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630" r:id="rId2"/>
    <p:sldId id="1631" r:id="rId3"/>
    <p:sldId id="1632" r:id="rId4"/>
    <p:sldId id="1633" r:id="rId5"/>
    <p:sldId id="1634" r:id="rId6"/>
    <p:sldId id="1635" r:id="rId7"/>
    <p:sldId id="1636" r:id="rId8"/>
    <p:sldId id="1639" r:id="rId9"/>
    <p:sldId id="1637" r:id="rId10"/>
    <p:sldId id="1638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6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F2B9E-3C1D-4385-9051-8ACD2FB5A17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5AEA-3294-4EA8-945D-19C6F45A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2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0D577EA-BF4F-4A78-962B-12E03110F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AB3ECE87-8FCC-42AB-9604-FD39333A6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A472808D-80CA-429D-B29C-FE863600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6A24199F-BE85-4766-9599-2DBCD6D6C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E007E67C-8D02-40E4-B9F6-E6E240D77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232563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CB84BAE-B756-4394-B7AE-3D311718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F37E42A9-3155-4F73-84D3-E101B6C8F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9ACC42F6-2C50-4DDA-821C-612B018B2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E9328D70-FADC-4F7C-A451-BAC541365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5341859B-612E-4724-9097-ACBB7E64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71930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="" xmlns:a16="http://schemas.microsoft.com/office/drawing/2014/main" id="{7FB388A7-0275-4472-8571-ED5DDD037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C55A3385-5AE0-4669-9C30-89A225F12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7E12B0B9-EE03-4596-811C-31C3B56A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92191EB5-0BB7-4C54-94E7-681546E98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68645FFA-9008-43C9-8F0A-AC6211618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132248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DB45671-C41E-49CD-B73A-02FF8B252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57977ADB-EE4F-45EC-96AC-16E28C1AA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1FFAC905-3A61-46BF-805C-FED3D2F98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FFABEC38-3F49-4388-A18F-20C36911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BBC40A85-C343-4632-984B-1A594425C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222363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073A2F1-08A2-461A-A176-0D4C7C0AF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CCCA4984-D29E-47BA-A88B-759F67028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3089E8BD-0F77-4198-86E9-37A2AC43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04F2ECED-28B1-4C36-AF79-44AB84F4D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DCBB8648-E9AC-474B-B228-E6CD21CE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570280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B8C3EE7-C756-4C10-A67F-EBFDFD141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69C40F7-AFB7-4175-ACB8-C7D85775F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B2AEF533-9205-45A2-B1A6-901FED9C4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00B69ED2-9612-4F2B-B30F-AB6FCF417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ED2C20A9-74B5-4B57-A9DA-A526689CA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9ACAE843-7CBE-4B5A-B430-325938D6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966046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2FE7750-58BC-4E23-83CD-F33499A5C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82831259-639A-4382-960B-4002054C1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A848F4C0-6E40-40B3-8AC6-242FFDDF5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="" xmlns:a16="http://schemas.microsoft.com/office/drawing/2014/main" id="{4D6CBFCE-ABB3-46C7-9718-16D0DE3631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="" xmlns:a16="http://schemas.microsoft.com/office/drawing/2014/main" id="{3BBA0AF4-DA69-4654-91F5-C9FFAD933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="" xmlns:a16="http://schemas.microsoft.com/office/drawing/2014/main" id="{CBFCF5BA-96E5-4F69-8D7D-9ED994F67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="" xmlns:a16="http://schemas.microsoft.com/office/drawing/2014/main" id="{A0AA9C26-88A6-4390-A854-8F36078DC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="" xmlns:a16="http://schemas.microsoft.com/office/drawing/2014/main" id="{3AC8F226-9C31-4D7C-85C4-C7A38F909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849907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588B435-5108-42E7-BA16-D3A3E4B23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="" xmlns:a16="http://schemas.microsoft.com/office/drawing/2014/main" id="{244411E5-39ED-46B8-B22C-5F21892AC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5D9F79C4-9B24-47E0-80E1-C2ECE3F8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D8D27290-7307-4086-A84D-4919102AA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847312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="" xmlns:a16="http://schemas.microsoft.com/office/drawing/2014/main" id="{5C3659D1-4C72-4FCF-B17E-85863B91A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="" xmlns:a16="http://schemas.microsoft.com/office/drawing/2014/main" id="{9C168366-A965-46E3-9EF7-6838F4025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EDC94C28-20EC-44D3-B018-9941EA86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414357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D4EFB7F-7F46-4259-B2AD-5F692B25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67D8288A-FD86-4121-BC9F-12D80C1AD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321BD8A3-F6E0-450B-92DA-1C5E4A785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3F7725A9-4EAA-4C47-BE46-7846BEC4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2F03D0E2-C929-4AB9-830C-2045C01E4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A8728CC0-84EE-4BCE-8A3C-254944ED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161550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B40AE7F-1461-4470-A85D-89323F0C6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="" xmlns:a16="http://schemas.microsoft.com/office/drawing/2014/main" id="{2B9F6396-A452-4910-B5E3-150983746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4928EC0B-CBBE-466C-9986-AC9018A31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4A7FD4D6-E6DC-4F86-A343-86FA47429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47737991-2E8C-40A5-A447-03CAD29B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FFE1358A-DB8D-4332-B3E8-EE5A333F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007666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="" xmlns:a16="http://schemas.microsoft.com/office/drawing/2014/main" id="{8DFF0793-7EEE-43A6-848A-3AC7D8E2F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A3CF3A90-319B-45DA-962A-3EA17FDA0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2D3DB4A9-8D9A-4969-AD0B-2D703E6396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62E42-DE2B-4804-925E-1D80F61D2DF3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28AE2399-F446-430D-9CFA-65B92BDC3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3569E0B8-3BFC-48CE-8DBD-0CD5B777B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042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art.webex.com/sign-up-webex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ebex.com/" TargetMode="Externa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6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8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461F577-E95E-499A-993A-8E0E4DAA2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3524" cy="31414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AEE8118-8DA1-4ED0-AD38-5AF3846F99CC}"/>
              </a:ext>
            </a:extLst>
          </p:cNvPr>
          <p:cNvSpPr txBox="1"/>
          <p:nvPr/>
        </p:nvSpPr>
        <p:spPr>
          <a:xfrm>
            <a:off x="185227" y="4000365"/>
            <a:ext cx="11793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chemeClr val="tx2"/>
                </a:solidFill>
              </a:rPr>
              <a:t>Οδηγίες Εγγραφής στην Πλατφόρμα </a:t>
            </a:r>
            <a:r>
              <a:rPr lang="en-US" sz="4000" b="1" dirty="0" err="1" smtClean="0">
                <a:solidFill>
                  <a:schemeClr val="tx2"/>
                </a:solidFill>
              </a:rPr>
              <a:t>Webex</a:t>
            </a:r>
            <a:r>
              <a:rPr lang="en-US" sz="4000" b="1" dirty="0" smtClean="0">
                <a:solidFill>
                  <a:schemeClr val="tx2"/>
                </a:solidFill>
              </a:rPr>
              <a:t> meetings </a:t>
            </a:r>
            <a:r>
              <a:rPr lang="el-GR" sz="4000" b="1" dirty="0" smtClean="0">
                <a:solidFill>
                  <a:schemeClr val="tx2"/>
                </a:solidFill>
              </a:rPr>
              <a:t>Καθηγητών -  Φοιτητών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26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4A5B42F1-3B4A-41CE-B2FB-F2D97EE15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944"/>
          <a:stretch/>
        </p:blipFill>
        <p:spPr>
          <a:xfrm>
            <a:off x="11136190" y="1198785"/>
            <a:ext cx="716443" cy="67410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8F6E527C-20C2-45AE-A339-25A9653371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56" b="65887"/>
          <a:stretch/>
        </p:blipFill>
        <p:spPr>
          <a:xfrm>
            <a:off x="10985737" y="2122508"/>
            <a:ext cx="866896" cy="81567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FC2EBE17-4202-4100-A8BF-6D7BFA930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580" b="51364"/>
          <a:stretch/>
        </p:blipFill>
        <p:spPr>
          <a:xfrm>
            <a:off x="10992943" y="2944945"/>
            <a:ext cx="866896" cy="815671"/>
          </a:xfrm>
          <a:prstGeom prst="rect">
            <a:avLst/>
          </a:prstGeom>
        </p:spPr>
      </p:pic>
      <p:pic>
        <p:nvPicPr>
          <p:cNvPr id="8" name="Εικόνα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3C358F72-C6B7-4FF8-8C94-63885A815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36" b="34308"/>
          <a:stretch/>
        </p:blipFill>
        <p:spPr>
          <a:xfrm>
            <a:off x="10941204" y="3961548"/>
            <a:ext cx="866896" cy="81567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="" xmlns:a16="http://schemas.microsoft.com/office/drawing/2014/main" id="{7BBE4765-9896-4FCD-93C8-B4473390F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144"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15" name="Τίτλος 1">
            <a:extLst>
              <a:ext uri="{FF2B5EF4-FFF2-40B4-BE49-F238E27FC236}">
                <a16:creationId xmlns="" xmlns:a16="http://schemas.microsoft.com/office/drawing/2014/main" id="{06C706ED-C326-4AC2-9660-87602674C700}"/>
              </a:ext>
            </a:extLst>
          </p:cNvPr>
          <p:cNvSpPr txBox="1">
            <a:spLocks/>
          </p:cNvSpPr>
          <p:nvPr/>
        </p:nvSpPr>
        <p:spPr>
          <a:xfrm>
            <a:off x="1813892" y="473162"/>
            <a:ext cx="6886356" cy="782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4400" b="1" dirty="0"/>
              <a:t> </a:t>
            </a:r>
            <a:r>
              <a:rPr lang="el-GR" sz="5400" b="1" dirty="0" smtClean="0">
                <a:solidFill>
                  <a:schemeClr val="accent5">
                    <a:lumMod val="50000"/>
                  </a:schemeClr>
                </a:solidFill>
              </a:rPr>
              <a:t> Συμμετοχή Φοιτητών</a:t>
            </a:r>
            <a:endParaRPr lang="el-GR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D0FF669E-14AF-416A-A70F-CBC794C1FA59}"/>
              </a:ext>
            </a:extLst>
          </p:cNvPr>
          <p:cNvSpPr>
            <a:spLocks/>
          </p:cNvSpPr>
          <p:nvPr/>
        </p:nvSpPr>
        <p:spPr bwMode="auto">
          <a:xfrm>
            <a:off x="493003" y="300930"/>
            <a:ext cx="1149829" cy="123495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fr-FR" sz="36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45" name="Θέση περιεχομένου 2">
            <a:extLst>
              <a:ext uri="{FF2B5EF4-FFF2-40B4-BE49-F238E27FC236}">
                <a16:creationId xmlns="" xmlns:a16="http://schemas.microsoft.com/office/drawing/2014/main" id="{797055C4-2549-474C-BD09-B35F63EBBA23}"/>
              </a:ext>
            </a:extLst>
          </p:cNvPr>
          <p:cNvSpPr txBox="1">
            <a:spLocks/>
          </p:cNvSpPr>
          <p:nvPr/>
        </p:nvSpPr>
        <p:spPr>
          <a:xfrm>
            <a:off x="1981785" y="1254181"/>
            <a:ext cx="8547262" cy="407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1" dirty="0"/>
              <a:t>3</a:t>
            </a:r>
            <a:r>
              <a:rPr lang="el-GR" b="1" baseline="30000" dirty="0" smtClean="0"/>
              <a:t>ο</a:t>
            </a:r>
            <a:r>
              <a:rPr lang="el-GR" b="1" dirty="0" smtClean="0"/>
              <a:t> Βήμα: Τέλος, </a:t>
            </a:r>
            <a:r>
              <a:rPr lang="el-GR" b="1" dirty="0"/>
              <a:t>πατάτε </a:t>
            </a:r>
            <a:r>
              <a:rPr lang="el-GR" b="1" dirty="0" err="1"/>
              <a:t>Join</a:t>
            </a:r>
            <a:r>
              <a:rPr lang="el-GR" b="1" dirty="0"/>
              <a:t> </a:t>
            </a:r>
            <a:r>
              <a:rPr lang="el-GR" b="1" dirty="0" err="1"/>
              <a:t>Meeting</a:t>
            </a:r>
            <a:r>
              <a:rPr lang="el-GR" b="1" dirty="0"/>
              <a:t> και μπορείτε να </a:t>
            </a:r>
            <a:r>
              <a:rPr lang="el-GR" b="1" dirty="0" smtClean="0"/>
              <a:t>συνδεθείτε.</a:t>
            </a:r>
            <a:endParaRPr lang="el-GR" b="1" dirty="0"/>
          </a:p>
          <a:p>
            <a:pPr algn="just"/>
            <a:r>
              <a:rPr lang="el-GR" b="1" dirty="0"/>
              <a:t> 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82" y="2122508"/>
            <a:ext cx="4906060" cy="434384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"/>
          <a:stretch/>
        </p:blipFill>
        <p:spPr>
          <a:xfrm>
            <a:off x="3091279" y="1869141"/>
            <a:ext cx="6220693" cy="427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04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4A5B42F1-3B4A-41CE-B2FB-F2D97EE15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944"/>
          <a:stretch/>
        </p:blipFill>
        <p:spPr>
          <a:xfrm>
            <a:off x="11136190" y="1198785"/>
            <a:ext cx="716443" cy="67410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8F6E527C-20C2-45AE-A339-25A9653371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56" b="65887"/>
          <a:stretch/>
        </p:blipFill>
        <p:spPr>
          <a:xfrm>
            <a:off x="10985737" y="2122508"/>
            <a:ext cx="866896" cy="815671"/>
          </a:xfrm>
          <a:prstGeom prst="rect">
            <a:avLst/>
          </a:prstGeom>
        </p:spPr>
      </p:pic>
      <p:pic>
        <p:nvPicPr>
          <p:cNvPr id="7" name="Εικόνα 6">
            <a:hlinkClick r:id="rId4" action="ppaction://hlinksldjump"/>
            <a:extLst>
              <a:ext uri="{FF2B5EF4-FFF2-40B4-BE49-F238E27FC236}">
                <a16:creationId xmlns="" xmlns:a16="http://schemas.microsoft.com/office/drawing/2014/main" id="{FC2EBE17-4202-4100-A8BF-6D7BFA930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580" b="51364"/>
          <a:stretch/>
        </p:blipFill>
        <p:spPr>
          <a:xfrm>
            <a:off x="10992943" y="2944945"/>
            <a:ext cx="866896" cy="815671"/>
          </a:xfrm>
          <a:prstGeom prst="rect">
            <a:avLst/>
          </a:prstGeom>
        </p:spPr>
      </p:pic>
      <p:pic>
        <p:nvPicPr>
          <p:cNvPr id="8" name="Εικόνα 7">
            <a:hlinkClick r:id="rId2" action="ppaction://hlinksldjump"/>
            <a:extLst>
              <a:ext uri="{FF2B5EF4-FFF2-40B4-BE49-F238E27FC236}">
                <a16:creationId xmlns="" xmlns:a16="http://schemas.microsoft.com/office/drawing/2014/main" id="{3C358F72-C6B7-4FF8-8C94-63885A815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36" b="34308"/>
          <a:stretch/>
        </p:blipFill>
        <p:spPr>
          <a:xfrm>
            <a:off x="10941204" y="3961548"/>
            <a:ext cx="866896" cy="81567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="" xmlns:a16="http://schemas.microsoft.com/office/drawing/2014/main" id="{7BBE4765-9896-4FCD-93C8-B4473390F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144"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15" name="Τίτλος 1">
            <a:extLst>
              <a:ext uri="{FF2B5EF4-FFF2-40B4-BE49-F238E27FC236}">
                <a16:creationId xmlns="" xmlns:a16="http://schemas.microsoft.com/office/drawing/2014/main" id="{06C706ED-C326-4AC2-9660-87602674C700}"/>
              </a:ext>
            </a:extLst>
          </p:cNvPr>
          <p:cNvSpPr txBox="1">
            <a:spLocks/>
          </p:cNvSpPr>
          <p:nvPr/>
        </p:nvSpPr>
        <p:spPr>
          <a:xfrm>
            <a:off x="1813892" y="473162"/>
            <a:ext cx="6886356" cy="782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4400" b="1" dirty="0"/>
              <a:t> </a:t>
            </a:r>
            <a:r>
              <a:rPr lang="el-GR" sz="5400" b="1" dirty="0" smtClean="0">
                <a:solidFill>
                  <a:schemeClr val="accent5">
                    <a:lumMod val="50000"/>
                  </a:schemeClr>
                </a:solidFill>
              </a:rPr>
              <a:t>Εγγραφή Καθηγητών</a:t>
            </a:r>
            <a:endParaRPr lang="el-GR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D0FF669E-14AF-416A-A70F-CBC794C1FA59}"/>
              </a:ext>
            </a:extLst>
          </p:cNvPr>
          <p:cNvSpPr>
            <a:spLocks/>
          </p:cNvSpPr>
          <p:nvPr/>
        </p:nvSpPr>
        <p:spPr bwMode="auto">
          <a:xfrm>
            <a:off x="493003" y="300930"/>
            <a:ext cx="1149829" cy="123495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fr-FR" sz="36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2" y="2016084"/>
            <a:ext cx="10058400" cy="4469420"/>
          </a:xfrm>
          <a:prstGeom prst="rect">
            <a:avLst/>
          </a:prstGeom>
        </p:spPr>
      </p:pic>
      <p:sp>
        <p:nvSpPr>
          <p:cNvPr id="45" name="Θέση περιεχομένου 2">
            <a:extLst>
              <a:ext uri="{FF2B5EF4-FFF2-40B4-BE49-F238E27FC236}">
                <a16:creationId xmlns="" xmlns:a16="http://schemas.microsoft.com/office/drawing/2014/main" id="{797055C4-2549-474C-BD09-B35F63EBBA23}"/>
              </a:ext>
            </a:extLst>
          </p:cNvPr>
          <p:cNvSpPr txBox="1">
            <a:spLocks/>
          </p:cNvSpPr>
          <p:nvPr/>
        </p:nvSpPr>
        <p:spPr>
          <a:xfrm>
            <a:off x="1981786" y="1254181"/>
            <a:ext cx="7471496" cy="407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1" dirty="0" smtClean="0"/>
              <a:t>1</a:t>
            </a:r>
            <a:r>
              <a:rPr lang="el-GR" b="1" baseline="30000" dirty="0" smtClean="0"/>
              <a:t>ο</a:t>
            </a:r>
            <a:r>
              <a:rPr lang="el-GR" b="1" dirty="0" smtClean="0"/>
              <a:t> Βήμα: Μπαίνουμε στη διεύθυνση: </a:t>
            </a:r>
            <a:r>
              <a:rPr lang="en-US" b="1" dirty="0" smtClean="0">
                <a:hlinkClick r:id="rId6"/>
              </a:rPr>
              <a:t>www.webex.com</a:t>
            </a:r>
            <a:r>
              <a:rPr lang="en-US" b="1" dirty="0" smtClean="0"/>
              <a:t> </a:t>
            </a:r>
            <a:r>
              <a:rPr lang="el-GR" b="1" dirty="0" smtClean="0"/>
              <a:t>και πατάμε </a:t>
            </a:r>
            <a:r>
              <a:rPr lang="en-US" b="1" dirty="0" smtClean="0">
                <a:hlinkClick r:id="rId7"/>
              </a:rPr>
              <a:t>Start for Free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696343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4A5B42F1-3B4A-41CE-B2FB-F2D97EE15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944"/>
          <a:stretch/>
        </p:blipFill>
        <p:spPr>
          <a:xfrm>
            <a:off x="11136190" y="1198785"/>
            <a:ext cx="716443" cy="67410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8F6E527C-20C2-45AE-A339-25A9653371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56" b="65887"/>
          <a:stretch/>
        </p:blipFill>
        <p:spPr>
          <a:xfrm>
            <a:off x="10985737" y="2122508"/>
            <a:ext cx="866896" cy="81567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FC2EBE17-4202-4100-A8BF-6D7BFA930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580" b="51364"/>
          <a:stretch/>
        </p:blipFill>
        <p:spPr>
          <a:xfrm>
            <a:off x="10992943" y="2944945"/>
            <a:ext cx="866896" cy="815671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3C358F72-C6B7-4FF8-8C94-63885A815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36" b="34308"/>
          <a:stretch/>
        </p:blipFill>
        <p:spPr>
          <a:xfrm>
            <a:off x="10941204" y="3961548"/>
            <a:ext cx="866896" cy="81567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="" xmlns:a16="http://schemas.microsoft.com/office/drawing/2014/main" id="{7BBE4765-9896-4FCD-93C8-B4473390F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144"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15" name="Τίτλος 1">
            <a:extLst>
              <a:ext uri="{FF2B5EF4-FFF2-40B4-BE49-F238E27FC236}">
                <a16:creationId xmlns="" xmlns:a16="http://schemas.microsoft.com/office/drawing/2014/main" id="{06C706ED-C326-4AC2-9660-87602674C700}"/>
              </a:ext>
            </a:extLst>
          </p:cNvPr>
          <p:cNvSpPr txBox="1">
            <a:spLocks/>
          </p:cNvSpPr>
          <p:nvPr/>
        </p:nvSpPr>
        <p:spPr>
          <a:xfrm>
            <a:off x="1813892" y="473162"/>
            <a:ext cx="6886356" cy="782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4400" b="1" dirty="0"/>
              <a:t> </a:t>
            </a:r>
            <a:r>
              <a:rPr lang="el-GR" sz="5400" b="1" dirty="0" smtClean="0">
                <a:solidFill>
                  <a:schemeClr val="accent5">
                    <a:lumMod val="50000"/>
                  </a:schemeClr>
                </a:solidFill>
              </a:rPr>
              <a:t>Εγγραφή Καθηγητών</a:t>
            </a:r>
            <a:endParaRPr lang="el-GR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D0FF669E-14AF-416A-A70F-CBC794C1FA59}"/>
              </a:ext>
            </a:extLst>
          </p:cNvPr>
          <p:cNvSpPr>
            <a:spLocks/>
          </p:cNvSpPr>
          <p:nvPr/>
        </p:nvSpPr>
        <p:spPr bwMode="auto">
          <a:xfrm>
            <a:off x="493003" y="300930"/>
            <a:ext cx="1149829" cy="123495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fr-FR" sz="36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2" y="2016084"/>
            <a:ext cx="10058400" cy="4469420"/>
          </a:xfrm>
          <a:prstGeom prst="rect">
            <a:avLst/>
          </a:prstGeom>
        </p:spPr>
      </p:pic>
      <p:sp>
        <p:nvSpPr>
          <p:cNvPr id="45" name="Θέση περιεχομένου 2">
            <a:extLst>
              <a:ext uri="{FF2B5EF4-FFF2-40B4-BE49-F238E27FC236}">
                <a16:creationId xmlns="" xmlns:a16="http://schemas.microsoft.com/office/drawing/2014/main" id="{797055C4-2549-474C-BD09-B35F63EBBA23}"/>
              </a:ext>
            </a:extLst>
          </p:cNvPr>
          <p:cNvSpPr txBox="1">
            <a:spLocks/>
          </p:cNvSpPr>
          <p:nvPr/>
        </p:nvSpPr>
        <p:spPr>
          <a:xfrm>
            <a:off x="1981786" y="1254181"/>
            <a:ext cx="7471496" cy="407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/>
              <a:t>2</a:t>
            </a:r>
            <a:r>
              <a:rPr lang="el-GR" b="1" baseline="30000" dirty="0" smtClean="0"/>
              <a:t>ο</a:t>
            </a:r>
            <a:r>
              <a:rPr lang="el-GR" b="1" dirty="0" smtClean="0"/>
              <a:t> Βήμα: Γράφουμε το </a:t>
            </a:r>
            <a:r>
              <a:rPr lang="en-US" b="1" dirty="0" smtClean="0"/>
              <a:t>email </a:t>
            </a:r>
            <a:r>
              <a:rPr lang="el-GR" b="1" dirty="0" smtClean="0"/>
              <a:t>μας και πατάμε </a:t>
            </a:r>
            <a:r>
              <a:rPr lang="en-US" b="1" dirty="0" smtClean="0"/>
              <a:t>Sign Up</a:t>
            </a:r>
            <a:endParaRPr lang="el-GR" b="1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2" y="2037099"/>
            <a:ext cx="10058400" cy="44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85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4A5B42F1-3B4A-41CE-B2FB-F2D97EE15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944"/>
          <a:stretch/>
        </p:blipFill>
        <p:spPr>
          <a:xfrm>
            <a:off x="11136190" y="1198785"/>
            <a:ext cx="716443" cy="67410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8F6E527C-20C2-45AE-A339-25A9653371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56" b="65887"/>
          <a:stretch/>
        </p:blipFill>
        <p:spPr>
          <a:xfrm>
            <a:off x="10985737" y="2122508"/>
            <a:ext cx="866896" cy="815671"/>
          </a:xfrm>
          <a:prstGeom prst="rect">
            <a:avLst/>
          </a:prstGeom>
        </p:spPr>
      </p:pic>
      <p:pic>
        <p:nvPicPr>
          <p:cNvPr id="7" name="Εικόνα 6">
            <a:hlinkClick r:id="rId4" action="ppaction://hlinksldjump"/>
            <a:extLst>
              <a:ext uri="{FF2B5EF4-FFF2-40B4-BE49-F238E27FC236}">
                <a16:creationId xmlns="" xmlns:a16="http://schemas.microsoft.com/office/drawing/2014/main" id="{FC2EBE17-4202-4100-A8BF-6D7BFA930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580" b="51364"/>
          <a:stretch/>
        </p:blipFill>
        <p:spPr>
          <a:xfrm>
            <a:off x="10992943" y="2944945"/>
            <a:ext cx="866896" cy="815671"/>
          </a:xfrm>
          <a:prstGeom prst="rect">
            <a:avLst/>
          </a:prstGeom>
        </p:spPr>
      </p:pic>
      <p:pic>
        <p:nvPicPr>
          <p:cNvPr id="8" name="Εικόνα 7">
            <a:hlinkClick r:id="rId5" action="ppaction://hlinksldjump"/>
            <a:extLst>
              <a:ext uri="{FF2B5EF4-FFF2-40B4-BE49-F238E27FC236}">
                <a16:creationId xmlns="" xmlns:a16="http://schemas.microsoft.com/office/drawing/2014/main" id="{3C358F72-C6B7-4FF8-8C94-63885A815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36" b="34308"/>
          <a:stretch/>
        </p:blipFill>
        <p:spPr>
          <a:xfrm>
            <a:off x="10941204" y="3961548"/>
            <a:ext cx="866896" cy="81567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="" xmlns:a16="http://schemas.microsoft.com/office/drawing/2014/main" id="{7BBE4765-9896-4FCD-93C8-B4473390F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144"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15" name="Τίτλος 1">
            <a:extLst>
              <a:ext uri="{FF2B5EF4-FFF2-40B4-BE49-F238E27FC236}">
                <a16:creationId xmlns="" xmlns:a16="http://schemas.microsoft.com/office/drawing/2014/main" id="{06C706ED-C326-4AC2-9660-87602674C700}"/>
              </a:ext>
            </a:extLst>
          </p:cNvPr>
          <p:cNvSpPr txBox="1">
            <a:spLocks/>
          </p:cNvSpPr>
          <p:nvPr/>
        </p:nvSpPr>
        <p:spPr>
          <a:xfrm>
            <a:off x="1813892" y="473162"/>
            <a:ext cx="6886356" cy="782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4400" b="1" dirty="0"/>
              <a:t> </a:t>
            </a:r>
            <a:r>
              <a:rPr lang="el-GR" sz="5400" b="1" dirty="0" smtClean="0">
                <a:solidFill>
                  <a:schemeClr val="accent5">
                    <a:lumMod val="50000"/>
                  </a:schemeClr>
                </a:solidFill>
              </a:rPr>
              <a:t>Εγγραφή Καθηγητών</a:t>
            </a:r>
            <a:endParaRPr lang="el-GR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D0FF669E-14AF-416A-A70F-CBC794C1FA59}"/>
              </a:ext>
            </a:extLst>
          </p:cNvPr>
          <p:cNvSpPr>
            <a:spLocks/>
          </p:cNvSpPr>
          <p:nvPr/>
        </p:nvSpPr>
        <p:spPr bwMode="auto">
          <a:xfrm>
            <a:off x="493003" y="300930"/>
            <a:ext cx="1149829" cy="123495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fr-FR" sz="36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45" name="Θέση περιεχομένου 2">
            <a:extLst>
              <a:ext uri="{FF2B5EF4-FFF2-40B4-BE49-F238E27FC236}">
                <a16:creationId xmlns="" xmlns:a16="http://schemas.microsoft.com/office/drawing/2014/main" id="{797055C4-2549-474C-BD09-B35F63EBBA23}"/>
              </a:ext>
            </a:extLst>
          </p:cNvPr>
          <p:cNvSpPr txBox="1">
            <a:spLocks/>
          </p:cNvSpPr>
          <p:nvPr/>
        </p:nvSpPr>
        <p:spPr>
          <a:xfrm>
            <a:off x="1981786" y="1254181"/>
            <a:ext cx="7471496" cy="407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1" dirty="0" smtClean="0"/>
              <a:t>3</a:t>
            </a:r>
            <a:r>
              <a:rPr lang="el-GR" b="1" baseline="30000" dirty="0" smtClean="0"/>
              <a:t>ο</a:t>
            </a:r>
            <a:r>
              <a:rPr lang="el-GR" b="1" dirty="0" smtClean="0"/>
              <a:t> Βήμα: Γράφουμε το Όνομα και το Επίθετό μας και πατάμε </a:t>
            </a:r>
            <a:r>
              <a:rPr lang="en-US" b="1" dirty="0" smtClean="0"/>
              <a:t>Continue</a:t>
            </a:r>
            <a:endParaRPr lang="el-GR" b="1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81" y="2048924"/>
            <a:ext cx="4906060" cy="45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35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4A5B42F1-3B4A-41CE-B2FB-F2D97EE15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944"/>
          <a:stretch/>
        </p:blipFill>
        <p:spPr>
          <a:xfrm>
            <a:off x="11136190" y="1198785"/>
            <a:ext cx="716443" cy="67410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8F6E527C-20C2-45AE-A339-25A9653371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56" b="65887"/>
          <a:stretch/>
        </p:blipFill>
        <p:spPr>
          <a:xfrm>
            <a:off x="10985737" y="2122508"/>
            <a:ext cx="866896" cy="815671"/>
          </a:xfrm>
          <a:prstGeom prst="rect">
            <a:avLst/>
          </a:prstGeom>
        </p:spPr>
      </p:pic>
      <p:pic>
        <p:nvPicPr>
          <p:cNvPr id="7" name="Εικόνα 6">
            <a:hlinkClick r:id="rId4" action="ppaction://hlinksldjump"/>
            <a:extLst>
              <a:ext uri="{FF2B5EF4-FFF2-40B4-BE49-F238E27FC236}">
                <a16:creationId xmlns="" xmlns:a16="http://schemas.microsoft.com/office/drawing/2014/main" id="{FC2EBE17-4202-4100-A8BF-6D7BFA930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580" b="51364"/>
          <a:stretch/>
        </p:blipFill>
        <p:spPr>
          <a:xfrm>
            <a:off x="10992943" y="2944945"/>
            <a:ext cx="866896" cy="815671"/>
          </a:xfrm>
          <a:prstGeom prst="rect">
            <a:avLst/>
          </a:prstGeom>
        </p:spPr>
      </p:pic>
      <p:pic>
        <p:nvPicPr>
          <p:cNvPr id="8" name="Εικόνα 7">
            <a:hlinkClick r:id="rId5" action="ppaction://hlinksldjump"/>
            <a:extLst>
              <a:ext uri="{FF2B5EF4-FFF2-40B4-BE49-F238E27FC236}">
                <a16:creationId xmlns="" xmlns:a16="http://schemas.microsoft.com/office/drawing/2014/main" id="{3C358F72-C6B7-4FF8-8C94-63885A815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36" b="34308"/>
          <a:stretch/>
        </p:blipFill>
        <p:spPr>
          <a:xfrm>
            <a:off x="10941204" y="3961548"/>
            <a:ext cx="866896" cy="81567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="" xmlns:a16="http://schemas.microsoft.com/office/drawing/2014/main" id="{7BBE4765-9896-4FCD-93C8-B4473390F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144"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15" name="Τίτλος 1">
            <a:extLst>
              <a:ext uri="{FF2B5EF4-FFF2-40B4-BE49-F238E27FC236}">
                <a16:creationId xmlns="" xmlns:a16="http://schemas.microsoft.com/office/drawing/2014/main" id="{06C706ED-C326-4AC2-9660-87602674C700}"/>
              </a:ext>
            </a:extLst>
          </p:cNvPr>
          <p:cNvSpPr txBox="1">
            <a:spLocks/>
          </p:cNvSpPr>
          <p:nvPr/>
        </p:nvSpPr>
        <p:spPr>
          <a:xfrm>
            <a:off x="1813892" y="473162"/>
            <a:ext cx="6886356" cy="782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4400" b="1" dirty="0"/>
              <a:t> </a:t>
            </a:r>
            <a:r>
              <a:rPr lang="el-GR" sz="5400" b="1" dirty="0" smtClean="0">
                <a:solidFill>
                  <a:schemeClr val="accent5">
                    <a:lumMod val="50000"/>
                  </a:schemeClr>
                </a:solidFill>
              </a:rPr>
              <a:t>Εγγραφή Καθηγητών</a:t>
            </a:r>
            <a:endParaRPr lang="el-GR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D0FF669E-14AF-416A-A70F-CBC794C1FA59}"/>
              </a:ext>
            </a:extLst>
          </p:cNvPr>
          <p:cNvSpPr>
            <a:spLocks/>
          </p:cNvSpPr>
          <p:nvPr/>
        </p:nvSpPr>
        <p:spPr bwMode="auto">
          <a:xfrm>
            <a:off x="493003" y="300930"/>
            <a:ext cx="1149829" cy="123495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fr-FR" sz="36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45" name="Θέση περιεχομένου 2">
            <a:extLst>
              <a:ext uri="{FF2B5EF4-FFF2-40B4-BE49-F238E27FC236}">
                <a16:creationId xmlns="" xmlns:a16="http://schemas.microsoft.com/office/drawing/2014/main" id="{797055C4-2549-474C-BD09-B35F63EBBA23}"/>
              </a:ext>
            </a:extLst>
          </p:cNvPr>
          <p:cNvSpPr txBox="1">
            <a:spLocks/>
          </p:cNvSpPr>
          <p:nvPr/>
        </p:nvSpPr>
        <p:spPr>
          <a:xfrm>
            <a:off x="1981786" y="1254181"/>
            <a:ext cx="8130402" cy="407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/>
              <a:t>4</a:t>
            </a:r>
            <a:r>
              <a:rPr lang="el-GR" b="1" baseline="30000" dirty="0" smtClean="0"/>
              <a:t>ο</a:t>
            </a:r>
            <a:r>
              <a:rPr lang="el-GR" b="1" dirty="0" smtClean="0"/>
              <a:t> Βήμα: </a:t>
            </a:r>
            <a:r>
              <a:rPr lang="en-US" b="1" dirty="0" smtClean="0"/>
              <a:t>O </a:t>
            </a:r>
            <a:r>
              <a:rPr lang="el-GR" b="1" dirty="0" smtClean="0"/>
              <a:t>Λογαριασμός μας είναι έτοιμος. Στο </a:t>
            </a:r>
            <a:r>
              <a:rPr lang="en-US" b="1" dirty="0" smtClean="0"/>
              <a:t>email </a:t>
            </a:r>
            <a:r>
              <a:rPr lang="el-GR" b="1" dirty="0" smtClean="0"/>
              <a:t>θα λάβουμε τον σύνδεσμο ενεργοποίησης του λογαριασμού μας</a:t>
            </a:r>
            <a:r>
              <a:rPr lang="el-GR" b="1" dirty="0"/>
              <a:t>.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82" y="2122508"/>
            <a:ext cx="4906060" cy="434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3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4A5B42F1-3B4A-41CE-B2FB-F2D97EE15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944"/>
          <a:stretch/>
        </p:blipFill>
        <p:spPr>
          <a:xfrm>
            <a:off x="11136190" y="1198785"/>
            <a:ext cx="716443" cy="67410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8F6E527C-20C2-45AE-A339-25A9653371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56" b="65887"/>
          <a:stretch/>
        </p:blipFill>
        <p:spPr>
          <a:xfrm>
            <a:off x="10985737" y="2122508"/>
            <a:ext cx="866896" cy="815671"/>
          </a:xfrm>
          <a:prstGeom prst="rect">
            <a:avLst/>
          </a:prstGeom>
        </p:spPr>
      </p:pic>
      <p:pic>
        <p:nvPicPr>
          <p:cNvPr id="7" name="Εικόνα 6">
            <a:hlinkClick r:id="rId4" action="ppaction://hlinksldjump"/>
            <a:extLst>
              <a:ext uri="{FF2B5EF4-FFF2-40B4-BE49-F238E27FC236}">
                <a16:creationId xmlns="" xmlns:a16="http://schemas.microsoft.com/office/drawing/2014/main" id="{FC2EBE17-4202-4100-A8BF-6D7BFA930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580" b="51364"/>
          <a:stretch/>
        </p:blipFill>
        <p:spPr>
          <a:xfrm>
            <a:off x="10992943" y="2944945"/>
            <a:ext cx="866896" cy="815671"/>
          </a:xfrm>
          <a:prstGeom prst="rect">
            <a:avLst/>
          </a:prstGeom>
        </p:spPr>
      </p:pic>
      <p:pic>
        <p:nvPicPr>
          <p:cNvPr id="8" name="Εικόνα 7">
            <a:hlinkClick r:id="rId5" action="ppaction://hlinksldjump"/>
            <a:extLst>
              <a:ext uri="{FF2B5EF4-FFF2-40B4-BE49-F238E27FC236}">
                <a16:creationId xmlns="" xmlns:a16="http://schemas.microsoft.com/office/drawing/2014/main" id="{3C358F72-C6B7-4FF8-8C94-63885A815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36" b="34308"/>
          <a:stretch/>
        </p:blipFill>
        <p:spPr>
          <a:xfrm>
            <a:off x="10941204" y="3961548"/>
            <a:ext cx="866896" cy="81567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="" xmlns:a16="http://schemas.microsoft.com/office/drawing/2014/main" id="{7BBE4765-9896-4FCD-93C8-B4473390F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144"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15" name="Τίτλος 1">
            <a:extLst>
              <a:ext uri="{FF2B5EF4-FFF2-40B4-BE49-F238E27FC236}">
                <a16:creationId xmlns="" xmlns:a16="http://schemas.microsoft.com/office/drawing/2014/main" id="{06C706ED-C326-4AC2-9660-87602674C700}"/>
              </a:ext>
            </a:extLst>
          </p:cNvPr>
          <p:cNvSpPr txBox="1">
            <a:spLocks/>
          </p:cNvSpPr>
          <p:nvPr/>
        </p:nvSpPr>
        <p:spPr>
          <a:xfrm>
            <a:off x="1813892" y="473162"/>
            <a:ext cx="6886356" cy="782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4400" b="1" dirty="0"/>
              <a:t> </a:t>
            </a:r>
            <a:r>
              <a:rPr lang="el-GR" sz="5400" b="1" dirty="0" smtClean="0">
                <a:solidFill>
                  <a:schemeClr val="accent5">
                    <a:lumMod val="50000"/>
                  </a:schemeClr>
                </a:solidFill>
              </a:rPr>
              <a:t>Εγγραφή Καθηγητών</a:t>
            </a:r>
            <a:endParaRPr lang="el-GR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D0FF669E-14AF-416A-A70F-CBC794C1FA59}"/>
              </a:ext>
            </a:extLst>
          </p:cNvPr>
          <p:cNvSpPr>
            <a:spLocks/>
          </p:cNvSpPr>
          <p:nvPr/>
        </p:nvSpPr>
        <p:spPr bwMode="auto">
          <a:xfrm>
            <a:off x="493003" y="300930"/>
            <a:ext cx="1149829" cy="123495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fr-FR" sz="36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45" name="Θέση περιεχομένου 2">
            <a:extLst>
              <a:ext uri="{FF2B5EF4-FFF2-40B4-BE49-F238E27FC236}">
                <a16:creationId xmlns="" xmlns:a16="http://schemas.microsoft.com/office/drawing/2014/main" id="{797055C4-2549-474C-BD09-B35F63EBBA23}"/>
              </a:ext>
            </a:extLst>
          </p:cNvPr>
          <p:cNvSpPr txBox="1">
            <a:spLocks/>
          </p:cNvSpPr>
          <p:nvPr/>
        </p:nvSpPr>
        <p:spPr>
          <a:xfrm>
            <a:off x="1981786" y="1254181"/>
            <a:ext cx="8130402" cy="407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/>
              <a:t>4</a:t>
            </a:r>
            <a:r>
              <a:rPr lang="el-GR" b="1" baseline="30000" dirty="0" smtClean="0"/>
              <a:t>ο</a:t>
            </a:r>
            <a:r>
              <a:rPr lang="el-GR" b="1" dirty="0" smtClean="0"/>
              <a:t> Βήμα: </a:t>
            </a:r>
            <a:r>
              <a:rPr lang="en-US" b="1" dirty="0" smtClean="0"/>
              <a:t>O </a:t>
            </a:r>
            <a:r>
              <a:rPr lang="el-GR" b="1" dirty="0" smtClean="0"/>
              <a:t>Λογαριασμός μας είναι έτοιμος. Στο </a:t>
            </a:r>
            <a:r>
              <a:rPr lang="en-US" b="1" dirty="0" smtClean="0"/>
              <a:t>email </a:t>
            </a:r>
            <a:r>
              <a:rPr lang="el-GR" b="1" dirty="0" smtClean="0"/>
              <a:t>θα λάβουμε τον σύνδεσμο ενεργοποίησης του λογαριασμού μας</a:t>
            </a:r>
            <a:r>
              <a:rPr lang="el-GR" b="1" dirty="0"/>
              <a:t>.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82" y="2122508"/>
            <a:ext cx="4906060" cy="434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38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4A5B42F1-3B4A-41CE-B2FB-F2D97EE15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944"/>
          <a:stretch/>
        </p:blipFill>
        <p:spPr>
          <a:xfrm>
            <a:off x="11136190" y="1198785"/>
            <a:ext cx="716443" cy="67410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8F6E527C-20C2-45AE-A339-25A9653371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56" b="65887"/>
          <a:stretch/>
        </p:blipFill>
        <p:spPr>
          <a:xfrm>
            <a:off x="10985737" y="2122508"/>
            <a:ext cx="866896" cy="815671"/>
          </a:xfrm>
          <a:prstGeom prst="rect">
            <a:avLst/>
          </a:prstGeom>
        </p:spPr>
      </p:pic>
      <p:pic>
        <p:nvPicPr>
          <p:cNvPr id="7" name="Εικόνα 6">
            <a:hlinkClick r:id="rId4" action="ppaction://hlinksldjump"/>
            <a:extLst>
              <a:ext uri="{FF2B5EF4-FFF2-40B4-BE49-F238E27FC236}">
                <a16:creationId xmlns="" xmlns:a16="http://schemas.microsoft.com/office/drawing/2014/main" id="{FC2EBE17-4202-4100-A8BF-6D7BFA930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580" b="51364"/>
          <a:stretch/>
        </p:blipFill>
        <p:spPr>
          <a:xfrm>
            <a:off x="10992943" y="2944945"/>
            <a:ext cx="866896" cy="815671"/>
          </a:xfrm>
          <a:prstGeom prst="rect">
            <a:avLst/>
          </a:prstGeom>
        </p:spPr>
      </p:pic>
      <p:pic>
        <p:nvPicPr>
          <p:cNvPr id="8" name="Εικόνα 7">
            <a:hlinkClick r:id="rId5" action="ppaction://hlinksldjump"/>
            <a:extLst>
              <a:ext uri="{FF2B5EF4-FFF2-40B4-BE49-F238E27FC236}">
                <a16:creationId xmlns="" xmlns:a16="http://schemas.microsoft.com/office/drawing/2014/main" id="{3C358F72-C6B7-4FF8-8C94-63885A815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36" b="34308"/>
          <a:stretch/>
        </p:blipFill>
        <p:spPr>
          <a:xfrm>
            <a:off x="10941204" y="3961548"/>
            <a:ext cx="866896" cy="81567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="" xmlns:a16="http://schemas.microsoft.com/office/drawing/2014/main" id="{7BBE4765-9896-4FCD-93C8-B4473390F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144"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15" name="Τίτλος 1">
            <a:extLst>
              <a:ext uri="{FF2B5EF4-FFF2-40B4-BE49-F238E27FC236}">
                <a16:creationId xmlns="" xmlns:a16="http://schemas.microsoft.com/office/drawing/2014/main" id="{06C706ED-C326-4AC2-9660-87602674C700}"/>
              </a:ext>
            </a:extLst>
          </p:cNvPr>
          <p:cNvSpPr txBox="1">
            <a:spLocks/>
          </p:cNvSpPr>
          <p:nvPr/>
        </p:nvSpPr>
        <p:spPr>
          <a:xfrm>
            <a:off x="1813892" y="473162"/>
            <a:ext cx="6886356" cy="782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4400" b="1" dirty="0"/>
              <a:t> </a:t>
            </a:r>
            <a:r>
              <a:rPr lang="el-GR" sz="5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</a:rPr>
              <a:t>O </a:t>
            </a:r>
            <a:r>
              <a:rPr lang="el-GR" sz="5400" b="1" dirty="0" smtClean="0">
                <a:solidFill>
                  <a:schemeClr val="accent5">
                    <a:lumMod val="50000"/>
                  </a:schemeClr>
                </a:solidFill>
              </a:rPr>
              <a:t>Σύνδεσμός μας</a:t>
            </a:r>
            <a:endParaRPr lang="el-GR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D0FF669E-14AF-416A-A70F-CBC794C1FA59}"/>
              </a:ext>
            </a:extLst>
          </p:cNvPr>
          <p:cNvSpPr>
            <a:spLocks/>
          </p:cNvSpPr>
          <p:nvPr/>
        </p:nvSpPr>
        <p:spPr bwMode="auto">
          <a:xfrm>
            <a:off x="493003" y="300930"/>
            <a:ext cx="1149829" cy="123495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fr-FR" sz="36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45" name="Θέση περιεχομένου 2">
            <a:extLst>
              <a:ext uri="{FF2B5EF4-FFF2-40B4-BE49-F238E27FC236}">
                <a16:creationId xmlns="" xmlns:a16="http://schemas.microsoft.com/office/drawing/2014/main" id="{797055C4-2549-474C-BD09-B35F63EBBA23}"/>
              </a:ext>
            </a:extLst>
          </p:cNvPr>
          <p:cNvSpPr txBox="1">
            <a:spLocks/>
          </p:cNvSpPr>
          <p:nvPr/>
        </p:nvSpPr>
        <p:spPr>
          <a:xfrm>
            <a:off x="1981785" y="1254181"/>
            <a:ext cx="8439685" cy="1084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1" dirty="0" smtClean="0"/>
              <a:t>Μόλις ενεργοποιηθεί ο λογαριασμός μας, δημιουργείται αυτομάτως ο προσωπικός μας σύνδεσμος, τον οποίο αντιγράφουμε και στέλνουμε στους φοιτητές μας.</a:t>
            </a:r>
            <a:endParaRPr lang="el-GR" b="1" dirty="0"/>
          </a:p>
          <a:p>
            <a:pPr algn="just"/>
            <a:endParaRPr lang="el-GR" b="1" dirty="0"/>
          </a:p>
          <a:p>
            <a:pPr algn="just"/>
            <a:r>
              <a:rPr lang="el-GR" b="1" dirty="0"/>
              <a:t> </a:t>
            </a:r>
          </a:p>
        </p:txBody>
      </p:sp>
      <p:cxnSp>
        <p:nvCxnSpPr>
          <p:cNvPr id="13" name="Ευθεία γραμμή σύνδεσης 12"/>
          <p:cNvCxnSpPr/>
          <p:nvPr/>
        </p:nvCxnSpPr>
        <p:spPr>
          <a:xfrm>
            <a:off x="4854388" y="2675965"/>
            <a:ext cx="2998694" cy="0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Εικόνα 13"/>
          <p:cNvPicPr>
            <a:picLocks noChangeAspect="1"/>
          </p:cNvPicPr>
          <p:nvPr/>
        </p:nvPicPr>
        <p:blipFill rotWithShape="1">
          <a:blip r:embed="rId6"/>
          <a:srcRect l="72911" t="3361" r="1688" b="63578"/>
          <a:stretch/>
        </p:blipFill>
        <p:spPr>
          <a:xfrm>
            <a:off x="3573060" y="2530343"/>
            <a:ext cx="5561350" cy="3837732"/>
          </a:xfrm>
          <a:prstGeom prst="rect">
            <a:avLst/>
          </a:prstGeom>
        </p:spPr>
      </p:pic>
      <p:cxnSp>
        <p:nvCxnSpPr>
          <p:cNvPr id="17" name="Ευθεία γραμμή σύνδεσης 16"/>
          <p:cNvCxnSpPr/>
          <p:nvPr/>
        </p:nvCxnSpPr>
        <p:spPr>
          <a:xfrm>
            <a:off x="4616970" y="3841628"/>
            <a:ext cx="4392119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39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4A5B42F1-3B4A-41CE-B2FB-F2D97EE15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944"/>
          <a:stretch/>
        </p:blipFill>
        <p:spPr>
          <a:xfrm>
            <a:off x="11136190" y="1198785"/>
            <a:ext cx="716443" cy="67410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8F6E527C-20C2-45AE-A339-25A9653371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56" b="65887"/>
          <a:stretch/>
        </p:blipFill>
        <p:spPr>
          <a:xfrm>
            <a:off x="10985737" y="2122508"/>
            <a:ext cx="866896" cy="815671"/>
          </a:xfrm>
          <a:prstGeom prst="rect">
            <a:avLst/>
          </a:prstGeom>
        </p:spPr>
      </p:pic>
      <p:pic>
        <p:nvPicPr>
          <p:cNvPr id="7" name="Εικόνα 6">
            <a:hlinkClick r:id="rId4" action="ppaction://hlinksldjump"/>
            <a:extLst>
              <a:ext uri="{FF2B5EF4-FFF2-40B4-BE49-F238E27FC236}">
                <a16:creationId xmlns="" xmlns:a16="http://schemas.microsoft.com/office/drawing/2014/main" id="{FC2EBE17-4202-4100-A8BF-6D7BFA930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580" b="51364"/>
          <a:stretch/>
        </p:blipFill>
        <p:spPr>
          <a:xfrm>
            <a:off x="10992943" y="2944945"/>
            <a:ext cx="866896" cy="815671"/>
          </a:xfrm>
          <a:prstGeom prst="rect">
            <a:avLst/>
          </a:prstGeom>
        </p:spPr>
      </p:pic>
      <p:pic>
        <p:nvPicPr>
          <p:cNvPr id="8" name="Εικόνα 7">
            <a:hlinkClick r:id="rId5" action="ppaction://hlinksldjump"/>
            <a:extLst>
              <a:ext uri="{FF2B5EF4-FFF2-40B4-BE49-F238E27FC236}">
                <a16:creationId xmlns="" xmlns:a16="http://schemas.microsoft.com/office/drawing/2014/main" id="{3C358F72-C6B7-4FF8-8C94-63885A815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36" b="34308"/>
          <a:stretch/>
        </p:blipFill>
        <p:spPr>
          <a:xfrm>
            <a:off x="10941204" y="3961548"/>
            <a:ext cx="866896" cy="81567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="" xmlns:a16="http://schemas.microsoft.com/office/drawing/2014/main" id="{7BBE4765-9896-4FCD-93C8-B4473390F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144"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15" name="Τίτλος 1">
            <a:extLst>
              <a:ext uri="{FF2B5EF4-FFF2-40B4-BE49-F238E27FC236}">
                <a16:creationId xmlns="" xmlns:a16="http://schemas.microsoft.com/office/drawing/2014/main" id="{06C706ED-C326-4AC2-9660-87602674C700}"/>
              </a:ext>
            </a:extLst>
          </p:cNvPr>
          <p:cNvSpPr txBox="1">
            <a:spLocks/>
          </p:cNvSpPr>
          <p:nvPr/>
        </p:nvSpPr>
        <p:spPr>
          <a:xfrm>
            <a:off x="1813892" y="473162"/>
            <a:ext cx="6886356" cy="782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4400" b="1" dirty="0"/>
              <a:t> </a:t>
            </a:r>
            <a:r>
              <a:rPr lang="el-GR" sz="5400" b="1" dirty="0" smtClean="0">
                <a:solidFill>
                  <a:schemeClr val="accent5">
                    <a:lumMod val="50000"/>
                  </a:schemeClr>
                </a:solidFill>
              </a:rPr>
              <a:t> Συμμετοχή Φοιτητών</a:t>
            </a:r>
            <a:endParaRPr lang="el-GR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D0FF669E-14AF-416A-A70F-CBC794C1FA59}"/>
              </a:ext>
            </a:extLst>
          </p:cNvPr>
          <p:cNvSpPr>
            <a:spLocks/>
          </p:cNvSpPr>
          <p:nvPr/>
        </p:nvSpPr>
        <p:spPr bwMode="auto">
          <a:xfrm>
            <a:off x="493003" y="300930"/>
            <a:ext cx="1149829" cy="123495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fr-FR" sz="36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45" name="Θέση περιεχομένου 2">
            <a:extLst>
              <a:ext uri="{FF2B5EF4-FFF2-40B4-BE49-F238E27FC236}">
                <a16:creationId xmlns="" xmlns:a16="http://schemas.microsoft.com/office/drawing/2014/main" id="{797055C4-2549-474C-BD09-B35F63EBBA23}"/>
              </a:ext>
            </a:extLst>
          </p:cNvPr>
          <p:cNvSpPr txBox="1">
            <a:spLocks/>
          </p:cNvSpPr>
          <p:nvPr/>
        </p:nvSpPr>
        <p:spPr>
          <a:xfrm>
            <a:off x="1981785" y="1254181"/>
            <a:ext cx="8439685" cy="407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1" dirty="0"/>
              <a:t>1</a:t>
            </a:r>
            <a:r>
              <a:rPr lang="el-GR" b="1" baseline="30000" dirty="0" smtClean="0"/>
              <a:t>ο</a:t>
            </a:r>
            <a:r>
              <a:rPr lang="el-GR" b="1" dirty="0" smtClean="0"/>
              <a:t> Βήμα: Πατάτε τον ακόλουθο σύνδεσμο</a:t>
            </a:r>
            <a:r>
              <a:rPr lang="el-GR" b="1" dirty="0" smtClean="0">
                <a:solidFill>
                  <a:srgbClr val="FF0000"/>
                </a:solidFill>
              </a:rPr>
              <a:t>*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 smtClean="0"/>
              <a:t>και </a:t>
            </a:r>
            <a:r>
              <a:rPr lang="el-GR" b="1" dirty="0"/>
              <a:t>εμφανίζεται η παρακάτω εικόνα όπου και κάνετε κλικ στο πρόγραμμα webex.exe</a:t>
            </a:r>
          </a:p>
          <a:p>
            <a:pPr algn="just"/>
            <a:endParaRPr lang="el-GR" b="1" dirty="0"/>
          </a:p>
          <a:p>
            <a:pPr algn="just"/>
            <a:r>
              <a:rPr lang="el-GR" b="1" dirty="0"/>
              <a:t> 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82" y="2122508"/>
            <a:ext cx="4906060" cy="434384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18" y="2169957"/>
            <a:ext cx="5131653" cy="4685422"/>
          </a:xfrm>
          <a:prstGeom prst="rect">
            <a:avLst/>
          </a:prstGeom>
        </p:spPr>
      </p:pic>
      <p:sp>
        <p:nvSpPr>
          <p:cNvPr id="12" name="Θέση περιεχομένου 2">
            <a:extLst>
              <a:ext uri="{FF2B5EF4-FFF2-40B4-BE49-F238E27FC236}">
                <a16:creationId xmlns="" xmlns:a16="http://schemas.microsoft.com/office/drawing/2014/main" id="{797055C4-2549-474C-BD09-B35F63EBBA23}"/>
              </a:ext>
            </a:extLst>
          </p:cNvPr>
          <p:cNvSpPr txBox="1">
            <a:spLocks/>
          </p:cNvSpPr>
          <p:nvPr/>
        </p:nvSpPr>
        <p:spPr>
          <a:xfrm>
            <a:off x="0" y="5884268"/>
            <a:ext cx="10159452" cy="407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1800" b="1" dirty="0">
                <a:solidFill>
                  <a:srgbClr val="FF0000"/>
                </a:solidFill>
              </a:rPr>
              <a:t>*</a:t>
            </a:r>
            <a:r>
              <a:rPr lang="el-GR" sz="1800" b="1" dirty="0" smtClean="0">
                <a:solidFill>
                  <a:srgbClr val="FF0000"/>
                </a:solidFill>
              </a:rPr>
              <a:t>ο σύνδεσμος που θα σας δοθεί με την ενεργοποίηση του λογαριασμού σας</a:t>
            </a:r>
            <a:endParaRPr lang="el-GR" sz="1800" b="1" dirty="0"/>
          </a:p>
          <a:p>
            <a:pPr algn="just"/>
            <a:endParaRPr lang="el-GR" b="1" dirty="0"/>
          </a:p>
          <a:p>
            <a:pPr algn="just"/>
            <a:r>
              <a:rPr lang="el-G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7404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4A5B42F1-3B4A-41CE-B2FB-F2D97EE15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944"/>
          <a:stretch/>
        </p:blipFill>
        <p:spPr>
          <a:xfrm>
            <a:off x="11136190" y="1198785"/>
            <a:ext cx="716443" cy="67410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8F6E527C-20C2-45AE-A339-25A9653371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56" b="65887"/>
          <a:stretch/>
        </p:blipFill>
        <p:spPr>
          <a:xfrm>
            <a:off x="10985737" y="2122508"/>
            <a:ext cx="866896" cy="815671"/>
          </a:xfrm>
          <a:prstGeom prst="rect">
            <a:avLst/>
          </a:prstGeom>
        </p:spPr>
      </p:pic>
      <p:pic>
        <p:nvPicPr>
          <p:cNvPr id="7" name="Εικόνα 6">
            <a:hlinkClick r:id="rId4" action="ppaction://hlinksldjump"/>
            <a:extLst>
              <a:ext uri="{FF2B5EF4-FFF2-40B4-BE49-F238E27FC236}">
                <a16:creationId xmlns="" xmlns:a16="http://schemas.microsoft.com/office/drawing/2014/main" id="{FC2EBE17-4202-4100-A8BF-6D7BFA930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580" b="51364"/>
          <a:stretch/>
        </p:blipFill>
        <p:spPr>
          <a:xfrm>
            <a:off x="10992943" y="2944945"/>
            <a:ext cx="866896" cy="815671"/>
          </a:xfrm>
          <a:prstGeom prst="rect">
            <a:avLst/>
          </a:prstGeom>
        </p:spPr>
      </p:pic>
      <p:pic>
        <p:nvPicPr>
          <p:cNvPr id="8" name="Εικόνα 7">
            <a:hlinkClick r:id="rId5" action="ppaction://hlinksldjump"/>
            <a:extLst>
              <a:ext uri="{FF2B5EF4-FFF2-40B4-BE49-F238E27FC236}">
                <a16:creationId xmlns="" xmlns:a16="http://schemas.microsoft.com/office/drawing/2014/main" id="{3C358F72-C6B7-4FF8-8C94-63885A815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36" b="34308"/>
          <a:stretch/>
        </p:blipFill>
        <p:spPr>
          <a:xfrm>
            <a:off x="10941204" y="3961548"/>
            <a:ext cx="866896" cy="81567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="" xmlns:a16="http://schemas.microsoft.com/office/drawing/2014/main" id="{7BBE4765-9896-4FCD-93C8-B4473390F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144"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15" name="Τίτλος 1">
            <a:extLst>
              <a:ext uri="{FF2B5EF4-FFF2-40B4-BE49-F238E27FC236}">
                <a16:creationId xmlns="" xmlns:a16="http://schemas.microsoft.com/office/drawing/2014/main" id="{06C706ED-C326-4AC2-9660-87602674C700}"/>
              </a:ext>
            </a:extLst>
          </p:cNvPr>
          <p:cNvSpPr txBox="1">
            <a:spLocks/>
          </p:cNvSpPr>
          <p:nvPr/>
        </p:nvSpPr>
        <p:spPr>
          <a:xfrm>
            <a:off x="1813892" y="473162"/>
            <a:ext cx="6886356" cy="782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4400" b="1" dirty="0"/>
              <a:t> </a:t>
            </a:r>
            <a:r>
              <a:rPr lang="el-GR" sz="5400" b="1" dirty="0" smtClean="0">
                <a:solidFill>
                  <a:schemeClr val="accent5">
                    <a:lumMod val="50000"/>
                  </a:schemeClr>
                </a:solidFill>
              </a:rPr>
              <a:t> Συμμετοχή Φοιτητών</a:t>
            </a:r>
            <a:endParaRPr lang="el-GR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D0FF669E-14AF-416A-A70F-CBC794C1FA59}"/>
              </a:ext>
            </a:extLst>
          </p:cNvPr>
          <p:cNvSpPr>
            <a:spLocks/>
          </p:cNvSpPr>
          <p:nvPr/>
        </p:nvSpPr>
        <p:spPr bwMode="auto">
          <a:xfrm>
            <a:off x="493003" y="300930"/>
            <a:ext cx="1149829" cy="123495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fr-FR" sz="36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45" name="Θέση περιεχομένου 2">
            <a:extLst>
              <a:ext uri="{FF2B5EF4-FFF2-40B4-BE49-F238E27FC236}">
                <a16:creationId xmlns="" xmlns:a16="http://schemas.microsoft.com/office/drawing/2014/main" id="{797055C4-2549-474C-BD09-B35F63EBBA23}"/>
              </a:ext>
            </a:extLst>
          </p:cNvPr>
          <p:cNvSpPr txBox="1">
            <a:spLocks/>
          </p:cNvSpPr>
          <p:nvPr/>
        </p:nvSpPr>
        <p:spPr>
          <a:xfrm>
            <a:off x="1981785" y="1254181"/>
            <a:ext cx="8439685" cy="407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1" dirty="0" smtClean="0"/>
              <a:t>2</a:t>
            </a:r>
            <a:r>
              <a:rPr lang="el-GR" b="1" baseline="30000" dirty="0" smtClean="0"/>
              <a:t>ο</a:t>
            </a:r>
            <a:r>
              <a:rPr lang="el-GR" b="1" dirty="0" smtClean="0"/>
              <a:t> Βήμα: Γράψτε </a:t>
            </a:r>
            <a:r>
              <a:rPr lang="el-GR" b="1" dirty="0"/>
              <a:t>το ονοματεπώνυμο και το email σας και πατήστε </a:t>
            </a:r>
            <a:r>
              <a:rPr lang="el-GR" b="1" dirty="0" err="1" smtClean="0"/>
              <a:t>Next</a:t>
            </a:r>
            <a:endParaRPr lang="el-GR" b="1" dirty="0"/>
          </a:p>
          <a:p>
            <a:pPr algn="just"/>
            <a:r>
              <a:rPr lang="el-GR" b="1" dirty="0"/>
              <a:t> 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82" y="2122508"/>
            <a:ext cx="4906060" cy="434384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22" y="2250639"/>
            <a:ext cx="6335009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65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2993</TotalTime>
  <Words>203</Words>
  <Application>Microsoft Office PowerPoint</Application>
  <PresentationFormat>Προσαρμογή</PresentationFormat>
  <Paragraphs>28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Απλοποιημένο</dc:title>
  <dc:creator>Georges Filippousis</dc:creator>
  <cp:lastModifiedBy>ΕΛΕΝΗ</cp:lastModifiedBy>
  <cp:revision>162</cp:revision>
  <dcterms:created xsi:type="dcterms:W3CDTF">2019-10-07T15:15:28Z</dcterms:created>
  <dcterms:modified xsi:type="dcterms:W3CDTF">2020-03-25T18:20:25Z</dcterms:modified>
</cp:coreProperties>
</file>