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3"/>
  </p:notesMasterIdLst>
  <p:sldIdLst>
    <p:sldId id="256" r:id="rId2"/>
    <p:sldId id="308" r:id="rId3"/>
    <p:sldId id="309" r:id="rId4"/>
    <p:sldId id="310" r:id="rId5"/>
    <p:sldId id="311" r:id="rId6"/>
    <p:sldId id="312" r:id="rId7"/>
    <p:sldId id="313" r:id="rId8"/>
    <p:sldId id="314" r:id="rId9"/>
    <p:sldId id="315" r:id="rId10"/>
    <p:sldId id="316" r:id="rId11"/>
    <p:sldId id="317" r:id="rId12"/>
    <p:sldId id="318" r:id="rId13"/>
    <p:sldId id="319" r:id="rId14"/>
    <p:sldId id="320" r:id="rId15"/>
    <p:sldId id="321" r:id="rId16"/>
    <p:sldId id="322" r:id="rId17"/>
    <p:sldId id="323" r:id="rId18"/>
    <p:sldId id="324" r:id="rId19"/>
    <p:sldId id="325" r:id="rId20"/>
    <p:sldId id="326" r:id="rId21"/>
    <p:sldId id="327" r:id="rId22"/>
    <p:sldId id="328" r:id="rId23"/>
    <p:sldId id="329" r:id="rId24"/>
    <p:sldId id="330" r:id="rId25"/>
    <p:sldId id="331" r:id="rId26"/>
    <p:sldId id="332" r:id="rId27"/>
    <p:sldId id="333" r:id="rId28"/>
    <p:sldId id="334" r:id="rId29"/>
    <p:sldId id="335" r:id="rId30"/>
    <p:sldId id="336" r:id="rId31"/>
    <p:sldId id="269" r:id="rId3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6o gymnasio" initials="6g" lastIdx="1" clrIdx="0">
    <p:extLst>
      <p:ext uri="{19B8F6BF-5375-455C-9EA6-DF929625EA0E}">
        <p15:presenceInfo xmlns:p15="http://schemas.microsoft.com/office/powerpoint/2012/main" userId="6o gymnasi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5" d="100"/>
          <a:sy n="65" d="100"/>
        </p:scale>
        <p:origin x="1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84E779-2AE9-405A-926A-7DADA7A30D0D}" type="doc">
      <dgm:prSet loTypeId="urn:microsoft.com/office/officeart/2008/layout/VerticalCurvedList" loCatId="list" qsTypeId="urn:microsoft.com/office/officeart/2005/8/quickstyle/3d1" qsCatId="3D" csTypeId="urn:microsoft.com/office/officeart/2005/8/colors/accent1_5" csCatId="accent1" phldr="1"/>
      <dgm:spPr/>
      <dgm:t>
        <a:bodyPr/>
        <a:lstStyle/>
        <a:p>
          <a:endParaRPr lang="el-GR"/>
        </a:p>
      </dgm:t>
    </dgm:pt>
    <dgm:pt modelId="{94A9A19E-75A4-4BF9-A2B2-3123B36D4159}">
      <dgm:prSet phldrT="[Κείμενο]"/>
      <dgm:spPr/>
      <dgm:t>
        <a:bodyPr/>
        <a:lstStyle/>
        <a:p>
          <a:pPr algn="just"/>
          <a:r>
            <a:rPr lang="el-GR" dirty="0">
              <a:effectLst/>
              <a:latin typeface="Times New Roman" panose="02020603050405020304" pitchFamily="18" charset="0"/>
              <a:ea typeface="Times New Roman" panose="02020603050405020304" pitchFamily="18" charset="0"/>
              <a:cs typeface="Arial" panose="020B0604020202020204" pitchFamily="34" charset="0"/>
            </a:rPr>
            <a:t>Ο όρος επιμόρφωση αναφέρεται στο σύνολο των οργανωμένων μέτρων και δράσεων που σχεδιάζονται ή προσαρμόζονται με πρωταρχικό ή αποκλειστικό σκοπό τη βελτίωση και περαιτέρω ενίσχυση των ακαδημαϊκών και επαγγελματικών θεωρητικών και πρακτικών γνώσεων, ικανοτήτων και δεξιοτήτων των εκπαιδευτικών κατά τη διάρκεια της σταδιοδρομίας τους (ΟΔΠΕΚ, 2007∙ Σαραφίδου, 2000). </a:t>
          </a:r>
          <a:endParaRPr lang="el-GR" dirty="0"/>
        </a:p>
      </dgm:t>
    </dgm:pt>
    <dgm:pt modelId="{758EDB57-7FEF-48EA-8280-6CBC2EC52D0A}" type="parTrans" cxnId="{91FADC0E-C33E-4C7B-BDB2-CC558AB02FE2}">
      <dgm:prSet/>
      <dgm:spPr/>
      <dgm:t>
        <a:bodyPr/>
        <a:lstStyle/>
        <a:p>
          <a:pPr algn="just"/>
          <a:endParaRPr lang="el-GR">
            <a:solidFill>
              <a:schemeClr val="tx1"/>
            </a:solidFill>
          </a:endParaRPr>
        </a:p>
      </dgm:t>
    </dgm:pt>
    <dgm:pt modelId="{1410A003-B3BE-4B0D-A53D-0CC50F52FF36}" type="sibTrans" cxnId="{91FADC0E-C33E-4C7B-BDB2-CC558AB02FE2}">
      <dgm:prSet/>
      <dgm:spPr/>
      <dgm:t>
        <a:bodyPr/>
        <a:lstStyle/>
        <a:p>
          <a:pPr algn="just"/>
          <a:endParaRPr lang="el-GR">
            <a:solidFill>
              <a:schemeClr val="tx1"/>
            </a:solidFill>
          </a:endParaRPr>
        </a:p>
      </dgm:t>
    </dgm:pt>
    <dgm:pt modelId="{753856F6-7CD6-45BB-8438-CE10A7D58B7A}" type="pres">
      <dgm:prSet presAssocID="{1784E779-2AE9-405A-926A-7DADA7A30D0D}" presName="Name0" presStyleCnt="0">
        <dgm:presLayoutVars>
          <dgm:chMax val="7"/>
          <dgm:chPref val="7"/>
          <dgm:dir/>
        </dgm:presLayoutVars>
      </dgm:prSet>
      <dgm:spPr/>
    </dgm:pt>
    <dgm:pt modelId="{8BBBA1CC-753D-401F-9656-DBFF51A6E1DD}" type="pres">
      <dgm:prSet presAssocID="{1784E779-2AE9-405A-926A-7DADA7A30D0D}" presName="Name1" presStyleCnt="0"/>
      <dgm:spPr/>
    </dgm:pt>
    <dgm:pt modelId="{779C385B-5D9F-4BCE-995A-FD35371D6402}" type="pres">
      <dgm:prSet presAssocID="{1784E779-2AE9-405A-926A-7DADA7A30D0D}" presName="cycle" presStyleCnt="0"/>
      <dgm:spPr/>
    </dgm:pt>
    <dgm:pt modelId="{894C1EC5-E1EE-40C9-8C20-94A7C41E6D81}" type="pres">
      <dgm:prSet presAssocID="{1784E779-2AE9-405A-926A-7DADA7A30D0D}" presName="srcNode" presStyleLbl="node1" presStyleIdx="0" presStyleCnt="1"/>
      <dgm:spPr/>
    </dgm:pt>
    <dgm:pt modelId="{312281BA-DD4F-4E2F-8B56-5C7CEA3D5230}" type="pres">
      <dgm:prSet presAssocID="{1784E779-2AE9-405A-926A-7DADA7A30D0D}" presName="conn" presStyleLbl="parChTrans1D2" presStyleIdx="0" presStyleCnt="1"/>
      <dgm:spPr/>
    </dgm:pt>
    <dgm:pt modelId="{4A65D2B7-386D-44B3-A0E1-06B1AE78C008}" type="pres">
      <dgm:prSet presAssocID="{1784E779-2AE9-405A-926A-7DADA7A30D0D}" presName="extraNode" presStyleLbl="node1" presStyleIdx="0" presStyleCnt="1"/>
      <dgm:spPr/>
    </dgm:pt>
    <dgm:pt modelId="{38BCDB40-C307-4827-B41F-996B6189FF5E}" type="pres">
      <dgm:prSet presAssocID="{1784E779-2AE9-405A-926A-7DADA7A30D0D}" presName="dstNode" presStyleLbl="node1" presStyleIdx="0" presStyleCnt="1"/>
      <dgm:spPr/>
    </dgm:pt>
    <dgm:pt modelId="{7230203C-3859-41B6-886E-C161EE460A10}" type="pres">
      <dgm:prSet presAssocID="{94A9A19E-75A4-4BF9-A2B2-3123B36D4159}" presName="text_1" presStyleLbl="node1" presStyleIdx="0" presStyleCnt="1">
        <dgm:presLayoutVars>
          <dgm:bulletEnabled val="1"/>
        </dgm:presLayoutVars>
      </dgm:prSet>
      <dgm:spPr/>
    </dgm:pt>
    <dgm:pt modelId="{8C4C2826-B38F-4051-AB52-FC98F9E92907}" type="pres">
      <dgm:prSet presAssocID="{94A9A19E-75A4-4BF9-A2B2-3123B36D4159}" presName="accent_1" presStyleCnt="0"/>
      <dgm:spPr/>
    </dgm:pt>
    <dgm:pt modelId="{6E4E8AFA-F0C8-4099-8FD2-B6A6CDFE8B3C}" type="pres">
      <dgm:prSet presAssocID="{94A9A19E-75A4-4BF9-A2B2-3123B36D4159}" presName="accentRepeatNode" presStyleLbl="solidFgAcc1" presStyleIdx="0" presStyleCnt="1"/>
      <dgm:spPr/>
    </dgm:pt>
  </dgm:ptLst>
  <dgm:cxnLst>
    <dgm:cxn modelId="{91FADC0E-C33E-4C7B-BDB2-CC558AB02FE2}" srcId="{1784E779-2AE9-405A-926A-7DADA7A30D0D}" destId="{94A9A19E-75A4-4BF9-A2B2-3123B36D4159}" srcOrd="0" destOrd="0" parTransId="{758EDB57-7FEF-48EA-8280-6CBC2EC52D0A}" sibTransId="{1410A003-B3BE-4B0D-A53D-0CC50F52FF36}"/>
    <dgm:cxn modelId="{045AD1A2-F176-48DA-A75E-FE93F4AE78F5}" type="presOf" srcId="{1784E779-2AE9-405A-926A-7DADA7A30D0D}" destId="{753856F6-7CD6-45BB-8438-CE10A7D58B7A}" srcOrd="0" destOrd="0" presId="urn:microsoft.com/office/officeart/2008/layout/VerticalCurvedList"/>
    <dgm:cxn modelId="{879B32C5-6235-44FF-8F9A-75C09F049A7B}" type="presOf" srcId="{1410A003-B3BE-4B0D-A53D-0CC50F52FF36}" destId="{312281BA-DD4F-4E2F-8B56-5C7CEA3D5230}" srcOrd="0" destOrd="0" presId="urn:microsoft.com/office/officeart/2008/layout/VerticalCurvedList"/>
    <dgm:cxn modelId="{3D098BF4-49F5-4F17-BE0C-3C75C89C2B7D}" type="presOf" srcId="{94A9A19E-75A4-4BF9-A2B2-3123B36D4159}" destId="{7230203C-3859-41B6-886E-C161EE460A10}" srcOrd="0" destOrd="0" presId="urn:microsoft.com/office/officeart/2008/layout/VerticalCurvedList"/>
    <dgm:cxn modelId="{EE76129A-7ED1-4D2C-8503-42366DBB1030}" type="presParOf" srcId="{753856F6-7CD6-45BB-8438-CE10A7D58B7A}" destId="{8BBBA1CC-753D-401F-9656-DBFF51A6E1DD}" srcOrd="0" destOrd="0" presId="urn:microsoft.com/office/officeart/2008/layout/VerticalCurvedList"/>
    <dgm:cxn modelId="{C1454DEA-9132-4111-9D5C-79438E4166CC}" type="presParOf" srcId="{8BBBA1CC-753D-401F-9656-DBFF51A6E1DD}" destId="{779C385B-5D9F-4BCE-995A-FD35371D6402}" srcOrd="0" destOrd="0" presId="urn:microsoft.com/office/officeart/2008/layout/VerticalCurvedList"/>
    <dgm:cxn modelId="{DB5907A9-D02A-4A8E-8B73-487C96CBDBE1}" type="presParOf" srcId="{779C385B-5D9F-4BCE-995A-FD35371D6402}" destId="{894C1EC5-E1EE-40C9-8C20-94A7C41E6D81}" srcOrd="0" destOrd="0" presId="urn:microsoft.com/office/officeart/2008/layout/VerticalCurvedList"/>
    <dgm:cxn modelId="{41DBF6D3-71F1-416E-8D8B-F916AB4D6408}" type="presParOf" srcId="{779C385B-5D9F-4BCE-995A-FD35371D6402}" destId="{312281BA-DD4F-4E2F-8B56-5C7CEA3D5230}" srcOrd="1" destOrd="0" presId="urn:microsoft.com/office/officeart/2008/layout/VerticalCurvedList"/>
    <dgm:cxn modelId="{4E088553-4A2C-4F9F-A3C5-7573EA3BF88B}" type="presParOf" srcId="{779C385B-5D9F-4BCE-995A-FD35371D6402}" destId="{4A65D2B7-386D-44B3-A0E1-06B1AE78C008}" srcOrd="2" destOrd="0" presId="urn:microsoft.com/office/officeart/2008/layout/VerticalCurvedList"/>
    <dgm:cxn modelId="{5B7D83F5-4A99-4CFE-8C98-05978B316D27}" type="presParOf" srcId="{779C385B-5D9F-4BCE-995A-FD35371D6402}" destId="{38BCDB40-C307-4827-B41F-996B6189FF5E}" srcOrd="3" destOrd="0" presId="urn:microsoft.com/office/officeart/2008/layout/VerticalCurvedList"/>
    <dgm:cxn modelId="{972DB38F-2913-47DD-9AE7-8D7BC7A1A624}" type="presParOf" srcId="{8BBBA1CC-753D-401F-9656-DBFF51A6E1DD}" destId="{7230203C-3859-41B6-886E-C161EE460A10}" srcOrd="1" destOrd="0" presId="urn:microsoft.com/office/officeart/2008/layout/VerticalCurvedList"/>
    <dgm:cxn modelId="{3310E819-3C3A-4BC0-BA7E-1B48552DDB2B}" type="presParOf" srcId="{8BBBA1CC-753D-401F-9656-DBFF51A6E1DD}" destId="{8C4C2826-B38F-4051-AB52-FC98F9E92907}" srcOrd="2" destOrd="0" presId="urn:microsoft.com/office/officeart/2008/layout/VerticalCurvedList"/>
    <dgm:cxn modelId="{63949017-8D71-4B9F-8B43-80A9724C5AD0}" type="presParOf" srcId="{8C4C2826-B38F-4051-AB52-FC98F9E92907}" destId="{6E4E8AFA-F0C8-4099-8FD2-B6A6CDFE8B3C}"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51F31F4-4042-4409-9470-AFCB9BCE3062}" type="doc">
      <dgm:prSet loTypeId="urn:microsoft.com/office/officeart/2008/layout/VerticalAccentList" loCatId="list" qsTypeId="urn:microsoft.com/office/officeart/2005/8/quickstyle/3d1" qsCatId="3D" csTypeId="urn:microsoft.com/office/officeart/2005/8/colors/accent1_5" csCatId="accent1" phldr="1"/>
      <dgm:spPr/>
    </dgm:pt>
    <dgm:pt modelId="{75B71BDE-7930-40EC-B9AF-84AE22B84F85}">
      <dgm:prSet phldrT="[Κείμενο]"/>
      <dgm:spPr/>
      <dgm:t>
        <a:bodyPr/>
        <a:lstStyle/>
        <a:p>
          <a:r>
            <a:rPr lang="el-GR" dirty="0">
              <a:effectLst/>
              <a:latin typeface="Times New Roman" panose="02020603050405020304" pitchFamily="18" charset="0"/>
              <a:ea typeface="Times New Roman" panose="02020603050405020304" pitchFamily="18" charset="0"/>
            </a:rPr>
            <a:t>Ο ορθολογικός σχεδιασμός της επαγγελματικής εκπαίδευσης των εκπαιδευτικών, τόσο στο επίπεδο της αρχικής κατάρτισης όσο και στο πλαίσιο της συνεχούς επιμόρφωσης, παρουσιάζει μια εγγενή δυσκολία. Αυτό οφείλεται στο γεγονός ότι</a:t>
          </a:r>
          <a:endParaRPr lang="el-GR" dirty="0"/>
        </a:p>
      </dgm:t>
    </dgm:pt>
    <dgm:pt modelId="{E56A81FA-3C86-448E-A94D-0208A0E27D09}" type="parTrans" cxnId="{B5C0D470-6F45-4AA0-857E-934057CFBE0B}">
      <dgm:prSet/>
      <dgm:spPr/>
      <dgm:t>
        <a:bodyPr/>
        <a:lstStyle/>
        <a:p>
          <a:endParaRPr lang="el-GR"/>
        </a:p>
      </dgm:t>
    </dgm:pt>
    <dgm:pt modelId="{D3523138-E2DE-4C90-9EFA-1B471F340D91}" type="sibTrans" cxnId="{B5C0D470-6F45-4AA0-857E-934057CFBE0B}">
      <dgm:prSet/>
      <dgm:spPr/>
      <dgm:t>
        <a:bodyPr/>
        <a:lstStyle/>
        <a:p>
          <a:endParaRPr lang="el-GR"/>
        </a:p>
      </dgm:t>
    </dgm:pt>
    <dgm:pt modelId="{DCD78E1C-805D-4300-B4F2-B7F170A94C4E}">
      <dgm:prSet phldrT="[Κείμενο]"/>
      <dgm:spPr/>
      <dgm:t>
        <a:bodyPr/>
        <a:lstStyle/>
        <a:p>
          <a:r>
            <a:rPr lang="el-GR" b="1" dirty="0">
              <a:effectLst/>
              <a:latin typeface="Times New Roman" panose="02020603050405020304" pitchFamily="18" charset="0"/>
            </a:rPr>
            <a:t>α) είναι πρακτικά αδύνατο να προβλεφθεί με ακρίβεια ο μελλοντικός ρόλος του εκπαιδευτικού, άρα και </a:t>
          </a:r>
          <a:endParaRPr lang="el-GR" dirty="0"/>
        </a:p>
      </dgm:t>
    </dgm:pt>
    <dgm:pt modelId="{250865D0-F3EB-429D-AC9F-EB03BA4DE30C}" type="parTrans" cxnId="{1FC3547C-6C71-48C7-8C2B-DC7AF2F1FDA6}">
      <dgm:prSet/>
      <dgm:spPr/>
      <dgm:t>
        <a:bodyPr/>
        <a:lstStyle/>
        <a:p>
          <a:endParaRPr lang="el-GR"/>
        </a:p>
      </dgm:t>
    </dgm:pt>
    <dgm:pt modelId="{E53A02C4-4F92-4DA6-B442-3593C4511C76}" type="sibTrans" cxnId="{1FC3547C-6C71-48C7-8C2B-DC7AF2F1FDA6}">
      <dgm:prSet/>
      <dgm:spPr/>
      <dgm:t>
        <a:bodyPr/>
        <a:lstStyle/>
        <a:p>
          <a:endParaRPr lang="el-GR"/>
        </a:p>
      </dgm:t>
    </dgm:pt>
    <dgm:pt modelId="{1A1ADB8F-EA92-4C7E-95CF-828F86DCD511}">
      <dgm:prSet phldrT="[Κείμενο]"/>
      <dgm:spPr/>
      <dgm:t>
        <a:bodyPr/>
        <a:lstStyle/>
        <a:p>
          <a:r>
            <a:rPr lang="el-GR" b="1" dirty="0">
              <a:effectLst/>
              <a:latin typeface="Times New Roman" panose="02020603050405020304" pitchFamily="18" charset="0"/>
              <a:ea typeface="Times New Roman" panose="02020603050405020304" pitchFamily="18" charset="0"/>
            </a:rPr>
            <a:t>β) να οργανωθεί με βεβαιότητα ο κατάλληλος προσανατολισμός της προπαρασκευής του</a:t>
          </a:r>
          <a:r>
            <a:rPr lang="el-GR" dirty="0">
              <a:effectLst/>
              <a:latin typeface="Times New Roman" panose="02020603050405020304" pitchFamily="18" charset="0"/>
              <a:ea typeface="Times New Roman" panose="02020603050405020304" pitchFamily="18" charset="0"/>
            </a:rPr>
            <a:t> </a:t>
          </a:r>
          <a:endParaRPr lang="el-GR" dirty="0"/>
        </a:p>
      </dgm:t>
    </dgm:pt>
    <dgm:pt modelId="{E1334346-EE25-4AC0-9B05-A01A42253B50}" type="parTrans" cxnId="{A189A218-CAAE-4057-936D-AB22380D3323}">
      <dgm:prSet/>
      <dgm:spPr/>
      <dgm:t>
        <a:bodyPr/>
        <a:lstStyle/>
        <a:p>
          <a:endParaRPr lang="el-GR"/>
        </a:p>
      </dgm:t>
    </dgm:pt>
    <dgm:pt modelId="{DB3E2C56-873C-4490-9587-575B8C756067}" type="sibTrans" cxnId="{A189A218-CAAE-4057-936D-AB22380D3323}">
      <dgm:prSet/>
      <dgm:spPr/>
      <dgm:t>
        <a:bodyPr/>
        <a:lstStyle/>
        <a:p>
          <a:endParaRPr lang="el-GR"/>
        </a:p>
      </dgm:t>
    </dgm:pt>
    <dgm:pt modelId="{EF06A663-C8B8-46B1-8079-BB86867100A6}" type="pres">
      <dgm:prSet presAssocID="{851F31F4-4042-4409-9470-AFCB9BCE3062}" presName="Name0" presStyleCnt="0">
        <dgm:presLayoutVars>
          <dgm:chMax/>
          <dgm:chPref/>
          <dgm:dir/>
        </dgm:presLayoutVars>
      </dgm:prSet>
      <dgm:spPr/>
    </dgm:pt>
    <dgm:pt modelId="{8BAEC98C-AF2F-4D49-B9F2-B8E1D61D0967}" type="pres">
      <dgm:prSet presAssocID="{75B71BDE-7930-40EC-B9AF-84AE22B84F85}" presName="parenttextcomposite" presStyleCnt="0"/>
      <dgm:spPr/>
    </dgm:pt>
    <dgm:pt modelId="{0AF764EA-7611-45EB-A9E9-E900F28C0328}" type="pres">
      <dgm:prSet presAssocID="{75B71BDE-7930-40EC-B9AF-84AE22B84F85}" presName="parenttext" presStyleLbl="revTx" presStyleIdx="0" presStyleCnt="3">
        <dgm:presLayoutVars>
          <dgm:chMax/>
          <dgm:chPref val="2"/>
          <dgm:bulletEnabled val="1"/>
        </dgm:presLayoutVars>
      </dgm:prSet>
      <dgm:spPr/>
    </dgm:pt>
    <dgm:pt modelId="{8299087D-DBAF-4C95-9A4B-A14BDDD2D262}" type="pres">
      <dgm:prSet presAssocID="{75B71BDE-7930-40EC-B9AF-84AE22B84F85}" presName="parallelogramComposite" presStyleCnt="0"/>
      <dgm:spPr/>
    </dgm:pt>
    <dgm:pt modelId="{D12FF24C-D746-47CC-9FCA-AA48C0CEB2FE}" type="pres">
      <dgm:prSet presAssocID="{75B71BDE-7930-40EC-B9AF-84AE22B84F85}" presName="parallelogram1" presStyleLbl="alignNode1" presStyleIdx="0" presStyleCnt="21"/>
      <dgm:spPr/>
    </dgm:pt>
    <dgm:pt modelId="{C7CD7F15-1166-40C2-AAAD-154ED54B5A9C}" type="pres">
      <dgm:prSet presAssocID="{75B71BDE-7930-40EC-B9AF-84AE22B84F85}" presName="parallelogram2" presStyleLbl="alignNode1" presStyleIdx="1" presStyleCnt="21"/>
      <dgm:spPr/>
    </dgm:pt>
    <dgm:pt modelId="{ED7FFAD3-AB91-46B4-9226-D98BF2E567E3}" type="pres">
      <dgm:prSet presAssocID="{75B71BDE-7930-40EC-B9AF-84AE22B84F85}" presName="parallelogram3" presStyleLbl="alignNode1" presStyleIdx="2" presStyleCnt="21"/>
      <dgm:spPr/>
    </dgm:pt>
    <dgm:pt modelId="{DF05E97F-B3B1-421A-94D4-7080A21F91F4}" type="pres">
      <dgm:prSet presAssocID="{75B71BDE-7930-40EC-B9AF-84AE22B84F85}" presName="parallelogram4" presStyleLbl="alignNode1" presStyleIdx="3" presStyleCnt="21"/>
      <dgm:spPr/>
    </dgm:pt>
    <dgm:pt modelId="{B0F79BD8-77B5-4079-B1FB-AE576CD976F2}" type="pres">
      <dgm:prSet presAssocID="{75B71BDE-7930-40EC-B9AF-84AE22B84F85}" presName="parallelogram5" presStyleLbl="alignNode1" presStyleIdx="4" presStyleCnt="21"/>
      <dgm:spPr/>
    </dgm:pt>
    <dgm:pt modelId="{43EB1609-BE86-4595-B055-FD6D501480B6}" type="pres">
      <dgm:prSet presAssocID="{75B71BDE-7930-40EC-B9AF-84AE22B84F85}" presName="parallelogram6" presStyleLbl="alignNode1" presStyleIdx="5" presStyleCnt="21"/>
      <dgm:spPr/>
    </dgm:pt>
    <dgm:pt modelId="{406CE578-B6C1-433C-B3FD-9D0F0B4C16DB}" type="pres">
      <dgm:prSet presAssocID="{75B71BDE-7930-40EC-B9AF-84AE22B84F85}" presName="parallelogram7" presStyleLbl="alignNode1" presStyleIdx="6" presStyleCnt="21"/>
      <dgm:spPr/>
    </dgm:pt>
    <dgm:pt modelId="{0434B6EC-FA92-405A-AEF4-D489A7F627BC}" type="pres">
      <dgm:prSet presAssocID="{D3523138-E2DE-4C90-9EFA-1B471F340D91}" presName="sibTrans" presStyleCnt="0"/>
      <dgm:spPr/>
    </dgm:pt>
    <dgm:pt modelId="{D35AE164-A837-40C4-8E0F-5CF3DE53161E}" type="pres">
      <dgm:prSet presAssocID="{DCD78E1C-805D-4300-B4F2-B7F170A94C4E}" presName="parenttextcomposite" presStyleCnt="0"/>
      <dgm:spPr/>
    </dgm:pt>
    <dgm:pt modelId="{97AB2594-B7AB-4B7C-A5F6-47EABCCF35EE}" type="pres">
      <dgm:prSet presAssocID="{DCD78E1C-805D-4300-B4F2-B7F170A94C4E}" presName="parenttext" presStyleLbl="revTx" presStyleIdx="1" presStyleCnt="3">
        <dgm:presLayoutVars>
          <dgm:chMax/>
          <dgm:chPref val="2"/>
          <dgm:bulletEnabled val="1"/>
        </dgm:presLayoutVars>
      </dgm:prSet>
      <dgm:spPr/>
    </dgm:pt>
    <dgm:pt modelId="{6F285F57-186F-4907-8B79-6276B8521571}" type="pres">
      <dgm:prSet presAssocID="{DCD78E1C-805D-4300-B4F2-B7F170A94C4E}" presName="parallelogramComposite" presStyleCnt="0"/>
      <dgm:spPr/>
    </dgm:pt>
    <dgm:pt modelId="{AB678A4B-32B5-4F2D-9A73-E2C0C2DBD402}" type="pres">
      <dgm:prSet presAssocID="{DCD78E1C-805D-4300-B4F2-B7F170A94C4E}" presName="parallelogram1" presStyleLbl="alignNode1" presStyleIdx="7" presStyleCnt="21"/>
      <dgm:spPr/>
    </dgm:pt>
    <dgm:pt modelId="{DD7C0A89-C39A-4410-99C5-1C882E1A9BCD}" type="pres">
      <dgm:prSet presAssocID="{DCD78E1C-805D-4300-B4F2-B7F170A94C4E}" presName="parallelogram2" presStyleLbl="alignNode1" presStyleIdx="8" presStyleCnt="21"/>
      <dgm:spPr/>
    </dgm:pt>
    <dgm:pt modelId="{7FB3F387-DA28-40F8-B882-0CE8E6D496D1}" type="pres">
      <dgm:prSet presAssocID="{DCD78E1C-805D-4300-B4F2-B7F170A94C4E}" presName="parallelogram3" presStyleLbl="alignNode1" presStyleIdx="9" presStyleCnt="21"/>
      <dgm:spPr/>
    </dgm:pt>
    <dgm:pt modelId="{8E5FC43E-AC03-4DF1-8695-4664B4A29A3C}" type="pres">
      <dgm:prSet presAssocID="{DCD78E1C-805D-4300-B4F2-B7F170A94C4E}" presName="parallelogram4" presStyleLbl="alignNode1" presStyleIdx="10" presStyleCnt="21"/>
      <dgm:spPr/>
    </dgm:pt>
    <dgm:pt modelId="{32C0EEE5-78CD-408C-A3C7-BAC45A93DD0B}" type="pres">
      <dgm:prSet presAssocID="{DCD78E1C-805D-4300-B4F2-B7F170A94C4E}" presName="parallelogram5" presStyleLbl="alignNode1" presStyleIdx="11" presStyleCnt="21"/>
      <dgm:spPr/>
    </dgm:pt>
    <dgm:pt modelId="{413DB19D-6D46-40C6-828A-2519C279910E}" type="pres">
      <dgm:prSet presAssocID="{DCD78E1C-805D-4300-B4F2-B7F170A94C4E}" presName="parallelogram6" presStyleLbl="alignNode1" presStyleIdx="12" presStyleCnt="21"/>
      <dgm:spPr/>
    </dgm:pt>
    <dgm:pt modelId="{039631AD-400B-4638-8641-5ADCD955B643}" type="pres">
      <dgm:prSet presAssocID="{DCD78E1C-805D-4300-B4F2-B7F170A94C4E}" presName="parallelogram7" presStyleLbl="alignNode1" presStyleIdx="13" presStyleCnt="21"/>
      <dgm:spPr/>
    </dgm:pt>
    <dgm:pt modelId="{F0F1427E-B654-4552-8806-14ECAFBB9065}" type="pres">
      <dgm:prSet presAssocID="{E53A02C4-4F92-4DA6-B442-3593C4511C76}" presName="sibTrans" presStyleCnt="0"/>
      <dgm:spPr/>
    </dgm:pt>
    <dgm:pt modelId="{F57C76FA-6D7A-419F-88D0-6C7454EA93FA}" type="pres">
      <dgm:prSet presAssocID="{1A1ADB8F-EA92-4C7E-95CF-828F86DCD511}" presName="parenttextcomposite" presStyleCnt="0"/>
      <dgm:spPr/>
    </dgm:pt>
    <dgm:pt modelId="{BF6E67E3-4CD2-41DF-8B72-0B85607BF4CE}" type="pres">
      <dgm:prSet presAssocID="{1A1ADB8F-EA92-4C7E-95CF-828F86DCD511}" presName="parenttext" presStyleLbl="revTx" presStyleIdx="2" presStyleCnt="3">
        <dgm:presLayoutVars>
          <dgm:chMax/>
          <dgm:chPref val="2"/>
          <dgm:bulletEnabled val="1"/>
        </dgm:presLayoutVars>
      </dgm:prSet>
      <dgm:spPr/>
    </dgm:pt>
    <dgm:pt modelId="{DD50A8C1-68F8-4204-85FA-E22496146096}" type="pres">
      <dgm:prSet presAssocID="{1A1ADB8F-EA92-4C7E-95CF-828F86DCD511}" presName="parallelogramComposite" presStyleCnt="0"/>
      <dgm:spPr/>
    </dgm:pt>
    <dgm:pt modelId="{AE2E137C-D78A-4B7E-82FF-73FE65DB88D1}" type="pres">
      <dgm:prSet presAssocID="{1A1ADB8F-EA92-4C7E-95CF-828F86DCD511}" presName="parallelogram1" presStyleLbl="alignNode1" presStyleIdx="14" presStyleCnt="21"/>
      <dgm:spPr/>
    </dgm:pt>
    <dgm:pt modelId="{38F3D112-1114-4B31-B0BF-591F70EBBEA0}" type="pres">
      <dgm:prSet presAssocID="{1A1ADB8F-EA92-4C7E-95CF-828F86DCD511}" presName="parallelogram2" presStyleLbl="alignNode1" presStyleIdx="15" presStyleCnt="21"/>
      <dgm:spPr/>
    </dgm:pt>
    <dgm:pt modelId="{CB7BAADA-E365-4C82-ABC9-7AF928791BB4}" type="pres">
      <dgm:prSet presAssocID="{1A1ADB8F-EA92-4C7E-95CF-828F86DCD511}" presName="parallelogram3" presStyleLbl="alignNode1" presStyleIdx="16" presStyleCnt="21"/>
      <dgm:spPr/>
    </dgm:pt>
    <dgm:pt modelId="{69A0E637-B4BF-4CA8-AD60-A3281BFD8A6D}" type="pres">
      <dgm:prSet presAssocID="{1A1ADB8F-EA92-4C7E-95CF-828F86DCD511}" presName="parallelogram4" presStyleLbl="alignNode1" presStyleIdx="17" presStyleCnt="21"/>
      <dgm:spPr/>
    </dgm:pt>
    <dgm:pt modelId="{291BD514-CBA2-4230-B384-59D4CAC33360}" type="pres">
      <dgm:prSet presAssocID="{1A1ADB8F-EA92-4C7E-95CF-828F86DCD511}" presName="parallelogram5" presStyleLbl="alignNode1" presStyleIdx="18" presStyleCnt="21"/>
      <dgm:spPr/>
    </dgm:pt>
    <dgm:pt modelId="{5FC3FCEB-0A73-438D-A3FA-A4993270EE1B}" type="pres">
      <dgm:prSet presAssocID="{1A1ADB8F-EA92-4C7E-95CF-828F86DCD511}" presName="parallelogram6" presStyleLbl="alignNode1" presStyleIdx="19" presStyleCnt="21"/>
      <dgm:spPr/>
    </dgm:pt>
    <dgm:pt modelId="{0C323687-CDBC-4F65-B233-C38198A8934D}" type="pres">
      <dgm:prSet presAssocID="{1A1ADB8F-EA92-4C7E-95CF-828F86DCD511}" presName="parallelogram7" presStyleLbl="alignNode1" presStyleIdx="20" presStyleCnt="21"/>
      <dgm:spPr/>
    </dgm:pt>
  </dgm:ptLst>
  <dgm:cxnLst>
    <dgm:cxn modelId="{516B4211-E87E-423F-A9C0-8837B9C886B6}" type="presOf" srcId="{75B71BDE-7930-40EC-B9AF-84AE22B84F85}" destId="{0AF764EA-7611-45EB-A9E9-E900F28C0328}" srcOrd="0" destOrd="0" presId="urn:microsoft.com/office/officeart/2008/layout/VerticalAccentList"/>
    <dgm:cxn modelId="{A189A218-CAAE-4057-936D-AB22380D3323}" srcId="{851F31F4-4042-4409-9470-AFCB9BCE3062}" destId="{1A1ADB8F-EA92-4C7E-95CF-828F86DCD511}" srcOrd="2" destOrd="0" parTransId="{E1334346-EE25-4AC0-9B05-A01A42253B50}" sibTransId="{DB3E2C56-873C-4490-9587-575B8C756067}"/>
    <dgm:cxn modelId="{B5C0D470-6F45-4AA0-857E-934057CFBE0B}" srcId="{851F31F4-4042-4409-9470-AFCB9BCE3062}" destId="{75B71BDE-7930-40EC-B9AF-84AE22B84F85}" srcOrd="0" destOrd="0" parTransId="{E56A81FA-3C86-448E-A94D-0208A0E27D09}" sibTransId="{D3523138-E2DE-4C90-9EFA-1B471F340D91}"/>
    <dgm:cxn modelId="{23A71258-9792-4595-8CF5-91FA9B646F0E}" type="presOf" srcId="{1A1ADB8F-EA92-4C7E-95CF-828F86DCD511}" destId="{BF6E67E3-4CD2-41DF-8B72-0B85607BF4CE}" srcOrd="0" destOrd="0" presId="urn:microsoft.com/office/officeart/2008/layout/VerticalAccentList"/>
    <dgm:cxn modelId="{1FC3547C-6C71-48C7-8C2B-DC7AF2F1FDA6}" srcId="{851F31F4-4042-4409-9470-AFCB9BCE3062}" destId="{DCD78E1C-805D-4300-B4F2-B7F170A94C4E}" srcOrd="1" destOrd="0" parTransId="{250865D0-F3EB-429D-AC9F-EB03BA4DE30C}" sibTransId="{E53A02C4-4F92-4DA6-B442-3593C4511C76}"/>
    <dgm:cxn modelId="{FB58C1C1-819D-4722-AAEF-6B6DDA804ECA}" type="presOf" srcId="{851F31F4-4042-4409-9470-AFCB9BCE3062}" destId="{EF06A663-C8B8-46B1-8079-BB86867100A6}" srcOrd="0" destOrd="0" presId="urn:microsoft.com/office/officeart/2008/layout/VerticalAccentList"/>
    <dgm:cxn modelId="{9337A0C3-7485-42CC-A397-1EDD2DB53DD1}" type="presOf" srcId="{DCD78E1C-805D-4300-B4F2-B7F170A94C4E}" destId="{97AB2594-B7AB-4B7C-A5F6-47EABCCF35EE}" srcOrd="0" destOrd="0" presId="urn:microsoft.com/office/officeart/2008/layout/VerticalAccentList"/>
    <dgm:cxn modelId="{EEDE2749-BF7F-4ECC-A00C-802963DD00C1}" type="presParOf" srcId="{EF06A663-C8B8-46B1-8079-BB86867100A6}" destId="{8BAEC98C-AF2F-4D49-B9F2-B8E1D61D0967}" srcOrd="0" destOrd="0" presId="urn:microsoft.com/office/officeart/2008/layout/VerticalAccentList"/>
    <dgm:cxn modelId="{59DE1EA9-48F3-4D38-A113-401A7F824262}" type="presParOf" srcId="{8BAEC98C-AF2F-4D49-B9F2-B8E1D61D0967}" destId="{0AF764EA-7611-45EB-A9E9-E900F28C0328}" srcOrd="0" destOrd="0" presId="urn:microsoft.com/office/officeart/2008/layout/VerticalAccentList"/>
    <dgm:cxn modelId="{0597B4E0-9F1B-4F44-BC3B-A3377971992B}" type="presParOf" srcId="{EF06A663-C8B8-46B1-8079-BB86867100A6}" destId="{8299087D-DBAF-4C95-9A4B-A14BDDD2D262}" srcOrd="1" destOrd="0" presId="urn:microsoft.com/office/officeart/2008/layout/VerticalAccentList"/>
    <dgm:cxn modelId="{5639A4A5-13F3-49CC-A06F-0F375A1EC302}" type="presParOf" srcId="{8299087D-DBAF-4C95-9A4B-A14BDDD2D262}" destId="{D12FF24C-D746-47CC-9FCA-AA48C0CEB2FE}" srcOrd="0" destOrd="0" presId="urn:microsoft.com/office/officeart/2008/layout/VerticalAccentList"/>
    <dgm:cxn modelId="{AA2866EC-CB44-479C-ACB8-45691EC38AE3}" type="presParOf" srcId="{8299087D-DBAF-4C95-9A4B-A14BDDD2D262}" destId="{C7CD7F15-1166-40C2-AAAD-154ED54B5A9C}" srcOrd="1" destOrd="0" presId="urn:microsoft.com/office/officeart/2008/layout/VerticalAccentList"/>
    <dgm:cxn modelId="{5A786848-E9B2-489D-A004-ABCBFCADF636}" type="presParOf" srcId="{8299087D-DBAF-4C95-9A4B-A14BDDD2D262}" destId="{ED7FFAD3-AB91-46B4-9226-D98BF2E567E3}" srcOrd="2" destOrd="0" presId="urn:microsoft.com/office/officeart/2008/layout/VerticalAccentList"/>
    <dgm:cxn modelId="{B192CF86-F630-441A-BD74-1AE4DAC1DDCC}" type="presParOf" srcId="{8299087D-DBAF-4C95-9A4B-A14BDDD2D262}" destId="{DF05E97F-B3B1-421A-94D4-7080A21F91F4}" srcOrd="3" destOrd="0" presId="urn:microsoft.com/office/officeart/2008/layout/VerticalAccentList"/>
    <dgm:cxn modelId="{23AE8C18-B373-46A0-B5E9-44CB58C599A8}" type="presParOf" srcId="{8299087D-DBAF-4C95-9A4B-A14BDDD2D262}" destId="{B0F79BD8-77B5-4079-B1FB-AE576CD976F2}" srcOrd="4" destOrd="0" presId="urn:microsoft.com/office/officeart/2008/layout/VerticalAccentList"/>
    <dgm:cxn modelId="{F945A115-9A26-4CD5-B133-4357B85F0A35}" type="presParOf" srcId="{8299087D-DBAF-4C95-9A4B-A14BDDD2D262}" destId="{43EB1609-BE86-4595-B055-FD6D501480B6}" srcOrd="5" destOrd="0" presId="urn:microsoft.com/office/officeart/2008/layout/VerticalAccentList"/>
    <dgm:cxn modelId="{1A588C05-3597-4774-8A0B-A335E45B60C5}" type="presParOf" srcId="{8299087D-DBAF-4C95-9A4B-A14BDDD2D262}" destId="{406CE578-B6C1-433C-B3FD-9D0F0B4C16DB}" srcOrd="6" destOrd="0" presId="urn:microsoft.com/office/officeart/2008/layout/VerticalAccentList"/>
    <dgm:cxn modelId="{FD05DBBF-83C3-4DBE-B32C-BDC2CC76949D}" type="presParOf" srcId="{EF06A663-C8B8-46B1-8079-BB86867100A6}" destId="{0434B6EC-FA92-405A-AEF4-D489A7F627BC}" srcOrd="2" destOrd="0" presId="urn:microsoft.com/office/officeart/2008/layout/VerticalAccentList"/>
    <dgm:cxn modelId="{AB872837-4D82-4197-A37C-2423CA8722DE}" type="presParOf" srcId="{EF06A663-C8B8-46B1-8079-BB86867100A6}" destId="{D35AE164-A837-40C4-8E0F-5CF3DE53161E}" srcOrd="3" destOrd="0" presId="urn:microsoft.com/office/officeart/2008/layout/VerticalAccentList"/>
    <dgm:cxn modelId="{E5099D7B-B951-427B-9CCF-D37BB4339B81}" type="presParOf" srcId="{D35AE164-A837-40C4-8E0F-5CF3DE53161E}" destId="{97AB2594-B7AB-4B7C-A5F6-47EABCCF35EE}" srcOrd="0" destOrd="0" presId="urn:microsoft.com/office/officeart/2008/layout/VerticalAccentList"/>
    <dgm:cxn modelId="{8980C803-FE2A-48C4-B7A4-D368C3DE0327}" type="presParOf" srcId="{EF06A663-C8B8-46B1-8079-BB86867100A6}" destId="{6F285F57-186F-4907-8B79-6276B8521571}" srcOrd="4" destOrd="0" presId="urn:microsoft.com/office/officeart/2008/layout/VerticalAccentList"/>
    <dgm:cxn modelId="{54B3CC40-B657-4F0C-9181-33398A7F393C}" type="presParOf" srcId="{6F285F57-186F-4907-8B79-6276B8521571}" destId="{AB678A4B-32B5-4F2D-9A73-E2C0C2DBD402}" srcOrd="0" destOrd="0" presId="urn:microsoft.com/office/officeart/2008/layout/VerticalAccentList"/>
    <dgm:cxn modelId="{3B2D030B-FC71-4707-893A-3A580CFDC01C}" type="presParOf" srcId="{6F285F57-186F-4907-8B79-6276B8521571}" destId="{DD7C0A89-C39A-4410-99C5-1C882E1A9BCD}" srcOrd="1" destOrd="0" presId="urn:microsoft.com/office/officeart/2008/layout/VerticalAccentList"/>
    <dgm:cxn modelId="{1E47AF2F-A59B-423A-887A-5741B96CDF1A}" type="presParOf" srcId="{6F285F57-186F-4907-8B79-6276B8521571}" destId="{7FB3F387-DA28-40F8-B882-0CE8E6D496D1}" srcOrd="2" destOrd="0" presId="urn:microsoft.com/office/officeart/2008/layout/VerticalAccentList"/>
    <dgm:cxn modelId="{29C423C3-D289-4342-9D99-9508ABEFE172}" type="presParOf" srcId="{6F285F57-186F-4907-8B79-6276B8521571}" destId="{8E5FC43E-AC03-4DF1-8695-4664B4A29A3C}" srcOrd="3" destOrd="0" presId="urn:microsoft.com/office/officeart/2008/layout/VerticalAccentList"/>
    <dgm:cxn modelId="{935C92A2-1D6B-40EC-8D09-B1D696025E5A}" type="presParOf" srcId="{6F285F57-186F-4907-8B79-6276B8521571}" destId="{32C0EEE5-78CD-408C-A3C7-BAC45A93DD0B}" srcOrd="4" destOrd="0" presId="urn:microsoft.com/office/officeart/2008/layout/VerticalAccentList"/>
    <dgm:cxn modelId="{1A3DA54D-B308-4C8D-8567-F50538CDD791}" type="presParOf" srcId="{6F285F57-186F-4907-8B79-6276B8521571}" destId="{413DB19D-6D46-40C6-828A-2519C279910E}" srcOrd="5" destOrd="0" presId="urn:microsoft.com/office/officeart/2008/layout/VerticalAccentList"/>
    <dgm:cxn modelId="{1985A9DF-06B5-46E3-9743-6C03AA34736E}" type="presParOf" srcId="{6F285F57-186F-4907-8B79-6276B8521571}" destId="{039631AD-400B-4638-8641-5ADCD955B643}" srcOrd="6" destOrd="0" presId="urn:microsoft.com/office/officeart/2008/layout/VerticalAccentList"/>
    <dgm:cxn modelId="{04397104-5655-4C8B-95C0-E2AEFEB68223}" type="presParOf" srcId="{EF06A663-C8B8-46B1-8079-BB86867100A6}" destId="{F0F1427E-B654-4552-8806-14ECAFBB9065}" srcOrd="5" destOrd="0" presId="urn:microsoft.com/office/officeart/2008/layout/VerticalAccentList"/>
    <dgm:cxn modelId="{DA2D4E10-A626-46FF-B90E-DBB6A85DA37B}" type="presParOf" srcId="{EF06A663-C8B8-46B1-8079-BB86867100A6}" destId="{F57C76FA-6D7A-419F-88D0-6C7454EA93FA}" srcOrd="6" destOrd="0" presId="urn:microsoft.com/office/officeart/2008/layout/VerticalAccentList"/>
    <dgm:cxn modelId="{BB9DECFD-2A70-4209-8E2F-80385A0BBDDC}" type="presParOf" srcId="{F57C76FA-6D7A-419F-88D0-6C7454EA93FA}" destId="{BF6E67E3-4CD2-41DF-8B72-0B85607BF4CE}" srcOrd="0" destOrd="0" presId="urn:microsoft.com/office/officeart/2008/layout/VerticalAccentList"/>
    <dgm:cxn modelId="{909288B6-8147-4FEF-B0AC-DECA301A410D}" type="presParOf" srcId="{EF06A663-C8B8-46B1-8079-BB86867100A6}" destId="{DD50A8C1-68F8-4204-85FA-E22496146096}" srcOrd="7" destOrd="0" presId="urn:microsoft.com/office/officeart/2008/layout/VerticalAccentList"/>
    <dgm:cxn modelId="{D87288A3-0DA8-44F7-A069-CF475B33BC5A}" type="presParOf" srcId="{DD50A8C1-68F8-4204-85FA-E22496146096}" destId="{AE2E137C-D78A-4B7E-82FF-73FE65DB88D1}" srcOrd="0" destOrd="0" presId="urn:microsoft.com/office/officeart/2008/layout/VerticalAccentList"/>
    <dgm:cxn modelId="{C581DEBC-E986-4851-BED7-A1B4B4A57BAC}" type="presParOf" srcId="{DD50A8C1-68F8-4204-85FA-E22496146096}" destId="{38F3D112-1114-4B31-B0BF-591F70EBBEA0}" srcOrd="1" destOrd="0" presId="urn:microsoft.com/office/officeart/2008/layout/VerticalAccentList"/>
    <dgm:cxn modelId="{AE63224F-86F2-4070-AF99-E547FD5D563A}" type="presParOf" srcId="{DD50A8C1-68F8-4204-85FA-E22496146096}" destId="{CB7BAADA-E365-4C82-ABC9-7AF928791BB4}" srcOrd="2" destOrd="0" presId="urn:microsoft.com/office/officeart/2008/layout/VerticalAccentList"/>
    <dgm:cxn modelId="{20ED8279-611D-447B-946F-D85525D39758}" type="presParOf" srcId="{DD50A8C1-68F8-4204-85FA-E22496146096}" destId="{69A0E637-B4BF-4CA8-AD60-A3281BFD8A6D}" srcOrd="3" destOrd="0" presId="urn:microsoft.com/office/officeart/2008/layout/VerticalAccentList"/>
    <dgm:cxn modelId="{FC095DA3-C94E-426B-80DC-F9C38F29B000}" type="presParOf" srcId="{DD50A8C1-68F8-4204-85FA-E22496146096}" destId="{291BD514-CBA2-4230-B384-59D4CAC33360}" srcOrd="4" destOrd="0" presId="urn:microsoft.com/office/officeart/2008/layout/VerticalAccentList"/>
    <dgm:cxn modelId="{8027CB68-7607-4298-8D20-D5CE9D4B1ADE}" type="presParOf" srcId="{DD50A8C1-68F8-4204-85FA-E22496146096}" destId="{5FC3FCEB-0A73-438D-A3FA-A4993270EE1B}" srcOrd="5" destOrd="0" presId="urn:microsoft.com/office/officeart/2008/layout/VerticalAccentList"/>
    <dgm:cxn modelId="{5B6B0CAD-004B-41DC-8611-F10714579988}" type="presParOf" srcId="{DD50A8C1-68F8-4204-85FA-E22496146096}" destId="{0C323687-CDBC-4F65-B233-C38198A8934D}" srcOrd="6" destOrd="0" presId="urn:microsoft.com/office/officeart/2008/layout/Vertical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D648EF18-4F72-4702-9EEB-AF1F3035146D}" type="doc">
      <dgm:prSet loTypeId="urn:microsoft.com/office/officeart/2008/layout/RadialCluster" loCatId="cycle" qsTypeId="urn:microsoft.com/office/officeart/2005/8/quickstyle/3d2" qsCatId="3D" csTypeId="urn:microsoft.com/office/officeart/2005/8/colors/accent1_5" csCatId="accent1" phldr="1"/>
      <dgm:spPr/>
      <dgm:t>
        <a:bodyPr/>
        <a:lstStyle/>
        <a:p>
          <a:endParaRPr lang="el-GR"/>
        </a:p>
      </dgm:t>
    </dgm:pt>
    <dgm:pt modelId="{DD8306D5-6392-49AB-94AE-46EACA77B39B}">
      <dgm:prSet phldrT="[Κείμενο]" custT="1"/>
      <dgm:spPr/>
      <dgm:t>
        <a:bodyPr/>
        <a:lstStyle/>
        <a:p>
          <a:r>
            <a:rPr lang="el-GR" sz="1800">
              <a:effectLst/>
              <a:latin typeface="Times New Roman" panose="02020603050405020304" pitchFamily="18" charset="0"/>
              <a:ea typeface="Times New Roman" panose="02020603050405020304" pitchFamily="18" charset="0"/>
              <a:cs typeface="Arial" panose="020B0604020202020204" pitchFamily="34" charset="0"/>
            </a:rPr>
            <a:t>Στη διεθνή βιβλιογραφία καταγράφεται πληθώρα στόχων για τον θεσμό της διαρκούς επιμόρφωσης, οι οποίοι διαφοροποιούνται ανάλογα με το εννοιολογικό μοντέλο στο οποίο βασίζονται. Για παράδειγμα:</a:t>
          </a:r>
          <a:br>
            <a:rPr lang="el-GR" sz="1800">
              <a:effectLst/>
              <a:latin typeface="Times New Roman" panose="02020603050405020304" pitchFamily="18" charset="0"/>
              <a:ea typeface="Times New Roman" panose="02020603050405020304" pitchFamily="18" charset="0"/>
              <a:cs typeface="Arial" panose="020B0604020202020204" pitchFamily="34" charset="0"/>
            </a:rPr>
          </a:br>
          <a:endParaRPr lang="el-GR" sz="1800" dirty="0"/>
        </a:p>
      </dgm:t>
    </dgm:pt>
    <dgm:pt modelId="{C5D58E01-2ECA-4A5E-876E-49EFAA1AB4B0}" type="parTrans" cxnId="{224C5E63-3CBE-4BB5-9C8C-1A4E80B6B40C}">
      <dgm:prSet/>
      <dgm:spPr/>
      <dgm:t>
        <a:bodyPr/>
        <a:lstStyle/>
        <a:p>
          <a:endParaRPr lang="el-GR" sz="1800"/>
        </a:p>
      </dgm:t>
    </dgm:pt>
    <dgm:pt modelId="{334BB87C-4F10-4017-BA31-69D01A980D98}" type="sibTrans" cxnId="{224C5E63-3CBE-4BB5-9C8C-1A4E80B6B40C}">
      <dgm:prSet/>
      <dgm:spPr/>
      <dgm:t>
        <a:bodyPr/>
        <a:lstStyle/>
        <a:p>
          <a:endParaRPr lang="el-GR" sz="1800"/>
        </a:p>
      </dgm:t>
    </dgm:pt>
    <dgm:pt modelId="{AD9FF1FF-2BCA-48F1-9710-49CDFFCCDD5D}">
      <dgm:prSet phldrT="[Κείμενο]" custT="1"/>
      <dgm:spPr/>
      <dgm:t>
        <a:bodyPr/>
        <a:lstStyle/>
        <a:p>
          <a:r>
            <a:rPr lang="el-GR" sz="1800" dirty="0">
              <a:effectLst/>
              <a:latin typeface="Times New Roman" panose="02020603050405020304" pitchFamily="18" charset="0"/>
              <a:ea typeface="Times New Roman" panose="02020603050405020304" pitchFamily="18" charset="0"/>
              <a:cs typeface="Arial" panose="020B0604020202020204" pitchFamily="34" charset="0"/>
            </a:rPr>
            <a:t>α) </a:t>
          </a:r>
          <a:r>
            <a:rPr lang="el-GR" sz="1800" b="1" dirty="0">
              <a:effectLst/>
              <a:latin typeface="Times New Roman" panose="02020603050405020304" pitchFamily="18" charset="0"/>
              <a:ea typeface="Times New Roman" panose="02020603050405020304" pitchFamily="18" charset="0"/>
              <a:cs typeface="Arial" panose="020B0604020202020204" pitchFamily="34" charset="0"/>
            </a:rPr>
            <a:t>το μοντέλο εξυπηρέτησης των αναγκών του εκπαιδευτικού συστήματος</a:t>
          </a:r>
          <a:r>
            <a:rPr lang="el-GR" sz="1800" dirty="0">
              <a:effectLst/>
              <a:latin typeface="Times New Roman" panose="02020603050405020304" pitchFamily="18" charset="0"/>
              <a:ea typeface="Times New Roman" panose="02020603050405020304" pitchFamily="18" charset="0"/>
              <a:cs typeface="Arial" panose="020B0604020202020204" pitchFamily="34" charset="0"/>
            </a:rPr>
            <a:t> εστιάζει στις κοινωνικές λειτουργίες του σχολείου·</a:t>
          </a:r>
          <a:br>
            <a:rPr lang="el-GR" sz="1800" dirty="0">
              <a:effectLst/>
              <a:latin typeface="Times New Roman" panose="02020603050405020304" pitchFamily="18" charset="0"/>
              <a:ea typeface="Times New Roman" panose="02020603050405020304" pitchFamily="18" charset="0"/>
              <a:cs typeface="Arial" panose="020B0604020202020204" pitchFamily="34" charset="0"/>
            </a:rPr>
          </a:br>
          <a:endParaRPr lang="el-GR" sz="1800" dirty="0"/>
        </a:p>
      </dgm:t>
    </dgm:pt>
    <dgm:pt modelId="{2ECFED40-7DF0-4B36-8717-881EC0DFFC11}" type="parTrans" cxnId="{906B47CA-998F-48C4-A810-77C79E0F4666}">
      <dgm:prSet/>
      <dgm:spPr/>
      <dgm:t>
        <a:bodyPr/>
        <a:lstStyle/>
        <a:p>
          <a:endParaRPr lang="el-GR" sz="1800"/>
        </a:p>
      </dgm:t>
    </dgm:pt>
    <dgm:pt modelId="{F5C7E058-171D-4816-8E89-5EE7AD819EB0}" type="sibTrans" cxnId="{906B47CA-998F-48C4-A810-77C79E0F4666}">
      <dgm:prSet/>
      <dgm:spPr/>
      <dgm:t>
        <a:bodyPr/>
        <a:lstStyle/>
        <a:p>
          <a:endParaRPr lang="el-GR" sz="1800"/>
        </a:p>
      </dgm:t>
    </dgm:pt>
    <dgm:pt modelId="{4BEF22D0-2C70-476F-9FE4-79B40AA059FC}">
      <dgm:prSet phldrT="[Κείμενο]" custT="1"/>
      <dgm:spPr/>
      <dgm:t>
        <a:bodyPr/>
        <a:lstStyle/>
        <a:p>
          <a:r>
            <a:rPr lang="el-GR" sz="1800">
              <a:effectLst/>
              <a:latin typeface="Times New Roman" panose="02020603050405020304" pitchFamily="18" charset="0"/>
              <a:ea typeface="Times New Roman" panose="02020603050405020304" pitchFamily="18" charset="0"/>
              <a:cs typeface="Arial" panose="020B0604020202020204" pitchFamily="34" charset="0"/>
            </a:rPr>
            <a:t>β) </a:t>
          </a:r>
          <a:r>
            <a:rPr lang="el-GR" sz="1800" b="1">
              <a:effectLst/>
              <a:latin typeface="Times New Roman" panose="02020603050405020304" pitchFamily="18" charset="0"/>
              <a:ea typeface="Times New Roman" panose="02020603050405020304" pitchFamily="18" charset="0"/>
              <a:cs typeface="Arial" panose="020B0604020202020204" pitchFamily="34" charset="0"/>
            </a:rPr>
            <a:t>το μοντέλο ικανοποίησης των προσωπικών αναγκών των εκπαιδευτικών</a:t>
          </a:r>
          <a:r>
            <a:rPr lang="el-GR" sz="1800">
              <a:effectLst/>
              <a:latin typeface="Times New Roman" panose="02020603050405020304" pitchFamily="18" charset="0"/>
              <a:ea typeface="Times New Roman" panose="02020603050405020304" pitchFamily="18" charset="0"/>
              <a:cs typeface="Arial" panose="020B0604020202020204" pitchFamily="34" charset="0"/>
            </a:rPr>
            <a:t> επικεντρώνεται στη βελτίωση της προσωπικότητας και του επαγγελματικού έργου τους </a:t>
          </a:r>
          <a:endParaRPr lang="el-GR" sz="1800" dirty="0"/>
        </a:p>
      </dgm:t>
    </dgm:pt>
    <dgm:pt modelId="{6E896696-7598-46C6-9362-EAD40DA33FFC}" type="parTrans" cxnId="{27B948C7-61D5-4B67-B84D-C4D1E8FC5038}">
      <dgm:prSet/>
      <dgm:spPr/>
      <dgm:t>
        <a:bodyPr/>
        <a:lstStyle/>
        <a:p>
          <a:endParaRPr lang="el-GR" sz="1800"/>
        </a:p>
      </dgm:t>
    </dgm:pt>
    <dgm:pt modelId="{14FAC8C9-0071-4F4B-9067-B9D202255B99}" type="sibTrans" cxnId="{27B948C7-61D5-4B67-B84D-C4D1E8FC5038}">
      <dgm:prSet/>
      <dgm:spPr/>
      <dgm:t>
        <a:bodyPr/>
        <a:lstStyle/>
        <a:p>
          <a:endParaRPr lang="el-GR" sz="1800"/>
        </a:p>
      </dgm:t>
    </dgm:pt>
    <dgm:pt modelId="{7B0E33E5-DC0F-4AE6-A704-FA8E3C3A76B0}">
      <dgm:prSet phldrT="[Κείμενο]" custT="1"/>
      <dgm:spPr/>
      <dgm:t>
        <a:bodyPr/>
        <a:lstStyle/>
        <a:p>
          <a:endParaRPr lang="el-GR" sz="1800" dirty="0"/>
        </a:p>
      </dgm:t>
    </dgm:pt>
    <dgm:pt modelId="{CEF32020-9DDA-4884-B907-E2E1D1361DB7}" type="parTrans" cxnId="{86F0E460-18F5-42EE-A366-5FD87A555616}">
      <dgm:prSet/>
      <dgm:spPr/>
      <dgm:t>
        <a:bodyPr/>
        <a:lstStyle/>
        <a:p>
          <a:endParaRPr lang="el-GR" sz="1800"/>
        </a:p>
      </dgm:t>
    </dgm:pt>
    <dgm:pt modelId="{70786099-D4D4-4EAF-AA34-CF07D52F2B11}" type="sibTrans" cxnId="{86F0E460-18F5-42EE-A366-5FD87A555616}">
      <dgm:prSet/>
      <dgm:spPr/>
      <dgm:t>
        <a:bodyPr/>
        <a:lstStyle/>
        <a:p>
          <a:endParaRPr lang="el-GR" sz="1800"/>
        </a:p>
      </dgm:t>
    </dgm:pt>
    <dgm:pt modelId="{CC654C41-55AA-448B-852C-EE2FE3F9CF2B}" type="pres">
      <dgm:prSet presAssocID="{D648EF18-4F72-4702-9EEB-AF1F3035146D}" presName="Name0" presStyleCnt="0">
        <dgm:presLayoutVars>
          <dgm:chMax val="1"/>
          <dgm:chPref val="1"/>
          <dgm:dir/>
          <dgm:animOne val="branch"/>
          <dgm:animLvl val="lvl"/>
        </dgm:presLayoutVars>
      </dgm:prSet>
      <dgm:spPr/>
    </dgm:pt>
    <dgm:pt modelId="{EE23F10A-09CB-4991-A491-B6AB8456E908}" type="pres">
      <dgm:prSet presAssocID="{DD8306D5-6392-49AB-94AE-46EACA77B39B}" presName="singleCycle" presStyleCnt="0"/>
      <dgm:spPr/>
    </dgm:pt>
    <dgm:pt modelId="{C12AB4CC-CF7A-4325-8218-F2E06536B834}" type="pres">
      <dgm:prSet presAssocID="{DD8306D5-6392-49AB-94AE-46EACA77B39B}" presName="singleCenter" presStyleLbl="node1" presStyleIdx="0" presStyleCnt="3" custScaleX="303980" custScaleY="140147" custLinFactNeighborX="-61650" custLinFactNeighborY="-1032">
        <dgm:presLayoutVars>
          <dgm:chMax val="7"/>
          <dgm:chPref val="7"/>
        </dgm:presLayoutVars>
      </dgm:prSet>
      <dgm:spPr/>
    </dgm:pt>
    <dgm:pt modelId="{F24F8D22-1C38-4C59-A2A3-653CD5741F3D}" type="pres">
      <dgm:prSet presAssocID="{2ECFED40-7DF0-4B36-8717-881EC0DFFC11}" presName="Name56" presStyleLbl="parChTrans1D2" presStyleIdx="0" presStyleCnt="2"/>
      <dgm:spPr/>
    </dgm:pt>
    <dgm:pt modelId="{1EA86FE9-2960-4B2A-898A-BB8F32CCE923}" type="pres">
      <dgm:prSet presAssocID="{AD9FF1FF-2BCA-48F1-9710-49CDFFCCDD5D}" presName="text0" presStyleLbl="node1" presStyleIdx="1" presStyleCnt="3" custScaleX="433079" custScaleY="123737" custRadScaleRad="155968" custRadScaleInc="58857">
        <dgm:presLayoutVars>
          <dgm:bulletEnabled val="1"/>
        </dgm:presLayoutVars>
      </dgm:prSet>
      <dgm:spPr/>
    </dgm:pt>
    <dgm:pt modelId="{F85C16B6-22DF-42DB-ACBF-B035DA33AD8E}" type="pres">
      <dgm:prSet presAssocID="{6E896696-7598-46C6-9362-EAD40DA33FFC}" presName="Name56" presStyleLbl="parChTrans1D2" presStyleIdx="1" presStyleCnt="2"/>
      <dgm:spPr/>
    </dgm:pt>
    <dgm:pt modelId="{1C7B9C61-27A8-410A-A25B-33AD45E8DC4B}" type="pres">
      <dgm:prSet presAssocID="{4BEF22D0-2C70-476F-9FE4-79B40AA059FC}" presName="text0" presStyleLbl="node1" presStyleIdx="2" presStyleCnt="3" custScaleX="433079" custScaleY="123737" custRadScaleRad="155727" custRadScaleInc="-59403">
        <dgm:presLayoutVars>
          <dgm:bulletEnabled val="1"/>
        </dgm:presLayoutVars>
      </dgm:prSet>
      <dgm:spPr/>
    </dgm:pt>
  </dgm:ptLst>
  <dgm:cxnLst>
    <dgm:cxn modelId="{142BB62B-6422-4FD4-B728-D6CAB4A79D76}" type="presOf" srcId="{6E896696-7598-46C6-9362-EAD40DA33FFC}" destId="{F85C16B6-22DF-42DB-ACBF-B035DA33AD8E}" srcOrd="0" destOrd="0" presId="urn:microsoft.com/office/officeart/2008/layout/RadialCluster"/>
    <dgm:cxn modelId="{86F0E460-18F5-42EE-A366-5FD87A555616}" srcId="{D648EF18-4F72-4702-9EEB-AF1F3035146D}" destId="{7B0E33E5-DC0F-4AE6-A704-FA8E3C3A76B0}" srcOrd="1" destOrd="0" parTransId="{CEF32020-9DDA-4884-B907-E2E1D1361DB7}" sibTransId="{70786099-D4D4-4EAF-AA34-CF07D52F2B11}"/>
    <dgm:cxn modelId="{224C5E63-3CBE-4BB5-9C8C-1A4E80B6B40C}" srcId="{D648EF18-4F72-4702-9EEB-AF1F3035146D}" destId="{DD8306D5-6392-49AB-94AE-46EACA77B39B}" srcOrd="0" destOrd="0" parTransId="{C5D58E01-2ECA-4A5E-876E-49EFAA1AB4B0}" sibTransId="{334BB87C-4F10-4017-BA31-69D01A980D98}"/>
    <dgm:cxn modelId="{8C0B456C-E45B-4A1B-AFA0-B2E273D18B33}" type="presOf" srcId="{4BEF22D0-2C70-476F-9FE4-79B40AA059FC}" destId="{1C7B9C61-27A8-410A-A25B-33AD45E8DC4B}" srcOrd="0" destOrd="0" presId="urn:microsoft.com/office/officeart/2008/layout/RadialCluster"/>
    <dgm:cxn modelId="{7FDC8194-08D8-4FE7-84D7-00868C86BC42}" type="presOf" srcId="{2ECFED40-7DF0-4B36-8717-881EC0DFFC11}" destId="{F24F8D22-1C38-4C59-A2A3-653CD5741F3D}" srcOrd="0" destOrd="0" presId="urn:microsoft.com/office/officeart/2008/layout/RadialCluster"/>
    <dgm:cxn modelId="{33EC19A1-C9A6-4368-95E0-C5DCF4460D7D}" type="presOf" srcId="{D648EF18-4F72-4702-9EEB-AF1F3035146D}" destId="{CC654C41-55AA-448B-852C-EE2FE3F9CF2B}" srcOrd="0" destOrd="0" presId="urn:microsoft.com/office/officeart/2008/layout/RadialCluster"/>
    <dgm:cxn modelId="{EB0A8FB2-77EA-4DED-9307-658F1433699A}" type="presOf" srcId="{AD9FF1FF-2BCA-48F1-9710-49CDFFCCDD5D}" destId="{1EA86FE9-2960-4B2A-898A-BB8F32CCE923}" srcOrd="0" destOrd="0" presId="urn:microsoft.com/office/officeart/2008/layout/RadialCluster"/>
    <dgm:cxn modelId="{27B948C7-61D5-4B67-B84D-C4D1E8FC5038}" srcId="{DD8306D5-6392-49AB-94AE-46EACA77B39B}" destId="{4BEF22D0-2C70-476F-9FE4-79B40AA059FC}" srcOrd="1" destOrd="0" parTransId="{6E896696-7598-46C6-9362-EAD40DA33FFC}" sibTransId="{14FAC8C9-0071-4F4B-9067-B9D202255B99}"/>
    <dgm:cxn modelId="{906B47CA-998F-48C4-A810-77C79E0F4666}" srcId="{DD8306D5-6392-49AB-94AE-46EACA77B39B}" destId="{AD9FF1FF-2BCA-48F1-9710-49CDFFCCDD5D}" srcOrd="0" destOrd="0" parTransId="{2ECFED40-7DF0-4B36-8717-881EC0DFFC11}" sibTransId="{F5C7E058-171D-4816-8E89-5EE7AD819EB0}"/>
    <dgm:cxn modelId="{CDB7A7E0-4AD4-4ABA-82D4-C941A1EB6B05}" type="presOf" srcId="{DD8306D5-6392-49AB-94AE-46EACA77B39B}" destId="{C12AB4CC-CF7A-4325-8218-F2E06536B834}" srcOrd="0" destOrd="0" presId="urn:microsoft.com/office/officeart/2008/layout/RadialCluster"/>
    <dgm:cxn modelId="{E33FF4BD-6EC1-461F-A3F5-1CAC44EEF057}" type="presParOf" srcId="{CC654C41-55AA-448B-852C-EE2FE3F9CF2B}" destId="{EE23F10A-09CB-4991-A491-B6AB8456E908}" srcOrd="0" destOrd="0" presId="urn:microsoft.com/office/officeart/2008/layout/RadialCluster"/>
    <dgm:cxn modelId="{C9B481C3-9B49-48CC-A7A2-86854509B0EA}" type="presParOf" srcId="{EE23F10A-09CB-4991-A491-B6AB8456E908}" destId="{C12AB4CC-CF7A-4325-8218-F2E06536B834}" srcOrd="0" destOrd="0" presId="urn:microsoft.com/office/officeart/2008/layout/RadialCluster"/>
    <dgm:cxn modelId="{5514BE4C-7E71-4001-A7C4-0890AA0EE148}" type="presParOf" srcId="{EE23F10A-09CB-4991-A491-B6AB8456E908}" destId="{F24F8D22-1C38-4C59-A2A3-653CD5741F3D}" srcOrd="1" destOrd="0" presId="urn:microsoft.com/office/officeart/2008/layout/RadialCluster"/>
    <dgm:cxn modelId="{BDCD9312-DC9F-4AE7-9F1B-240DC742FF71}" type="presParOf" srcId="{EE23F10A-09CB-4991-A491-B6AB8456E908}" destId="{1EA86FE9-2960-4B2A-898A-BB8F32CCE923}" srcOrd="2" destOrd="0" presId="urn:microsoft.com/office/officeart/2008/layout/RadialCluster"/>
    <dgm:cxn modelId="{BE4FA522-D5FA-4545-9F27-42535213C244}" type="presParOf" srcId="{EE23F10A-09CB-4991-A491-B6AB8456E908}" destId="{F85C16B6-22DF-42DB-ACBF-B035DA33AD8E}" srcOrd="3" destOrd="0" presId="urn:microsoft.com/office/officeart/2008/layout/RadialCluster"/>
    <dgm:cxn modelId="{D3F7D3D8-015B-4AA3-8651-900272069281}" type="presParOf" srcId="{EE23F10A-09CB-4991-A491-B6AB8456E908}" destId="{1C7B9C61-27A8-410A-A25B-33AD45E8DC4B}" srcOrd="4"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B2D2734-C642-4AF0-B203-8B0A4253EAB3}" type="doc">
      <dgm:prSet loTypeId="urn:microsoft.com/office/officeart/2008/layout/RadialCluster" loCatId="cycle" qsTypeId="urn:microsoft.com/office/officeart/2005/8/quickstyle/3d2" qsCatId="3D" csTypeId="urn:microsoft.com/office/officeart/2005/8/colors/accent1_5" csCatId="accent1" phldr="1"/>
      <dgm:spPr/>
      <dgm:t>
        <a:bodyPr/>
        <a:lstStyle/>
        <a:p>
          <a:endParaRPr lang="el-GR"/>
        </a:p>
      </dgm:t>
    </dgm:pt>
    <dgm:pt modelId="{8ACE6747-C437-40B8-AD2A-274F01BB84FF}">
      <dgm:prSet phldrT="[Κείμενο]" custT="1"/>
      <dgm:spPr/>
      <dgm:t>
        <a:bodyPr/>
        <a:lstStyle/>
        <a:p>
          <a:r>
            <a:rPr lang="el-GR" sz="2000">
              <a:effectLst/>
              <a:latin typeface="Times New Roman" panose="02020603050405020304" pitchFamily="18" charset="0"/>
              <a:ea typeface="Times New Roman" panose="02020603050405020304" pitchFamily="18" charset="0"/>
              <a:cs typeface="Arial" panose="020B0604020202020204" pitchFamily="34" charset="0"/>
            </a:rPr>
            <a:t>Αντίστοιχα, ο σκοπός της επιμόρφωσης μπορεί να είναι</a:t>
          </a:r>
          <a:endParaRPr lang="el-GR" sz="2000" dirty="0"/>
        </a:p>
      </dgm:t>
    </dgm:pt>
    <dgm:pt modelId="{D7271AAB-11DB-434E-936A-CA3AB9352847}" type="parTrans" cxnId="{D2DCF90F-39B5-4859-871D-C5750228DB6B}">
      <dgm:prSet/>
      <dgm:spPr/>
      <dgm:t>
        <a:bodyPr/>
        <a:lstStyle/>
        <a:p>
          <a:endParaRPr lang="el-GR" sz="2000"/>
        </a:p>
      </dgm:t>
    </dgm:pt>
    <dgm:pt modelId="{5AF4FE5A-BF8E-4034-9E30-BE92DDA3CACB}" type="sibTrans" cxnId="{D2DCF90F-39B5-4859-871D-C5750228DB6B}">
      <dgm:prSet/>
      <dgm:spPr/>
      <dgm:t>
        <a:bodyPr/>
        <a:lstStyle/>
        <a:p>
          <a:endParaRPr lang="el-GR" sz="2000"/>
        </a:p>
      </dgm:t>
    </dgm:pt>
    <dgm:pt modelId="{C447767F-28C4-47BF-854F-1F9B6E3FE3A3}">
      <dgm:prSet phldrT="[Κείμενο]" custT="1"/>
      <dgm:spPr/>
      <dgm:t>
        <a:bodyPr/>
        <a:lstStyle/>
        <a:p>
          <a:r>
            <a:rPr lang="el-GR" sz="2000">
              <a:effectLst/>
              <a:latin typeface="Times New Roman" panose="02020603050405020304" pitchFamily="18" charset="0"/>
              <a:ea typeface="Times New Roman" panose="02020603050405020304" pitchFamily="18" charset="0"/>
              <a:cs typeface="Arial" panose="020B0604020202020204" pitchFamily="34" charset="0"/>
            </a:rPr>
            <a:t>α) γενικός ή ειδικός</a:t>
          </a:r>
          <a:endParaRPr lang="el-GR" sz="2000" dirty="0"/>
        </a:p>
      </dgm:t>
    </dgm:pt>
    <dgm:pt modelId="{B8EDCC6A-A046-422F-8D0F-D80D43D4581A}" type="parTrans" cxnId="{A44FACC6-28C7-4F22-9BB5-FB3CC133D70E}">
      <dgm:prSet/>
      <dgm:spPr/>
      <dgm:t>
        <a:bodyPr/>
        <a:lstStyle/>
        <a:p>
          <a:endParaRPr lang="el-GR" sz="2000"/>
        </a:p>
      </dgm:t>
    </dgm:pt>
    <dgm:pt modelId="{EE3BEA49-5C17-448E-AB5E-D1E8C8E5AA0A}" type="sibTrans" cxnId="{A44FACC6-28C7-4F22-9BB5-FB3CC133D70E}">
      <dgm:prSet/>
      <dgm:spPr/>
      <dgm:t>
        <a:bodyPr/>
        <a:lstStyle/>
        <a:p>
          <a:endParaRPr lang="el-GR" sz="2000"/>
        </a:p>
      </dgm:t>
    </dgm:pt>
    <dgm:pt modelId="{231E3FC4-2C8D-4368-94AB-DF1A55E0B827}">
      <dgm:prSet phldrT="[Κείμενο]" custT="1"/>
      <dgm:spPr/>
      <dgm:t>
        <a:bodyPr/>
        <a:lstStyle/>
        <a:p>
          <a:r>
            <a:rPr lang="el-GR" sz="2000">
              <a:effectLst/>
              <a:latin typeface="Times New Roman" panose="02020603050405020304" pitchFamily="18" charset="0"/>
              <a:ea typeface="Times New Roman" panose="02020603050405020304" pitchFamily="18" charset="0"/>
              <a:cs typeface="Arial" panose="020B0604020202020204" pitchFamily="34" charset="0"/>
            </a:rPr>
            <a:t>β) προσαρμοσμένος σε ατομικές, ομαδικές ή συλλογικές ανάγκες</a:t>
          </a:r>
          <a:endParaRPr lang="el-GR" sz="2000" dirty="0"/>
        </a:p>
      </dgm:t>
    </dgm:pt>
    <dgm:pt modelId="{6145625D-4720-4D32-BA98-CB74120A616B}" type="parTrans" cxnId="{73C861F8-F88C-4B91-80C3-AD12E86EA0B8}">
      <dgm:prSet/>
      <dgm:spPr/>
      <dgm:t>
        <a:bodyPr/>
        <a:lstStyle/>
        <a:p>
          <a:endParaRPr lang="el-GR" sz="2000"/>
        </a:p>
      </dgm:t>
    </dgm:pt>
    <dgm:pt modelId="{C28A7A24-CB95-4D00-B18D-475128D15217}" type="sibTrans" cxnId="{73C861F8-F88C-4B91-80C3-AD12E86EA0B8}">
      <dgm:prSet/>
      <dgm:spPr/>
      <dgm:t>
        <a:bodyPr/>
        <a:lstStyle/>
        <a:p>
          <a:endParaRPr lang="el-GR" sz="2000"/>
        </a:p>
      </dgm:t>
    </dgm:pt>
    <dgm:pt modelId="{47F46759-5786-4E2A-BEA4-D0033DD14EBB}">
      <dgm:prSet phldrT="[Κείμενο]" custT="1"/>
      <dgm:spPr/>
      <dgm:t>
        <a:bodyPr/>
        <a:lstStyle/>
        <a:p>
          <a:r>
            <a:rPr lang="el-GR" sz="2000" dirty="0">
              <a:effectLst/>
              <a:latin typeface="Times New Roman" panose="02020603050405020304" pitchFamily="18" charset="0"/>
              <a:ea typeface="Times New Roman" panose="02020603050405020304" pitchFamily="18" charset="0"/>
              <a:cs typeface="Arial" panose="020B0604020202020204" pitchFamily="34" charset="0"/>
            </a:rPr>
            <a:t>γ) τοπικού, περιφερειακού ή εθνικού χαρακτήρα, σε συνάρτηση με το πλαίσιο επιμορφωτικής πολιτικής που ισχύει σε κάθε κράτος </a:t>
          </a:r>
          <a:endParaRPr lang="el-GR" sz="2000" dirty="0"/>
        </a:p>
      </dgm:t>
    </dgm:pt>
    <dgm:pt modelId="{F18508D3-425E-4436-BF30-A9DA0EEAC439}" type="parTrans" cxnId="{AC3E2DF6-3694-4AC2-892B-3DBA0B2E92CC}">
      <dgm:prSet/>
      <dgm:spPr/>
      <dgm:t>
        <a:bodyPr/>
        <a:lstStyle/>
        <a:p>
          <a:endParaRPr lang="el-GR" sz="2000"/>
        </a:p>
      </dgm:t>
    </dgm:pt>
    <dgm:pt modelId="{701CD517-9EBA-4273-963F-01FA1ABECA2C}" type="sibTrans" cxnId="{AC3E2DF6-3694-4AC2-892B-3DBA0B2E92CC}">
      <dgm:prSet/>
      <dgm:spPr/>
      <dgm:t>
        <a:bodyPr/>
        <a:lstStyle/>
        <a:p>
          <a:endParaRPr lang="el-GR" sz="2000"/>
        </a:p>
      </dgm:t>
    </dgm:pt>
    <dgm:pt modelId="{D366C687-C29F-41FA-9B86-B2A9AB1B80EB}" type="pres">
      <dgm:prSet presAssocID="{7B2D2734-C642-4AF0-B203-8B0A4253EAB3}" presName="Name0" presStyleCnt="0">
        <dgm:presLayoutVars>
          <dgm:chMax val="1"/>
          <dgm:chPref val="1"/>
          <dgm:dir/>
          <dgm:animOne val="branch"/>
          <dgm:animLvl val="lvl"/>
        </dgm:presLayoutVars>
      </dgm:prSet>
      <dgm:spPr/>
    </dgm:pt>
    <dgm:pt modelId="{06616566-7FEE-4491-AF51-7DBC064737FE}" type="pres">
      <dgm:prSet presAssocID="{8ACE6747-C437-40B8-AD2A-274F01BB84FF}" presName="singleCycle" presStyleCnt="0"/>
      <dgm:spPr/>
    </dgm:pt>
    <dgm:pt modelId="{B3C9A8E9-B898-42F4-BB53-003F5998952C}" type="pres">
      <dgm:prSet presAssocID="{8ACE6747-C437-40B8-AD2A-274F01BB84FF}" presName="singleCenter" presStyleLbl="node1" presStyleIdx="0" presStyleCnt="4" custScaleX="183821">
        <dgm:presLayoutVars>
          <dgm:chMax val="7"/>
          <dgm:chPref val="7"/>
        </dgm:presLayoutVars>
      </dgm:prSet>
      <dgm:spPr/>
    </dgm:pt>
    <dgm:pt modelId="{91B83352-2C1E-43B3-A0E3-C40B8CE0776E}" type="pres">
      <dgm:prSet presAssocID="{B8EDCC6A-A046-422F-8D0F-D80D43D4581A}" presName="Name56" presStyleLbl="parChTrans1D2" presStyleIdx="0" presStyleCnt="3"/>
      <dgm:spPr/>
    </dgm:pt>
    <dgm:pt modelId="{C9F16BC7-91DA-4A9A-83F4-7A9F7F8AC149}" type="pres">
      <dgm:prSet presAssocID="{C447767F-28C4-47BF-854F-1F9B6E3FE3A3}" presName="text0" presStyleLbl="node1" presStyleIdx="1" presStyleCnt="4" custScaleX="263275" custRadScaleRad="111391" custRadScaleInc="-3770">
        <dgm:presLayoutVars>
          <dgm:bulletEnabled val="1"/>
        </dgm:presLayoutVars>
      </dgm:prSet>
      <dgm:spPr/>
    </dgm:pt>
    <dgm:pt modelId="{9788A0D9-6252-4461-A1C6-14376239ED1E}" type="pres">
      <dgm:prSet presAssocID="{6145625D-4720-4D32-BA98-CB74120A616B}" presName="Name56" presStyleLbl="parChTrans1D2" presStyleIdx="1" presStyleCnt="3"/>
      <dgm:spPr/>
    </dgm:pt>
    <dgm:pt modelId="{CF4A9B50-C2E2-4357-AB95-8BE846560641}" type="pres">
      <dgm:prSet presAssocID="{231E3FC4-2C8D-4368-94AB-DF1A55E0B827}" presName="text0" presStyleLbl="node1" presStyleIdx="2" presStyleCnt="4" custScaleX="263275" custRadScaleRad="182648" custRadScaleInc="-17884">
        <dgm:presLayoutVars>
          <dgm:bulletEnabled val="1"/>
        </dgm:presLayoutVars>
      </dgm:prSet>
      <dgm:spPr/>
    </dgm:pt>
    <dgm:pt modelId="{41A194BD-2C4B-414C-AE65-83B559968C01}" type="pres">
      <dgm:prSet presAssocID="{F18508D3-425E-4436-BF30-A9DA0EEAC439}" presName="Name56" presStyleLbl="parChTrans1D2" presStyleIdx="2" presStyleCnt="3"/>
      <dgm:spPr/>
    </dgm:pt>
    <dgm:pt modelId="{3412E74E-A0AB-4801-B204-2DBCDC8CAEE0}" type="pres">
      <dgm:prSet presAssocID="{47F46759-5786-4E2A-BEA4-D0033DD14EBB}" presName="text0" presStyleLbl="node1" presStyleIdx="3" presStyleCnt="4" custScaleX="263275" custRadScaleRad="182371" custRadScaleInc="16690">
        <dgm:presLayoutVars>
          <dgm:bulletEnabled val="1"/>
        </dgm:presLayoutVars>
      </dgm:prSet>
      <dgm:spPr/>
    </dgm:pt>
  </dgm:ptLst>
  <dgm:cxnLst>
    <dgm:cxn modelId="{D2DCF90F-39B5-4859-871D-C5750228DB6B}" srcId="{7B2D2734-C642-4AF0-B203-8B0A4253EAB3}" destId="{8ACE6747-C437-40B8-AD2A-274F01BB84FF}" srcOrd="0" destOrd="0" parTransId="{D7271AAB-11DB-434E-936A-CA3AB9352847}" sibTransId="{5AF4FE5A-BF8E-4034-9E30-BE92DDA3CACB}"/>
    <dgm:cxn modelId="{D8934938-33D1-4B01-9EBA-DDAB08FAF83A}" type="presOf" srcId="{F18508D3-425E-4436-BF30-A9DA0EEAC439}" destId="{41A194BD-2C4B-414C-AE65-83B559968C01}" srcOrd="0" destOrd="0" presId="urn:microsoft.com/office/officeart/2008/layout/RadialCluster"/>
    <dgm:cxn modelId="{F90AA76E-B793-43CA-AD3E-E6992A860B04}" type="presOf" srcId="{47F46759-5786-4E2A-BEA4-D0033DD14EBB}" destId="{3412E74E-A0AB-4801-B204-2DBCDC8CAEE0}" srcOrd="0" destOrd="0" presId="urn:microsoft.com/office/officeart/2008/layout/RadialCluster"/>
    <dgm:cxn modelId="{4EC2E84F-DB2A-4D2E-BB8D-4C4E876A45CB}" type="presOf" srcId="{7B2D2734-C642-4AF0-B203-8B0A4253EAB3}" destId="{D366C687-C29F-41FA-9B86-B2A9AB1B80EB}" srcOrd="0" destOrd="0" presId="urn:microsoft.com/office/officeart/2008/layout/RadialCluster"/>
    <dgm:cxn modelId="{F985F290-2C02-4513-833B-1585159FB532}" type="presOf" srcId="{231E3FC4-2C8D-4368-94AB-DF1A55E0B827}" destId="{CF4A9B50-C2E2-4357-AB95-8BE846560641}" srcOrd="0" destOrd="0" presId="urn:microsoft.com/office/officeart/2008/layout/RadialCluster"/>
    <dgm:cxn modelId="{088A6492-35A5-4BC7-9C40-E5731D6E170A}" type="presOf" srcId="{B8EDCC6A-A046-422F-8D0F-D80D43D4581A}" destId="{91B83352-2C1E-43B3-A0E3-C40B8CE0776E}" srcOrd="0" destOrd="0" presId="urn:microsoft.com/office/officeart/2008/layout/RadialCluster"/>
    <dgm:cxn modelId="{2B194CA5-3265-445A-B829-31B53AE0CAF4}" type="presOf" srcId="{6145625D-4720-4D32-BA98-CB74120A616B}" destId="{9788A0D9-6252-4461-A1C6-14376239ED1E}" srcOrd="0" destOrd="0" presId="urn:microsoft.com/office/officeart/2008/layout/RadialCluster"/>
    <dgm:cxn modelId="{91AF3EA9-5B55-4996-B8F4-A9EE82C2D033}" type="presOf" srcId="{C447767F-28C4-47BF-854F-1F9B6E3FE3A3}" destId="{C9F16BC7-91DA-4A9A-83F4-7A9F7F8AC149}" srcOrd="0" destOrd="0" presId="urn:microsoft.com/office/officeart/2008/layout/RadialCluster"/>
    <dgm:cxn modelId="{A44FACC6-28C7-4F22-9BB5-FB3CC133D70E}" srcId="{8ACE6747-C437-40B8-AD2A-274F01BB84FF}" destId="{C447767F-28C4-47BF-854F-1F9B6E3FE3A3}" srcOrd="0" destOrd="0" parTransId="{B8EDCC6A-A046-422F-8D0F-D80D43D4581A}" sibTransId="{EE3BEA49-5C17-448E-AB5E-D1E8C8E5AA0A}"/>
    <dgm:cxn modelId="{55F02DD7-7912-4FA1-8E1D-60DAE3388FB2}" type="presOf" srcId="{8ACE6747-C437-40B8-AD2A-274F01BB84FF}" destId="{B3C9A8E9-B898-42F4-BB53-003F5998952C}" srcOrd="0" destOrd="0" presId="urn:microsoft.com/office/officeart/2008/layout/RadialCluster"/>
    <dgm:cxn modelId="{AC3E2DF6-3694-4AC2-892B-3DBA0B2E92CC}" srcId="{8ACE6747-C437-40B8-AD2A-274F01BB84FF}" destId="{47F46759-5786-4E2A-BEA4-D0033DD14EBB}" srcOrd="2" destOrd="0" parTransId="{F18508D3-425E-4436-BF30-A9DA0EEAC439}" sibTransId="{701CD517-9EBA-4273-963F-01FA1ABECA2C}"/>
    <dgm:cxn modelId="{73C861F8-F88C-4B91-80C3-AD12E86EA0B8}" srcId="{8ACE6747-C437-40B8-AD2A-274F01BB84FF}" destId="{231E3FC4-2C8D-4368-94AB-DF1A55E0B827}" srcOrd="1" destOrd="0" parTransId="{6145625D-4720-4D32-BA98-CB74120A616B}" sibTransId="{C28A7A24-CB95-4D00-B18D-475128D15217}"/>
    <dgm:cxn modelId="{894CD9AA-BD63-4995-BD13-ECEA871826A8}" type="presParOf" srcId="{D366C687-C29F-41FA-9B86-B2A9AB1B80EB}" destId="{06616566-7FEE-4491-AF51-7DBC064737FE}" srcOrd="0" destOrd="0" presId="urn:microsoft.com/office/officeart/2008/layout/RadialCluster"/>
    <dgm:cxn modelId="{8D812C01-B568-46E6-90D9-D17A41326A9A}" type="presParOf" srcId="{06616566-7FEE-4491-AF51-7DBC064737FE}" destId="{B3C9A8E9-B898-42F4-BB53-003F5998952C}" srcOrd="0" destOrd="0" presId="urn:microsoft.com/office/officeart/2008/layout/RadialCluster"/>
    <dgm:cxn modelId="{A09F43E8-DDB9-4692-8E59-A220D26C1212}" type="presParOf" srcId="{06616566-7FEE-4491-AF51-7DBC064737FE}" destId="{91B83352-2C1E-43B3-A0E3-C40B8CE0776E}" srcOrd="1" destOrd="0" presId="urn:microsoft.com/office/officeart/2008/layout/RadialCluster"/>
    <dgm:cxn modelId="{86832B86-12CA-4D24-AC16-8EB1B59CB878}" type="presParOf" srcId="{06616566-7FEE-4491-AF51-7DBC064737FE}" destId="{C9F16BC7-91DA-4A9A-83F4-7A9F7F8AC149}" srcOrd="2" destOrd="0" presId="urn:microsoft.com/office/officeart/2008/layout/RadialCluster"/>
    <dgm:cxn modelId="{93056BA0-51F0-45A0-A7EB-6FFDDB0DA00A}" type="presParOf" srcId="{06616566-7FEE-4491-AF51-7DBC064737FE}" destId="{9788A0D9-6252-4461-A1C6-14376239ED1E}" srcOrd="3" destOrd="0" presId="urn:microsoft.com/office/officeart/2008/layout/RadialCluster"/>
    <dgm:cxn modelId="{C118B8C1-DB34-494D-911B-1D969191F43B}" type="presParOf" srcId="{06616566-7FEE-4491-AF51-7DBC064737FE}" destId="{CF4A9B50-C2E2-4357-AB95-8BE846560641}" srcOrd="4" destOrd="0" presId="urn:microsoft.com/office/officeart/2008/layout/RadialCluster"/>
    <dgm:cxn modelId="{00AE7524-7FB2-4612-B7D6-0A742F06E633}" type="presParOf" srcId="{06616566-7FEE-4491-AF51-7DBC064737FE}" destId="{41A194BD-2C4B-414C-AE65-83B559968C01}" srcOrd="5" destOrd="0" presId="urn:microsoft.com/office/officeart/2008/layout/RadialCluster"/>
    <dgm:cxn modelId="{166C7E50-3A2F-4E6C-BA1F-1CAD1A186B1F}" type="presParOf" srcId="{06616566-7FEE-4491-AF51-7DBC064737FE}" destId="{3412E74E-A0AB-4801-B204-2DBCDC8CAEE0}"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ADAE1C05-CCFB-4600-BF84-7A2CA3E26D09}" type="doc">
      <dgm:prSet loTypeId="urn:microsoft.com/office/officeart/2008/layout/RadialCluster" loCatId="cycle" qsTypeId="urn:microsoft.com/office/officeart/2005/8/quickstyle/3d2" qsCatId="3D" csTypeId="urn:microsoft.com/office/officeart/2005/8/colors/accent1_5" csCatId="accent1" phldr="1"/>
      <dgm:spPr/>
      <dgm:t>
        <a:bodyPr/>
        <a:lstStyle/>
        <a:p>
          <a:endParaRPr lang="el-GR"/>
        </a:p>
      </dgm:t>
    </dgm:pt>
    <dgm:pt modelId="{5FD1F187-AFBF-4342-A477-1DC587A655E0}">
      <dgm:prSet phldrT="[Κείμενο]" custT="1"/>
      <dgm:spPr/>
      <dgm:t>
        <a:bodyPr/>
        <a:lstStyle/>
        <a:p>
          <a:r>
            <a:rPr lang="el-GR" sz="2000">
              <a:effectLst/>
              <a:latin typeface="Times New Roman" panose="02020603050405020304" pitchFamily="18" charset="0"/>
              <a:ea typeface="Times New Roman" panose="02020603050405020304" pitchFamily="18" charset="0"/>
              <a:cs typeface="Arial" panose="020B0604020202020204" pitchFamily="34" charset="0"/>
            </a:rPr>
            <a:t>Οι θεσμικοί στόχοι της επιμόρφωσης, όπως ορίζονται από τον Ν. 1566/85 και εξακολουθούν να ισχύουν, περιλαμβάνουν:</a:t>
          </a:r>
          <a:br>
            <a:rPr lang="el-GR" sz="2000">
              <a:effectLst/>
              <a:latin typeface="Times New Roman" panose="02020603050405020304" pitchFamily="18" charset="0"/>
              <a:ea typeface="Times New Roman" panose="02020603050405020304" pitchFamily="18" charset="0"/>
              <a:cs typeface="Arial" panose="020B0604020202020204" pitchFamily="34" charset="0"/>
            </a:rPr>
          </a:br>
          <a:endParaRPr lang="el-GR" sz="2000" dirty="0"/>
        </a:p>
      </dgm:t>
    </dgm:pt>
    <dgm:pt modelId="{39CA5F15-8A83-4BA7-A462-F2DB04EB49AC}" type="parTrans" cxnId="{18A65CC9-81B8-493D-B431-CB4BD2F8DF55}">
      <dgm:prSet/>
      <dgm:spPr/>
      <dgm:t>
        <a:bodyPr/>
        <a:lstStyle/>
        <a:p>
          <a:endParaRPr lang="el-GR" sz="2000"/>
        </a:p>
      </dgm:t>
    </dgm:pt>
    <dgm:pt modelId="{E00427C7-1AC5-4F62-9F19-5D97488063F1}" type="sibTrans" cxnId="{18A65CC9-81B8-493D-B431-CB4BD2F8DF55}">
      <dgm:prSet/>
      <dgm:spPr/>
      <dgm:t>
        <a:bodyPr/>
        <a:lstStyle/>
        <a:p>
          <a:endParaRPr lang="el-GR" sz="2000"/>
        </a:p>
      </dgm:t>
    </dgm:pt>
    <dgm:pt modelId="{2D59451C-2BAD-4A17-9005-5037DB100177}">
      <dgm:prSet phldrT="[Κείμενο]" custT="1"/>
      <dgm:spPr/>
      <dgm:t>
        <a:bodyPr/>
        <a:lstStyle/>
        <a:p>
          <a:r>
            <a:rPr lang="el-GR" sz="2000" b="1">
              <a:effectLst/>
              <a:latin typeface="Times New Roman" panose="02020603050405020304" pitchFamily="18" charset="0"/>
              <a:ea typeface="Times New Roman" panose="02020603050405020304" pitchFamily="18" charset="0"/>
              <a:cs typeface="Arial" panose="020B0604020202020204" pitchFamily="34" charset="0"/>
            </a:rPr>
            <a:t>α)</a:t>
          </a:r>
          <a:r>
            <a:rPr lang="el-GR" sz="2000">
              <a:effectLst/>
              <a:latin typeface="Times New Roman" panose="02020603050405020304" pitchFamily="18" charset="0"/>
              <a:ea typeface="Times New Roman" panose="02020603050405020304" pitchFamily="18" charset="0"/>
              <a:cs typeface="Arial" panose="020B0604020202020204" pitchFamily="34" charset="0"/>
            </a:rPr>
            <a:t> την ενημέρωση των εκπαιδευτικών</a:t>
          </a:r>
          <a:endParaRPr lang="el-GR" sz="2000" dirty="0"/>
        </a:p>
      </dgm:t>
    </dgm:pt>
    <dgm:pt modelId="{1336AA4A-6B25-4A31-921B-D0B0D8A55EA1}" type="parTrans" cxnId="{11A1A9B4-F34C-490F-88E9-59A01356F81B}">
      <dgm:prSet/>
      <dgm:spPr/>
      <dgm:t>
        <a:bodyPr/>
        <a:lstStyle/>
        <a:p>
          <a:endParaRPr lang="el-GR" sz="2000"/>
        </a:p>
      </dgm:t>
    </dgm:pt>
    <dgm:pt modelId="{290C2700-9059-4997-88FE-B2B9217DD91E}" type="sibTrans" cxnId="{11A1A9B4-F34C-490F-88E9-59A01356F81B}">
      <dgm:prSet/>
      <dgm:spPr/>
      <dgm:t>
        <a:bodyPr/>
        <a:lstStyle/>
        <a:p>
          <a:endParaRPr lang="el-GR" sz="2000"/>
        </a:p>
      </dgm:t>
    </dgm:pt>
    <dgm:pt modelId="{33481F6E-1DDA-412D-9DBB-50DFBBFA6A5E}">
      <dgm:prSet phldrT="[Κείμενο]" custT="1"/>
      <dgm:spPr/>
      <dgm:t>
        <a:bodyPr/>
        <a:lstStyle/>
        <a:p>
          <a:r>
            <a:rPr lang="el-GR" sz="2000" b="1">
              <a:effectLst/>
              <a:latin typeface="Times New Roman" panose="02020603050405020304" pitchFamily="18" charset="0"/>
              <a:ea typeface="Times New Roman" panose="02020603050405020304" pitchFamily="18" charset="0"/>
              <a:cs typeface="Arial" panose="020B0604020202020204" pitchFamily="34" charset="0"/>
            </a:rPr>
            <a:t>β)</a:t>
          </a:r>
          <a:r>
            <a:rPr lang="el-GR" sz="2000">
              <a:effectLst/>
              <a:latin typeface="Times New Roman" panose="02020603050405020304" pitchFamily="18" charset="0"/>
              <a:ea typeface="Times New Roman" panose="02020603050405020304" pitchFamily="18" charset="0"/>
              <a:cs typeface="Arial" panose="020B0604020202020204" pitchFamily="34" charset="0"/>
            </a:rPr>
            <a:t> την ανάπτυξη της ικανότητάς τους να ανταποκρίνονται στις μεταβαλλόμενες εκπαιδευτικές συνθήκες</a:t>
          </a:r>
          <a:endParaRPr lang="el-GR" sz="2000" dirty="0"/>
        </a:p>
      </dgm:t>
    </dgm:pt>
    <dgm:pt modelId="{FD6ACF5F-2A8B-44DC-8E9A-0F3D0190EFC9}" type="parTrans" cxnId="{D17B61B0-7A40-4373-A147-F4E99471A6D5}">
      <dgm:prSet/>
      <dgm:spPr/>
      <dgm:t>
        <a:bodyPr/>
        <a:lstStyle/>
        <a:p>
          <a:endParaRPr lang="el-GR" sz="2000"/>
        </a:p>
      </dgm:t>
    </dgm:pt>
    <dgm:pt modelId="{347B66BE-BF6E-4419-8641-8448D3B38AB6}" type="sibTrans" cxnId="{D17B61B0-7A40-4373-A147-F4E99471A6D5}">
      <dgm:prSet/>
      <dgm:spPr/>
      <dgm:t>
        <a:bodyPr/>
        <a:lstStyle/>
        <a:p>
          <a:endParaRPr lang="el-GR" sz="2000"/>
        </a:p>
      </dgm:t>
    </dgm:pt>
    <dgm:pt modelId="{4B6FB927-6129-4483-969E-B9F94624D1E3}">
      <dgm:prSet phldrT="[Κείμενο]" custT="1"/>
      <dgm:spPr/>
      <dgm:t>
        <a:bodyPr/>
        <a:lstStyle/>
        <a:p>
          <a:r>
            <a:rPr lang="el-GR" sz="2000" b="1">
              <a:effectLst/>
              <a:latin typeface="Times New Roman" panose="02020603050405020304" pitchFamily="18" charset="0"/>
              <a:ea typeface="Times New Roman" panose="02020603050405020304" pitchFamily="18" charset="0"/>
              <a:cs typeface="Arial" panose="020B0604020202020204" pitchFamily="34" charset="0"/>
            </a:rPr>
            <a:t>γ)</a:t>
          </a:r>
          <a:r>
            <a:rPr lang="el-GR" sz="2000">
              <a:effectLst/>
              <a:latin typeface="Times New Roman" panose="02020603050405020304" pitchFamily="18" charset="0"/>
              <a:ea typeface="Times New Roman" panose="02020603050405020304" pitchFamily="18" charset="0"/>
              <a:cs typeface="Arial" panose="020B0604020202020204" pitchFamily="34" charset="0"/>
            </a:rPr>
            <a:t> τη διευκόλυνση της προσαρμογής τους στη σχολική πραγματικότητα</a:t>
          </a:r>
          <a:endParaRPr lang="el-GR" sz="2000" dirty="0"/>
        </a:p>
      </dgm:t>
    </dgm:pt>
    <dgm:pt modelId="{2C3A1051-5000-4301-ACDF-D6DB714E7AE3}" type="parTrans" cxnId="{C5D4E76F-B7AA-4C9F-813F-60724E8C94D1}">
      <dgm:prSet/>
      <dgm:spPr/>
      <dgm:t>
        <a:bodyPr/>
        <a:lstStyle/>
        <a:p>
          <a:endParaRPr lang="el-GR" sz="2000"/>
        </a:p>
      </dgm:t>
    </dgm:pt>
    <dgm:pt modelId="{B5003B83-70EF-4E1C-A65B-F492755B3DE6}" type="sibTrans" cxnId="{C5D4E76F-B7AA-4C9F-813F-60724E8C94D1}">
      <dgm:prSet/>
      <dgm:spPr/>
      <dgm:t>
        <a:bodyPr/>
        <a:lstStyle/>
        <a:p>
          <a:endParaRPr lang="el-GR" sz="2000"/>
        </a:p>
      </dgm:t>
    </dgm:pt>
    <dgm:pt modelId="{F3B81455-80B8-4945-B76E-E321CEB5625F}">
      <dgm:prSet phldrT="[Κείμενο]" custT="1"/>
      <dgm:spPr/>
      <dgm:t>
        <a:bodyPr/>
        <a:lstStyle/>
        <a:p>
          <a:r>
            <a:rPr lang="el-GR" sz="2000" b="1" dirty="0">
              <a:effectLst/>
              <a:latin typeface="Times New Roman" panose="02020603050405020304" pitchFamily="18" charset="0"/>
              <a:ea typeface="Times New Roman" panose="02020603050405020304" pitchFamily="18" charset="0"/>
              <a:cs typeface="Arial" panose="020B0604020202020204" pitchFamily="34" charset="0"/>
            </a:rPr>
            <a:t>δ)</a:t>
          </a:r>
          <a:r>
            <a:rPr lang="el-GR" sz="2000" dirty="0">
              <a:effectLst/>
              <a:latin typeface="Times New Roman" panose="02020603050405020304" pitchFamily="18" charset="0"/>
              <a:ea typeface="Times New Roman" panose="02020603050405020304" pitchFamily="18" charset="0"/>
              <a:cs typeface="Arial" panose="020B0604020202020204" pitchFamily="34" charset="0"/>
            </a:rPr>
            <a:t> την εναρμόνιση των γνώσεων και των μεθόδων διδασκαλίας με τις ανάγκες της σύγχρονης εκπαίδευσης </a:t>
          </a:r>
          <a:endParaRPr lang="el-GR" sz="2000" dirty="0"/>
        </a:p>
      </dgm:t>
    </dgm:pt>
    <dgm:pt modelId="{56DB2719-6927-4F50-80DA-98DC608D9946}" type="parTrans" cxnId="{C6E298C8-9782-4C34-AB92-251165CCB1BD}">
      <dgm:prSet/>
      <dgm:spPr/>
      <dgm:t>
        <a:bodyPr/>
        <a:lstStyle/>
        <a:p>
          <a:endParaRPr lang="el-GR" sz="2000"/>
        </a:p>
      </dgm:t>
    </dgm:pt>
    <dgm:pt modelId="{5FC667C1-17D3-42CF-A196-B2FC734D6560}" type="sibTrans" cxnId="{C6E298C8-9782-4C34-AB92-251165CCB1BD}">
      <dgm:prSet/>
      <dgm:spPr/>
      <dgm:t>
        <a:bodyPr/>
        <a:lstStyle/>
        <a:p>
          <a:endParaRPr lang="el-GR" sz="2000"/>
        </a:p>
      </dgm:t>
    </dgm:pt>
    <dgm:pt modelId="{E858C508-33D1-40DD-8800-578C011C8446}" type="pres">
      <dgm:prSet presAssocID="{ADAE1C05-CCFB-4600-BF84-7A2CA3E26D09}" presName="Name0" presStyleCnt="0">
        <dgm:presLayoutVars>
          <dgm:chMax val="1"/>
          <dgm:chPref val="1"/>
          <dgm:dir/>
          <dgm:animOne val="branch"/>
          <dgm:animLvl val="lvl"/>
        </dgm:presLayoutVars>
      </dgm:prSet>
      <dgm:spPr/>
    </dgm:pt>
    <dgm:pt modelId="{2C7894E0-EF94-45AC-877D-AFCA07F023D7}" type="pres">
      <dgm:prSet presAssocID="{5FD1F187-AFBF-4342-A477-1DC587A655E0}" presName="singleCycle" presStyleCnt="0"/>
      <dgm:spPr/>
    </dgm:pt>
    <dgm:pt modelId="{53EE75B1-2E23-4B71-AA0F-4572B952A167}" type="pres">
      <dgm:prSet presAssocID="{5FD1F187-AFBF-4342-A477-1DC587A655E0}" presName="singleCenter" presStyleLbl="node1" presStyleIdx="0" presStyleCnt="5" custScaleX="119061" custScaleY="119061">
        <dgm:presLayoutVars>
          <dgm:chMax val="7"/>
          <dgm:chPref val="7"/>
        </dgm:presLayoutVars>
      </dgm:prSet>
      <dgm:spPr/>
    </dgm:pt>
    <dgm:pt modelId="{10B096A3-2E9C-4697-B7EB-2152FD2177A7}" type="pres">
      <dgm:prSet presAssocID="{1336AA4A-6B25-4A31-921B-D0B0D8A55EA1}" presName="Name56" presStyleLbl="parChTrans1D2" presStyleIdx="0" presStyleCnt="4"/>
      <dgm:spPr/>
    </dgm:pt>
    <dgm:pt modelId="{CBC3864B-D966-4DD9-8D67-2E253F926A43}" type="pres">
      <dgm:prSet presAssocID="{2D59451C-2BAD-4A17-9005-5037DB100177}" presName="text0" presStyleLbl="node1" presStyleIdx="1" presStyleCnt="5" custScaleX="248783">
        <dgm:presLayoutVars>
          <dgm:bulletEnabled val="1"/>
        </dgm:presLayoutVars>
      </dgm:prSet>
      <dgm:spPr/>
    </dgm:pt>
    <dgm:pt modelId="{36D40352-06BE-456D-94E0-943314FF97EC}" type="pres">
      <dgm:prSet presAssocID="{FD6ACF5F-2A8B-44DC-8E9A-0F3D0190EFC9}" presName="Name56" presStyleLbl="parChTrans1D2" presStyleIdx="1" presStyleCnt="4"/>
      <dgm:spPr/>
    </dgm:pt>
    <dgm:pt modelId="{E02DEFB9-39E3-497F-BF24-35E941F5EBED}" type="pres">
      <dgm:prSet presAssocID="{33481F6E-1DDA-412D-9DBB-50DFBBFA6A5E}" presName="text0" presStyleLbl="node1" presStyleIdx="2" presStyleCnt="5" custScaleX="248783" custRadScaleRad="195817" custRadScaleInc="221">
        <dgm:presLayoutVars>
          <dgm:bulletEnabled val="1"/>
        </dgm:presLayoutVars>
      </dgm:prSet>
      <dgm:spPr/>
    </dgm:pt>
    <dgm:pt modelId="{18CDEBD8-D121-4DAD-9E35-8207D63265ED}" type="pres">
      <dgm:prSet presAssocID="{2C3A1051-5000-4301-ACDF-D6DB714E7AE3}" presName="Name56" presStyleLbl="parChTrans1D2" presStyleIdx="2" presStyleCnt="4"/>
      <dgm:spPr/>
    </dgm:pt>
    <dgm:pt modelId="{B55D1D4A-5AE7-456A-A314-C874575EF866}" type="pres">
      <dgm:prSet presAssocID="{4B6FB927-6129-4483-969E-B9F94624D1E3}" presName="text0" presStyleLbl="node1" presStyleIdx="3" presStyleCnt="5" custScaleX="248783">
        <dgm:presLayoutVars>
          <dgm:bulletEnabled val="1"/>
        </dgm:presLayoutVars>
      </dgm:prSet>
      <dgm:spPr/>
    </dgm:pt>
    <dgm:pt modelId="{85525627-D6F6-49D1-AB70-6C37D1AC07FF}" type="pres">
      <dgm:prSet presAssocID="{56DB2719-6927-4F50-80DA-98DC608D9946}" presName="Name56" presStyleLbl="parChTrans1D2" presStyleIdx="3" presStyleCnt="4"/>
      <dgm:spPr/>
    </dgm:pt>
    <dgm:pt modelId="{DBB34FAD-239C-401D-92F0-1F27BC2CFEAE}" type="pres">
      <dgm:prSet presAssocID="{F3B81455-80B8-4945-B76E-E321CEB5625F}" presName="text0" presStyleLbl="node1" presStyleIdx="4" presStyleCnt="5" custScaleX="248783" custRadScaleRad="195254" custRadScaleInc="-221">
        <dgm:presLayoutVars>
          <dgm:bulletEnabled val="1"/>
        </dgm:presLayoutVars>
      </dgm:prSet>
      <dgm:spPr/>
    </dgm:pt>
  </dgm:ptLst>
  <dgm:cxnLst>
    <dgm:cxn modelId="{F7B57506-D309-4FA2-990C-F36ABFE056DF}" type="presOf" srcId="{5FD1F187-AFBF-4342-A477-1DC587A655E0}" destId="{53EE75B1-2E23-4B71-AA0F-4572B952A167}" srcOrd="0" destOrd="0" presId="urn:microsoft.com/office/officeart/2008/layout/RadialCluster"/>
    <dgm:cxn modelId="{DA33C810-7196-438D-BAF6-821BFE3E8769}" type="presOf" srcId="{ADAE1C05-CCFB-4600-BF84-7A2CA3E26D09}" destId="{E858C508-33D1-40DD-8800-578C011C8446}" srcOrd="0" destOrd="0" presId="urn:microsoft.com/office/officeart/2008/layout/RadialCluster"/>
    <dgm:cxn modelId="{C17CF217-CAC7-4A8E-B02A-58E0CF3DBA14}" type="presOf" srcId="{56DB2719-6927-4F50-80DA-98DC608D9946}" destId="{85525627-D6F6-49D1-AB70-6C37D1AC07FF}" srcOrd="0" destOrd="0" presId="urn:microsoft.com/office/officeart/2008/layout/RadialCluster"/>
    <dgm:cxn modelId="{89FD6421-1429-4018-A413-9E3382DB6C9B}" type="presOf" srcId="{F3B81455-80B8-4945-B76E-E321CEB5625F}" destId="{DBB34FAD-239C-401D-92F0-1F27BC2CFEAE}" srcOrd="0" destOrd="0" presId="urn:microsoft.com/office/officeart/2008/layout/RadialCluster"/>
    <dgm:cxn modelId="{C5D4E76F-B7AA-4C9F-813F-60724E8C94D1}" srcId="{5FD1F187-AFBF-4342-A477-1DC587A655E0}" destId="{4B6FB927-6129-4483-969E-B9F94624D1E3}" srcOrd="2" destOrd="0" parTransId="{2C3A1051-5000-4301-ACDF-D6DB714E7AE3}" sibTransId="{B5003B83-70EF-4E1C-A65B-F492755B3DE6}"/>
    <dgm:cxn modelId="{93BC4972-BD83-46D8-A879-BA1842465D0D}" type="presOf" srcId="{1336AA4A-6B25-4A31-921B-D0B0D8A55EA1}" destId="{10B096A3-2E9C-4697-B7EB-2152FD2177A7}" srcOrd="0" destOrd="0" presId="urn:microsoft.com/office/officeart/2008/layout/RadialCluster"/>
    <dgm:cxn modelId="{FB48F190-1450-4E8F-A822-866E34AF6497}" type="presOf" srcId="{4B6FB927-6129-4483-969E-B9F94624D1E3}" destId="{B55D1D4A-5AE7-456A-A314-C874575EF866}" srcOrd="0" destOrd="0" presId="urn:microsoft.com/office/officeart/2008/layout/RadialCluster"/>
    <dgm:cxn modelId="{D17B61B0-7A40-4373-A147-F4E99471A6D5}" srcId="{5FD1F187-AFBF-4342-A477-1DC587A655E0}" destId="{33481F6E-1DDA-412D-9DBB-50DFBBFA6A5E}" srcOrd="1" destOrd="0" parTransId="{FD6ACF5F-2A8B-44DC-8E9A-0F3D0190EFC9}" sibTransId="{347B66BE-BF6E-4419-8641-8448D3B38AB6}"/>
    <dgm:cxn modelId="{11A1A9B4-F34C-490F-88E9-59A01356F81B}" srcId="{5FD1F187-AFBF-4342-A477-1DC587A655E0}" destId="{2D59451C-2BAD-4A17-9005-5037DB100177}" srcOrd="0" destOrd="0" parTransId="{1336AA4A-6B25-4A31-921B-D0B0D8A55EA1}" sibTransId="{290C2700-9059-4997-88FE-B2B9217DD91E}"/>
    <dgm:cxn modelId="{E4D84EC1-5396-4B08-B3C7-3828D379CA27}" type="presOf" srcId="{FD6ACF5F-2A8B-44DC-8E9A-0F3D0190EFC9}" destId="{36D40352-06BE-456D-94E0-943314FF97EC}" srcOrd="0" destOrd="0" presId="urn:microsoft.com/office/officeart/2008/layout/RadialCluster"/>
    <dgm:cxn modelId="{C6E298C8-9782-4C34-AB92-251165CCB1BD}" srcId="{5FD1F187-AFBF-4342-A477-1DC587A655E0}" destId="{F3B81455-80B8-4945-B76E-E321CEB5625F}" srcOrd="3" destOrd="0" parTransId="{56DB2719-6927-4F50-80DA-98DC608D9946}" sibTransId="{5FC667C1-17D3-42CF-A196-B2FC734D6560}"/>
    <dgm:cxn modelId="{18A65CC9-81B8-493D-B431-CB4BD2F8DF55}" srcId="{ADAE1C05-CCFB-4600-BF84-7A2CA3E26D09}" destId="{5FD1F187-AFBF-4342-A477-1DC587A655E0}" srcOrd="0" destOrd="0" parTransId="{39CA5F15-8A83-4BA7-A462-F2DB04EB49AC}" sibTransId="{E00427C7-1AC5-4F62-9F19-5D97488063F1}"/>
    <dgm:cxn modelId="{263ABAD2-FC0F-4E99-87A4-0DD8E0C65B84}" type="presOf" srcId="{2C3A1051-5000-4301-ACDF-D6DB714E7AE3}" destId="{18CDEBD8-D121-4DAD-9E35-8207D63265ED}" srcOrd="0" destOrd="0" presId="urn:microsoft.com/office/officeart/2008/layout/RadialCluster"/>
    <dgm:cxn modelId="{5BC906EB-6CE2-42F6-934C-5FB4154F4054}" type="presOf" srcId="{2D59451C-2BAD-4A17-9005-5037DB100177}" destId="{CBC3864B-D966-4DD9-8D67-2E253F926A43}" srcOrd="0" destOrd="0" presId="urn:microsoft.com/office/officeart/2008/layout/RadialCluster"/>
    <dgm:cxn modelId="{EE627EF3-35B3-4DF0-9037-7A0793F6AB01}" type="presOf" srcId="{33481F6E-1DDA-412D-9DBB-50DFBBFA6A5E}" destId="{E02DEFB9-39E3-497F-BF24-35E941F5EBED}" srcOrd="0" destOrd="0" presId="urn:microsoft.com/office/officeart/2008/layout/RadialCluster"/>
    <dgm:cxn modelId="{6BA1D22F-B3A6-4941-B2C5-80D2DCD79839}" type="presParOf" srcId="{E858C508-33D1-40DD-8800-578C011C8446}" destId="{2C7894E0-EF94-45AC-877D-AFCA07F023D7}" srcOrd="0" destOrd="0" presId="urn:microsoft.com/office/officeart/2008/layout/RadialCluster"/>
    <dgm:cxn modelId="{3D380C77-A9E3-46B9-8B06-1E4546F39D63}" type="presParOf" srcId="{2C7894E0-EF94-45AC-877D-AFCA07F023D7}" destId="{53EE75B1-2E23-4B71-AA0F-4572B952A167}" srcOrd="0" destOrd="0" presId="urn:microsoft.com/office/officeart/2008/layout/RadialCluster"/>
    <dgm:cxn modelId="{4E6049F0-04DF-4612-9A99-3E72AE907D49}" type="presParOf" srcId="{2C7894E0-EF94-45AC-877D-AFCA07F023D7}" destId="{10B096A3-2E9C-4697-B7EB-2152FD2177A7}" srcOrd="1" destOrd="0" presId="urn:microsoft.com/office/officeart/2008/layout/RadialCluster"/>
    <dgm:cxn modelId="{06427E54-E6DF-4D4C-A3FD-850BA7FA14BF}" type="presParOf" srcId="{2C7894E0-EF94-45AC-877D-AFCA07F023D7}" destId="{CBC3864B-D966-4DD9-8D67-2E253F926A43}" srcOrd="2" destOrd="0" presId="urn:microsoft.com/office/officeart/2008/layout/RadialCluster"/>
    <dgm:cxn modelId="{87A8DE9F-12D0-43CA-A22F-D24CA58D435C}" type="presParOf" srcId="{2C7894E0-EF94-45AC-877D-AFCA07F023D7}" destId="{36D40352-06BE-456D-94E0-943314FF97EC}" srcOrd="3" destOrd="0" presId="urn:microsoft.com/office/officeart/2008/layout/RadialCluster"/>
    <dgm:cxn modelId="{59CE9388-8852-4F84-ABBB-1C872ACEB89A}" type="presParOf" srcId="{2C7894E0-EF94-45AC-877D-AFCA07F023D7}" destId="{E02DEFB9-39E3-497F-BF24-35E941F5EBED}" srcOrd="4" destOrd="0" presId="urn:microsoft.com/office/officeart/2008/layout/RadialCluster"/>
    <dgm:cxn modelId="{6FED4365-7648-4FD9-9FEF-56450737C958}" type="presParOf" srcId="{2C7894E0-EF94-45AC-877D-AFCA07F023D7}" destId="{18CDEBD8-D121-4DAD-9E35-8207D63265ED}" srcOrd="5" destOrd="0" presId="urn:microsoft.com/office/officeart/2008/layout/RadialCluster"/>
    <dgm:cxn modelId="{01592813-099E-4ADC-9292-3A0BAC1EEC89}" type="presParOf" srcId="{2C7894E0-EF94-45AC-877D-AFCA07F023D7}" destId="{B55D1D4A-5AE7-456A-A314-C874575EF866}" srcOrd="6" destOrd="0" presId="urn:microsoft.com/office/officeart/2008/layout/RadialCluster"/>
    <dgm:cxn modelId="{91AE466D-1AA2-4346-909F-EC47F0BD4FA9}" type="presParOf" srcId="{2C7894E0-EF94-45AC-877D-AFCA07F023D7}" destId="{85525627-D6F6-49D1-AB70-6C37D1AC07FF}" srcOrd="7" destOrd="0" presId="urn:microsoft.com/office/officeart/2008/layout/RadialCluster"/>
    <dgm:cxn modelId="{8E669D5F-08F3-4CB0-9FB5-8BD2C3E7AD26}" type="presParOf" srcId="{2C7894E0-EF94-45AC-877D-AFCA07F023D7}" destId="{DBB34FAD-239C-401D-92F0-1F27BC2CFEAE}" srcOrd="8"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5A6F21FA-A4B7-48DB-AA21-EDAE65BBA0DF}" type="doc">
      <dgm:prSet loTypeId="urn:microsoft.com/office/officeart/2005/8/layout/hierarchy2" loCatId="hierarchy" qsTypeId="urn:microsoft.com/office/officeart/2005/8/quickstyle/3d2" qsCatId="3D" csTypeId="urn:microsoft.com/office/officeart/2005/8/colors/accent1_5" csCatId="accent1" phldr="1"/>
      <dgm:spPr/>
      <dgm:t>
        <a:bodyPr/>
        <a:lstStyle/>
        <a:p>
          <a:endParaRPr lang="el-GR"/>
        </a:p>
      </dgm:t>
    </dgm:pt>
    <dgm:pt modelId="{34829852-16CF-41B1-B7C5-C74A37BC79A5}">
      <dgm:prSet phldrT="[Κείμενο]" custT="1"/>
      <dgm:spPr/>
      <dgm:t>
        <a:bodyPr/>
        <a:lstStyle/>
        <a:p>
          <a:r>
            <a:rPr lang="el-GR" sz="1800" dirty="0">
              <a:effectLst/>
              <a:latin typeface="Times New Roman" panose="02020603050405020304" pitchFamily="18" charset="0"/>
              <a:ea typeface="Times New Roman" panose="02020603050405020304" pitchFamily="18" charset="0"/>
            </a:rPr>
            <a:t>Οι στόχοι των επιμορφωτικών προγραμμάτων μπορούν να συνοψιστούν στα εξής</a:t>
          </a:r>
          <a:endParaRPr lang="el-GR" sz="1800" dirty="0"/>
        </a:p>
      </dgm:t>
    </dgm:pt>
    <dgm:pt modelId="{27AEC5C2-7430-4302-9577-970014846234}" type="parTrans" cxnId="{17AF3492-D7D1-4820-ACF5-813A1925094E}">
      <dgm:prSet/>
      <dgm:spPr/>
      <dgm:t>
        <a:bodyPr/>
        <a:lstStyle/>
        <a:p>
          <a:endParaRPr lang="el-GR" sz="1800"/>
        </a:p>
      </dgm:t>
    </dgm:pt>
    <dgm:pt modelId="{81752C61-7544-453A-BD97-DB772DDFCC71}" type="sibTrans" cxnId="{17AF3492-D7D1-4820-ACF5-813A1925094E}">
      <dgm:prSet/>
      <dgm:spPr/>
      <dgm:t>
        <a:bodyPr/>
        <a:lstStyle/>
        <a:p>
          <a:endParaRPr lang="el-GR" sz="1800"/>
        </a:p>
      </dgm:t>
    </dgm:pt>
    <dgm:pt modelId="{A8A2C450-B085-48DF-8FEC-9E2E5DE0E0C6}">
      <dgm:prSet phldrT="[Κείμενο]" custT="1"/>
      <dgm:spPr/>
      <dgm:t>
        <a:bodyPr/>
        <a:lstStyle/>
        <a:p>
          <a:pPr>
            <a:buFont typeface="Wingdings" panose="05000000000000000000" pitchFamily="2" charset="2"/>
            <a:buChar char=""/>
          </a:pPr>
          <a:r>
            <a:rPr lang="el-GR" sz="1800" dirty="0">
              <a:effectLst/>
              <a:latin typeface="Times New Roman" panose="02020603050405020304" pitchFamily="18" charset="0"/>
              <a:ea typeface="Times New Roman" panose="02020603050405020304" pitchFamily="18" charset="0"/>
            </a:rPr>
            <a:t>ανανέωση βασικών και επιστημονικών γνώσεων</a:t>
          </a:r>
          <a:endParaRPr lang="el-GR" sz="1800" dirty="0"/>
        </a:p>
      </dgm:t>
    </dgm:pt>
    <dgm:pt modelId="{7DB1B388-4811-472F-B605-AE1A334BB5EF}" type="parTrans" cxnId="{24BEAD6A-011D-4F60-BA5E-84575EF86065}">
      <dgm:prSet custT="1"/>
      <dgm:spPr/>
      <dgm:t>
        <a:bodyPr/>
        <a:lstStyle/>
        <a:p>
          <a:endParaRPr lang="el-GR" sz="1800"/>
        </a:p>
      </dgm:t>
    </dgm:pt>
    <dgm:pt modelId="{748453E0-9100-4F1C-891E-3686F00FB80C}" type="sibTrans" cxnId="{24BEAD6A-011D-4F60-BA5E-84575EF86065}">
      <dgm:prSet/>
      <dgm:spPr/>
      <dgm:t>
        <a:bodyPr/>
        <a:lstStyle/>
        <a:p>
          <a:endParaRPr lang="el-GR" sz="1800"/>
        </a:p>
      </dgm:t>
    </dgm:pt>
    <dgm:pt modelId="{8CEB284D-1912-42A5-B970-0082DBD87B93}">
      <dgm:prSet phldrT="[Κείμενο]" custT="1"/>
      <dgm:spPr/>
      <dgm:t>
        <a:bodyPr/>
        <a:lstStyle/>
        <a:p>
          <a:pPr>
            <a:buFont typeface="Wingdings" panose="05000000000000000000" pitchFamily="2" charset="2"/>
            <a:buChar char=""/>
          </a:pPr>
          <a:r>
            <a:rPr lang="el-GR" sz="1800" dirty="0">
              <a:effectLst/>
              <a:latin typeface="Times New Roman" panose="02020603050405020304" pitchFamily="18" charset="0"/>
              <a:ea typeface="Times New Roman" panose="02020603050405020304" pitchFamily="18" charset="0"/>
            </a:rPr>
            <a:t>κατάρτιση στη διοίκηση σχολικών μονάδων και στη διαχείριση προβλημάτων,</a:t>
          </a:r>
          <a:endParaRPr lang="el-GR" sz="1800" dirty="0"/>
        </a:p>
      </dgm:t>
    </dgm:pt>
    <dgm:pt modelId="{93A65C7E-469F-4C7B-9B64-835C7075EABF}" type="parTrans" cxnId="{F5FF9035-C9D6-4966-9EEF-910B6E12DEF7}">
      <dgm:prSet custT="1"/>
      <dgm:spPr/>
      <dgm:t>
        <a:bodyPr/>
        <a:lstStyle/>
        <a:p>
          <a:endParaRPr lang="el-GR" sz="1800"/>
        </a:p>
      </dgm:t>
    </dgm:pt>
    <dgm:pt modelId="{1BF317E8-EAAF-4249-A854-577AAFEFD70A}" type="sibTrans" cxnId="{F5FF9035-C9D6-4966-9EEF-910B6E12DEF7}">
      <dgm:prSet/>
      <dgm:spPr/>
      <dgm:t>
        <a:bodyPr/>
        <a:lstStyle/>
        <a:p>
          <a:endParaRPr lang="el-GR" sz="1800"/>
        </a:p>
      </dgm:t>
    </dgm:pt>
    <dgm:pt modelId="{64314BFC-0FF6-4D00-B3A6-00B691CBD81E}">
      <dgm:prSet custT="1"/>
      <dgm:spPr/>
      <dgm:t>
        <a:bodyPr/>
        <a:lstStyle/>
        <a:p>
          <a:pPr>
            <a:buFont typeface="Wingdings" panose="05000000000000000000" pitchFamily="2" charset="2"/>
            <a:buChar char=""/>
          </a:pPr>
          <a:r>
            <a:rPr lang="el-GR" sz="1800">
              <a:effectLst/>
              <a:latin typeface="Times New Roman" panose="02020603050405020304" pitchFamily="18" charset="0"/>
              <a:ea typeface="Times New Roman" panose="02020603050405020304" pitchFamily="18" charset="0"/>
            </a:rPr>
            <a:t>απόκτηση νέων προσόντων,</a:t>
          </a:r>
          <a:endParaRPr lang="el-GR" sz="1800" dirty="0">
            <a:effectLst/>
            <a:latin typeface="Times New Roman" panose="02020603050405020304" pitchFamily="18" charset="0"/>
            <a:ea typeface="Times New Roman" panose="02020603050405020304" pitchFamily="18" charset="0"/>
          </a:endParaRPr>
        </a:p>
      </dgm:t>
    </dgm:pt>
    <dgm:pt modelId="{BB0E0557-6D71-4A3D-890D-8C52275A8A4D}" type="parTrans" cxnId="{FCF7A85A-4832-4414-8A47-0A90C7DB838D}">
      <dgm:prSet custT="1"/>
      <dgm:spPr/>
      <dgm:t>
        <a:bodyPr/>
        <a:lstStyle/>
        <a:p>
          <a:endParaRPr lang="el-GR" sz="1800"/>
        </a:p>
      </dgm:t>
    </dgm:pt>
    <dgm:pt modelId="{826591A9-EEB8-4C28-BC02-9927F7D454AB}" type="sibTrans" cxnId="{FCF7A85A-4832-4414-8A47-0A90C7DB838D}">
      <dgm:prSet/>
      <dgm:spPr/>
      <dgm:t>
        <a:bodyPr/>
        <a:lstStyle/>
        <a:p>
          <a:endParaRPr lang="el-GR" sz="1800"/>
        </a:p>
      </dgm:t>
    </dgm:pt>
    <dgm:pt modelId="{FDAE08A2-451E-4668-8551-FD1CBBD07DFB}">
      <dgm:prSet custT="1"/>
      <dgm:spPr/>
      <dgm:t>
        <a:bodyPr/>
        <a:lstStyle/>
        <a:p>
          <a:pPr>
            <a:buFont typeface="Wingdings" panose="05000000000000000000" pitchFamily="2" charset="2"/>
            <a:buChar char=""/>
          </a:pPr>
          <a:r>
            <a:rPr lang="el-GR" sz="1800">
              <a:effectLst/>
              <a:latin typeface="Times New Roman" panose="02020603050405020304" pitchFamily="18" charset="0"/>
              <a:ea typeface="Times New Roman" panose="02020603050405020304" pitchFamily="18" charset="0"/>
            </a:rPr>
            <a:t>εξειδίκευση στη διδακτική συγκεκριμένων τομέων,</a:t>
          </a:r>
          <a:endParaRPr lang="el-GR" sz="1800" dirty="0">
            <a:effectLst/>
            <a:latin typeface="Times New Roman" panose="02020603050405020304" pitchFamily="18" charset="0"/>
            <a:ea typeface="Times New Roman" panose="02020603050405020304" pitchFamily="18" charset="0"/>
          </a:endParaRPr>
        </a:p>
      </dgm:t>
    </dgm:pt>
    <dgm:pt modelId="{A84EDD35-BA08-4A27-843E-C1BE56DAA979}" type="parTrans" cxnId="{01775851-A7AC-49D2-8B19-10234B96EFDE}">
      <dgm:prSet custT="1"/>
      <dgm:spPr/>
      <dgm:t>
        <a:bodyPr/>
        <a:lstStyle/>
        <a:p>
          <a:endParaRPr lang="el-GR" sz="1800"/>
        </a:p>
      </dgm:t>
    </dgm:pt>
    <dgm:pt modelId="{52D1490B-BD47-4D3C-9CCF-AC44895A3AB2}" type="sibTrans" cxnId="{01775851-A7AC-49D2-8B19-10234B96EFDE}">
      <dgm:prSet/>
      <dgm:spPr/>
      <dgm:t>
        <a:bodyPr/>
        <a:lstStyle/>
        <a:p>
          <a:endParaRPr lang="el-GR" sz="1800"/>
        </a:p>
      </dgm:t>
    </dgm:pt>
    <dgm:pt modelId="{52F51518-C172-43F0-84B4-7F4ECDE4F03D}">
      <dgm:prSet custT="1"/>
      <dgm:spPr/>
      <dgm:t>
        <a:bodyPr/>
        <a:lstStyle/>
        <a:p>
          <a:pPr>
            <a:buFont typeface="Wingdings" panose="05000000000000000000" pitchFamily="2" charset="2"/>
            <a:buChar char=""/>
          </a:pPr>
          <a:r>
            <a:rPr lang="el-GR" sz="1800">
              <a:effectLst/>
              <a:latin typeface="Times New Roman" panose="02020603050405020304" pitchFamily="18" charset="0"/>
              <a:ea typeface="Times New Roman" panose="02020603050405020304" pitchFamily="18" charset="0"/>
            </a:rPr>
            <a:t>μύηση σε νέες μεθόδους και εκπαιδευτικό υλικό,</a:t>
          </a:r>
          <a:endParaRPr lang="el-GR" sz="1800" dirty="0">
            <a:effectLst/>
            <a:latin typeface="Times New Roman" panose="02020603050405020304" pitchFamily="18" charset="0"/>
            <a:ea typeface="Times New Roman" panose="02020603050405020304" pitchFamily="18" charset="0"/>
          </a:endParaRPr>
        </a:p>
      </dgm:t>
    </dgm:pt>
    <dgm:pt modelId="{65846345-A640-40F7-BB3B-BE5845E28A37}" type="parTrans" cxnId="{D7B710CF-A78D-41A8-8C3F-274AAA819BBD}">
      <dgm:prSet custT="1"/>
      <dgm:spPr/>
      <dgm:t>
        <a:bodyPr/>
        <a:lstStyle/>
        <a:p>
          <a:endParaRPr lang="el-GR" sz="1800"/>
        </a:p>
      </dgm:t>
    </dgm:pt>
    <dgm:pt modelId="{C9B6B337-A549-4CF7-8423-C2D00F059738}" type="sibTrans" cxnId="{D7B710CF-A78D-41A8-8C3F-274AAA819BBD}">
      <dgm:prSet/>
      <dgm:spPr/>
      <dgm:t>
        <a:bodyPr/>
        <a:lstStyle/>
        <a:p>
          <a:endParaRPr lang="el-GR" sz="1800"/>
        </a:p>
      </dgm:t>
    </dgm:pt>
    <dgm:pt modelId="{DC6A93EA-8A79-49F9-8941-A438686D12D3}">
      <dgm:prSet custT="1"/>
      <dgm:spPr/>
      <dgm:t>
        <a:bodyPr/>
        <a:lstStyle/>
        <a:p>
          <a:pPr>
            <a:buFont typeface="Wingdings" panose="05000000000000000000" pitchFamily="2" charset="2"/>
            <a:buChar char=""/>
          </a:pPr>
          <a:r>
            <a:rPr lang="el-GR" sz="1800">
              <a:effectLst/>
              <a:latin typeface="Times New Roman" panose="02020603050405020304" pitchFamily="18" charset="0"/>
              <a:ea typeface="Times New Roman" panose="02020603050405020304" pitchFamily="18" charset="0"/>
            </a:rPr>
            <a:t>βελτίωση των εκπαιδευτικών συστημάτων και των διδακτικών μεθόδων,</a:t>
          </a:r>
          <a:endParaRPr lang="el-GR" sz="1800" dirty="0">
            <a:effectLst/>
            <a:latin typeface="Times New Roman" panose="02020603050405020304" pitchFamily="18" charset="0"/>
            <a:ea typeface="Times New Roman" panose="02020603050405020304" pitchFamily="18" charset="0"/>
          </a:endParaRPr>
        </a:p>
      </dgm:t>
    </dgm:pt>
    <dgm:pt modelId="{863CEAA1-A919-458E-9BD6-6A7491039E44}" type="parTrans" cxnId="{721EC666-0E6E-4CC5-820D-E40B02B10154}">
      <dgm:prSet custT="1"/>
      <dgm:spPr/>
      <dgm:t>
        <a:bodyPr/>
        <a:lstStyle/>
        <a:p>
          <a:endParaRPr lang="el-GR" sz="1800"/>
        </a:p>
      </dgm:t>
    </dgm:pt>
    <dgm:pt modelId="{4B19FC44-1806-4B40-9ADC-08802F66853D}" type="sibTrans" cxnId="{721EC666-0E6E-4CC5-820D-E40B02B10154}">
      <dgm:prSet/>
      <dgm:spPr/>
      <dgm:t>
        <a:bodyPr/>
        <a:lstStyle/>
        <a:p>
          <a:endParaRPr lang="el-GR" sz="1800"/>
        </a:p>
      </dgm:t>
    </dgm:pt>
    <dgm:pt modelId="{5BFB2C68-B05A-4371-A9AD-6B6D26695BA9}">
      <dgm:prSet custT="1"/>
      <dgm:spPr/>
      <dgm:t>
        <a:bodyPr/>
        <a:lstStyle/>
        <a:p>
          <a:pPr>
            <a:buFont typeface="Wingdings" panose="05000000000000000000" pitchFamily="2" charset="2"/>
            <a:buChar char=""/>
          </a:pPr>
          <a:r>
            <a:rPr lang="el-GR" sz="1800">
              <a:effectLst/>
              <a:latin typeface="Times New Roman" panose="02020603050405020304" pitchFamily="18" charset="0"/>
              <a:ea typeface="Times New Roman" panose="02020603050405020304" pitchFamily="18" charset="0"/>
            </a:rPr>
            <a:t>ενίσχυση της διεπιστημονικότητας και της συνεργατικής εργασίας,</a:t>
          </a:r>
          <a:endParaRPr lang="el-GR" sz="1800" dirty="0">
            <a:effectLst/>
            <a:latin typeface="Times New Roman" panose="02020603050405020304" pitchFamily="18" charset="0"/>
            <a:ea typeface="Times New Roman" panose="02020603050405020304" pitchFamily="18" charset="0"/>
          </a:endParaRPr>
        </a:p>
      </dgm:t>
    </dgm:pt>
    <dgm:pt modelId="{04227F1D-B9D8-4F8A-8A60-56DDB33BAEE1}" type="parTrans" cxnId="{72E7C7A2-22A5-41F8-9274-AB80F19B65DD}">
      <dgm:prSet custT="1"/>
      <dgm:spPr/>
      <dgm:t>
        <a:bodyPr/>
        <a:lstStyle/>
        <a:p>
          <a:endParaRPr lang="el-GR" sz="1800"/>
        </a:p>
      </dgm:t>
    </dgm:pt>
    <dgm:pt modelId="{22721A25-3E4F-48D0-B48B-912C3A236C93}" type="sibTrans" cxnId="{72E7C7A2-22A5-41F8-9274-AB80F19B65DD}">
      <dgm:prSet/>
      <dgm:spPr/>
      <dgm:t>
        <a:bodyPr/>
        <a:lstStyle/>
        <a:p>
          <a:endParaRPr lang="el-GR" sz="1800"/>
        </a:p>
      </dgm:t>
    </dgm:pt>
    <dgm:pt modelId="{19AC2057-FAD1-4376-91D3-078914708CAB}">
      <dgm:prSet custT="1"/>
      <dgm:spPr/>
      <dgm:t>
        <a:bodyPr/>
        <a:lstStyle/>
        <a:p>
          <a:pPr>
            <a:buFont typeface="Wingdings" panose="05000000000000000000" pitchFamily="2" charset="2"/>
            <a:buChar char=""/>
          </a:pPr>
          <a:r>
            <a:rPr lang="el-GR" sz="1800">
              <a:effectLst/>
              <a:latin typeface="Times New Roman" panose="02020603050405020304" pitchFamily="18" charset="0"/>
              <a:ea typeface="Times New Roman" panose="02020603050405020304" pitchFamily="18" charset="0"/>
            </a:rPr>
            <a:t>προώθηση καινοτομιών,</a:t>
          </a:r>
          <a:endParaRPr lang="el-GR" sz="1800" dirty="0">
            <a:effectLst/>
            <a:latin typeface="Times New Roman" panose="02020603050405020304" pitchFamily="18" charset="0"/>
            <a:ea typeface="Times New Roman" panose="02020603050405020304" pitchFamily="18" charset="0"/>
          </a:endParaRPr>
        </a:p>
      </dgm:t>
    </dgm:pt>
    <dgm:pt modelId="{A9D8160B-978D-4700-B251-C2F0133BA11A}" type="parTrans" cxnId="{74CF76CC-2250-40B3-AC2E-3E71288631E6}">
      <dgm:prSet custT="1"/>
      <dgm:spPr/>
      <dgm:t>
        <a:bodyPr/>
        <a:lstStyle/>
        <a:p>
          <a:endParaRPr lang="el-GR" sz="1800"/>
        </a:p>
      </dgm:t>
    </dgm:pt>
    <dgm:pt modelId="{A6C47D2D-865A-424F-91EC-6313005B0505}" type="sibTrans" cxnId="{74CF76CC-2250-40B3-AC2E-3E71288631E6}">
      <dgm:prSet/>
      <dgm:spPr/>
      <dgm:t>
        <a:bodyPr/>
        <a:lstStyle/>
        <a:p>
          <a:endParaRPr lang="el-GR" sz="1800"/>
        </a:p>
      </dgm:t>
    </dgm:pt>
    <dgm:pt modelId="{E95ECDCC-1DF1-447C-ADE2-47826C8F5AC6}">
      <dgm:prSet custT="1"/>
      <dgm:spPr/>
      <dgm:t>
        <a:bodyPr/>
        <a:lstStyle/>
        <a:p>
          <a:r>
            <a:rPr lang="el-GR" sz="1800">
              <a:effectLst/>
              <a:latin typeface="Times New Roman" panose="02020603050405020304" pitchFamily="18" charset="0"/>
              <a:ea typeface="Times New Roman" panose="02020603050405020304" pitchFamily="18" charset="0"/>
            </a:rPr>
            <a:t>ανάπτυξη δεξιοτήτων διαχείρισης ανθρώπινων σχέσεων,</a:t>
          </a:r>
          <a:endParaRPr lang="el-GR" sz="1800" dirty="0">
            <a:effectLst/>
            <a:latin typeface="Times New Roman" panose="02020603050405020304" pitchFamily="18" charset="0"/>
            <a:ea typeface="Times New Roman" panose="02020603050405020304" pitchFamily="18" charset="0"/>
          </a:endParaRPr>
        </a:p>
      </dgm:t>
    </dgm:pt>
    <dgm:pt modelId="{9B3B2172-483F-46F6-AA01-49B2509456FD}" type="parTrans" cxnId="{77A6EF45-2191-4782-9ADC-08AC5886B702}">
      <dgm:prSet custT="1"/>
      <dgm:spPr/>
      <dgm:t>
        <a:bodyPr/>
        <a:lstStyle/>
        <a:p>
          <a:endParaRPr lang="el-GR" sz="1800"/>
        </a:p>
      </dgm:t>
    </dgm:pt>
    <dgm:pt modelId="{AB2FC566-94F0-4E16-BCB3-3FAEEFC461C4}" type="sibTrans" cxnId="{77A6EF45-2191-4782-9ADC-08AC5886B702}">
      <dgm:prSet/>
      <dgm:spPr/>
      <dgm:t>
        <a:bodyPr/>
        <a:lstStyle/>
        <a:p>
          <a:endParaRPr lang="el-GR" sz="1800"/>
        </a:p>
      </dgm:t>
    </dgm:pt>
    <dgm:pt modelId="{D3C7AEC9-0888-4144-8A67-3E9AB46544FA}">
      <dgm:prSet custT="1"/>
      <dgm:spPr/>
      <dgm:t>
        <a:bodyPr/>
        <a:lstStyle/>
        <a:p>
          <a:r>
            <a:rPr lang="el-GR" sz="1800">
              <a:effectLst/>
              <a:latin typeface="Times New Roman" panose="02020603050405020304" pitchFamily="18" charset="0"/>
              <a:ea typeface="Times New Roman" panose="02020603050405020304" pitchFamily="18" charset="0"/>
            </a:rPr>
            <a:t>εφαρμογή παιδαγωγικών και εκπαιδευτικών προτεραιοτήτων,</a:t>
          </a:r>
          <a:endParaRPr lang="el-GR" sz="1800" dirty="0">
            <a:effectLst/>
            <a:latin typeface="Times New Roman" panose="02020603050405020304" pitchFamily="18" charset="0"/>
            <a:ea typeface="Times New Roman" panose="02020603050405020304" pitchFamily="18" charset="0"/>
          </a:endParaRPr>
        </a:p>
      </dgm:t>
    </dgm:pt>
    <dgm:pt modelId="{29B6D847-CD49-43D6-AC1B-B048D3E8850A}" type="parTrans" cxnId="{F532F360-452C-4D69-893E-DE4000ED0692}">
      <dgm:prSet custT="1"/>
      <dgm:spPr/>
      <dgm:t>
        <a:bodyPr/>
        <a:lstStyle/>
        <a:p>
          <a:endParaRPr lang="el-GR" sz="1800"/>
        </a:p>
      </dgm:t>
    </dgm:pt>
    <dgm:pt modelId="{F25CBA1A-782D-492A-A0CD-B920715C0D4E}" type="sibTrans" cxnId="{F532F360-452C-4D69-893E-DE4000ED0692}">
      <dgm:prSet/>
      <dgm:spPr/>
      <dgm:t>
        <a:bodyPr/>
        <a:lstStyle/>
        <a:p>
          <a:endParaRPr lang="el-GR" sz="1800"/>
        </a:p>
      </dgm:t>
    </dgm:pt>
    <dgm:pt modelId="{A78896F4-5FAF-49DB-B4D2-0B8C1037C4FA}">
      <dgm:prSet custT="1"/>
      <dgm:spPr/>
      <dgm:t>
        <a:bodyPr/>
        <a:lstStyle/>
        <a:p>
          <a:r>
            <a:rPr lang="el-GR" sz="1800">
              <a:effectLst/>
              <a:latin typeface="Times New Roman" panose="02020603050405020304" pitchFamily="18" charset="0"/>
              <a:ea typeface="Times New Roman" panose="02020603050405020304" pitchFamily="18" charset="0"/>
            </a:rPr>
            <a:t>σύνδεση του εκπαιδευτικού με το οικονομικό περιβάλλον,</a:t>
          </a:r>
          <a:endParaRPr lang="el-GR" sz="1800" dirty="0">
            <a:effectLst/>
            <a:latin typeface="Times New Roman" panose="02020603050405020304" pitchFamily="18" charset="0"/>
            <a:ea typeface="Times New Roman" panose="02020603050405020304" pitchFamily="18" charset="0"/>
          </a:endParaRPr>
        </a:p>
      </dgm:t>
    </dgm:pt>
    <dgm:pt modelId="{9D7121D7-1E06-40B1-BEA0-574C2C5AEEFA}" type="parTrans" cxnId="{D0310D0F-6AFC-48E1-AFE6-14933D9F8A98}">
      <dgm:prSet custT="1"/>
      <dgm:spPr/>
      <dgm:t>
        <a:bodyPr/>
        <a:lstStyle/>
        <a:p>
          <a:endParaRPr lang="el-GR" sz="1800"/>
        </a:p>
      </dgm:t>
    </dgm:pt>
    <dgm:pt modelId="{0A64093D-7E5F-437D-851B-5DB956A53BEC}" type="sibTrans" cxnId="{D0310D0F-6AFC-48E1-AFE6-14933D9F8A98}">
      <dgm:prSet/>
      <dgm:spPr/>
      <dgm:t>
        <a:bodyPr/>
        <a:lstStyle/>
        <a:p>
          <a:endParaRPr lang="el-GR" sz="1800"/>
        </a:p>
      </dgm:t>
    </dgm:pt>
    <dgm:pt modelId="{CFFAFCA4-4839-4E43-BEF9-DDE8D7F81B4E}">
      <dgm:prSet custT="1"/>
      <dgm:spPr/>
      <dgm:t>
        <a:bodyPr/>
        <a:lstStyle/>
        <a:p>
          <a:r>
            <a:rPr lang="el-GR" sz="1800">
              <a:effectLst/>
              <a:latin typeface="Times New Roman" panose="02020603050405020304" pitchFamily="18" charset="0"/>
              <a:ea typeface="Times New Roman" panose="02020603050405020304" pitchFamily="18" charset="0"/>
            </a:rPr>
            <a:t>μελέτη κοινωνικών και οικονομικών παραγόντων που επηρεάζουν τις επιλογές των νέων,</a:t>
          </a:r>
          <a:endParaRPr lang="el-GR" sz="1800" dirty="0">
            <a:effectLst/>
            <a:latin typeface="Times New Roman" panose="02020603050405020304" pitchFamily="18" charset="0"/>
            <a:ea typeface="Times New Roman" panose="02020603050405020304" pitchFamily="18" charset="0"/>
          </a:endParaRPr>
        </a:p>
      </dgm:t>
    </dgm:pt>
    <dgm:pt modelId="{755DE6F8-B33F-417D-99D4-A0CEFF900876}" type="parTrans" cxnId="{41BB0B9C-B29D-4B24-8448-F0BD75252FE7}">
      <dgm:prSet custT="1"/>
      <dgm:spPr/>
      <dgm:t>
        <a:bodyPr/>
        <a:lstStyle/>
        <a:p>
          <a:endParaRPr lang="el-GR" sz="1800"/>
        </a:p>
      </dgm:t>
    </dgm:pt>
    <dgm:pt modelId="{72890EEB-4F0D-421D-8E4C-7E39EF4E2E24}" type="sibTrans" cxnId="{41BB0B9C-B29D-4B24-8448-F0BD75252FE7}">
      <dgm:prSet/>
      <dgm:spPr/>
      <dgm:t>
        <a:bodyPr/>
        <a:lstStyle/>
        <a:p>
          <a:endParaRPr lang="el-GR" sz="1800"/>
        </a:p>
      </dgm:t>
    </dgm:pt>
    <dgm:pt modelId="{C239898F-D920-4575-A010-34228D14201D}">
      <dgm:prSet custT="1"/>
      <dgm:spPr/>
      <dgm:t>
        <a:bodyPr/>
        <a:lstStyle/>
        <a:p>
          <a:r>
            <a:rPr lang="el-GR" sz="1800">
              <a:effectLst/>
              <a:latin typeface="Times New Roman" panose="02020603050405020304" pitchFamily="18" charset="0"/>
              <a:ea typeface="Times New Roman" panose="02020603050405020304" pitchFamily="18" charset="0"/>
            </a:rPr>
            <a:t>ενίσχυση της προσαρμοστικότητας στις κοινωνικές και πολιτισμικές αλλαγές.</a:t>
          </a:r>
          <a:endParaRPr lang="el-GR" sz="1800" dirty="0">
            <a:effectLst/>
            <a:latin typeface="Times New Roman" panose="02020603050405020304" pitchFamily="18" charset="0"/>
            <a:ea typeface="Times New Roman" panose="02020603050405020304" pitchFamily="18" charset="0"/>
          </a:endParaRPr>
        </a:p>
      </dgm:t>
    </dgm:pt>
    <dgm:pt modelId="{50E57E19-01FB-41F5-8E68-60454B0F0AFF}" type="parTrans" cxnId="{09E41171-6840-4763-BC7F-8E15079EF063}">
      <dgm:prSet custT="1"/>
      <dgm:spPr/>
      <dgm:t>
        <a:bodyPr/>
        <a:lstStyle/>
        <a:p>
          <a:endParaRPr lang="el-GR" sz="1800"/>
        </a:p>
      </dgm:t>
    </dgm:pt>
    <dgm:pt modelId="{6E24572B-6992-4813-9702-BBDF4664E73D}" type="sibTrans" cxnId="{09E41171-6840-4763-BC7F-8E15079EF063}">
      <dgm:prSet/>
      <dgm:spPr/>
      <dgm:t>
        <a:bodyPr/>
        <a:lstStyle/>
        <a:p>
          <a:endParaRPr lang="el-GR" sz="1800"/>
        </a:p>
      </dgm:t>
    </dgm:pt>
    <dgm:pt modelId="{D61B5666-8775-4D24-9E40-93F20251712C}" type="pres">
      <dgm:prSet presAssocID="{5A6F21FA-A4B7-48DB-AA21-EDAE65BBA0DF}" presName="diagram" presStyleCnt="0">
        <dgm:presLayoutVars>
          <dgm:chPref val="1"/>
          <dgm:dir/>
          <dgm:animOne val="branch"/>
          <dgm:animLvl val="lvl"/>
          <dgm:resizeHandles val="exact"/>
        </dgm:presLayoutVars>
      </dgm:prSet>
      <dgm:spPr/>
    </dgm:pt>
    <dgm:pt modelId="{4EC4649A-592D-46D7-A50F-B9626FF3FF43}" type="pres">
      <dgm:prSet presAssocID="{34829852-16CF-41B1-B7C5-C74A37BC79A5}" presName="root1" presStyleCnt="0"/>
      <dgm:spPr/>
    </dgm:pt>
    <dgm:pt modelId="{E67AF02B-5952-433D-84E6-9F8C1395C22B}" type="pres">
      <dgm:prSet presAssocID="{34829852-16CF-41B1-B7C5-C74A37BC79A5}" presName="LevelOneTextNode" presStyleLbl="node0" presStyleIdx="0" presStyleCnt="1" custScaleX="228818" custScaleY="832066" custLinFactX="-100000" custLinFactNeighborX="-159326" custLinFactNeighborY="0">
        <dgm:presLayoutVars>
          <dgm:chPref val="3"/>
        </dgm:presLayoutVars>
      </dgm:prSet>
      <dgm:spPr/>
    </dgm:pt>
    <dgm:pt modelId="{00EA8734-313F-4961-B0D9-6DD02D2A9ED8}" type="pres">
      <dgm:prSet presAssocID="{34829852-16CF-41B1-B7C5-C74A37BC79A5}" presName="level2hierChild" presStyleCnt="0"/>
      <dgm:spPr/>
    </dgm:pt>
    <dgm:pt modelId="{37DEFC59-85B4-4E11-AB50-D0CC577F033D}" type="pres">
      <dgm:prSet presAssocID="{7DB1B388-4811-472F-B605-AE1A334BB5EF}" presName="conn2-1" presStyleLbl="parChTrans1D2" presStyleIdx="0" presStyleCnt="13"/>
      <dgm:spPr/>
    </dgm:pt>
    <dgm:pt modelId="{48D1C189-45EE-48B7-A9B1-4F6287072B62}" type="pres">
      <dgm:prSet presAssocID="{7DB1B388-4811-472F-B605-AE1A334BB5EF}" presName="connTx" presStyleLbl="parChTrans1D2" presStyleIdx="0" presStyleCnt="13"/>
      <dgm:spPr/>
    </dgm:pt>
    <dgm:pt modelId="{298A40C9-6A70-492C-9733-AE08DBFE8E0E}" type="pres">
      <dgm:prSet presAssocID="{A8A2C450-B085-48DF-8FEC-9E2E5DE0E0C6}" presName="root2" presStyleCnt="0"/>
      <dgm:spPr/>
    </dgm:pt>
    <dgm:pt modelId="{5F78FD7A-061A-4B38-8CA5-DAF4C58420DC}" type="pres">
      <dgm:prSet presAssocID="{A8A2C450-B085-48DF-8FEC-9E2E5DE0E0C6}" presName="LevelTwoTextNode" presStyleLbl="node2" presStyleIdx="0" presStyleCnt="13" custScaleX="857028">
        <dgm:presLayoutVars>
          <dgm:chPref val="3"/>
        </dgm:presLayoutVars>
      </dgm:prSet>
      <dgm:spPr/>
    </dgm:pt>
    <dgm:pt modelId="{716FD5EE-1579-42F1-B9CB-2CA297C5B96F}" type="pres">
      <dgm:prSet presAssocID="{A8A2C450-B085-48DF-8FEC-9E2E5DE0E0C6}" presName="level3hierChild" presStyleCnt="0"/>
      <dgm:spPr/>
    </dgm:pt>
    <dgm:pt modelId="{7DDB00AA-97DA-4B40-965A-305FBD9E9033}" type="pres">
      <dgm:prSet presAssocID="{BB0E0557-6D71-4A3D-890D-8C52275A8A4D}" presName="conn2-1" presStyleLbl="parChTrans1D2" presStyleIdx="1" presStyleCnt="13"/>
      <dgm:spPr/>
    </dgm:pt>
    <dgm:pt modelId="{AAE097AA-53A2-47E7-A07B-C2AEC42DF600}" type="pres">
      <dgm:prSet presAssocID="{BB0E0557-6D71-4A3D-890D-8C52275A8A4D}" presName="connTx" presStyleLbl="parChTrans1D2" presStyleIdx="1" presStyleCnt="13"/>
      <dgm:spPr/>
    </dgm:pt>
    <dgm:pt modelId="{FD01179A-2E16-4AEA-9E5A-8918F25B58DA}" type="pres">
      <dgm:prSet presAssocID="{64314BFC-0FF6-4D00-B3A6-00B691CBD81E}" presName="root2" presStyleCnt="0"/>
      <dgm:spPr/>
    </dgm:pt>
    <dgm:pt modelId="{76733381-D567-4E69-94A8-13195C7D7194}" type="pres">
      <dgm:prSet presAssocID="{64314BFC-0FF6-4D00-B3A6-00B691CBD81E}" presName="LevelTwoTextNode" presStyleLbl="node2" presStyleIdx="1" presStyleCnt="13" custScaleX="857028">
        <dgm:presLayoutVars>
          <dgm:chPref val="3"/>
        </dgm:presLayoutVars>
      </dgm:prSet>
      <dgm:spPr/>
    </dgm:pt>
    <dgm:pt modelId="{3BBA601B-E5E9-4BC5-9556-5BD209ED7818}" type="pres">
      <dgm:prSet presAssocID="{64314BFC-0FF6-4D00-B3A6-00B691CBD81E}" presName="level3hierChild" presStyleCnt="0"/>
      <dgm:spPr/>
    </dgm:pt>
    <dgm:pt modelId="{14A4DEC9-6E42-4CC5-9C29-57147B588117}" type="pres">
      <dgm:prSet presAssocID="{A84EDD35-BA08-4A27-843E-C1BE56DAA979}" presName="conn2-1" presStyleLbl="parChTrans1D2" presStyleIdx="2" presStyleCnt="13"/>
      <dgm:spPr/>
    </dgm:pt>
    <dgm:pt modelId="{D97DDC3D-AE6E-40D0-A8B8-4C91E6A60CA0}" type="pres">
      <dgm:prSet presAssocID="{A84EDD35-BA08-4A27-843E-C1BE56DAA979}" presName="connTx" presStyleLbl="parChTrans1D2" presStyleIdx="2" presStyleCnt="13"/>
      <dgm:spPr/>
    </dgm:pt>
    <dgm:pt modelId="{F6C836FE-BA46-4987-9A8E-369C8A270D5D}" type="pres">
      <dgm:prSet presAssocID="{FDAE08A2-451E-4668-8551-FD1CBBD07DFB}" presName="root2" presStyleCnt="0"/>
      <dgm:spPr/>
    </dgm:pt>
    <dgm:pt modelId="{A97DDCAB-37CD-4F7D-BAD4-B3CC508A898D}" type="pres">
      <dgm:prSet presAssocID="{FDAE08A2-451E-4668-8551-FD1CBBD07DFB}" presName="LevelTwoTextNode" presStyleLbl="node2" presStyleIdx="2" presStyleCnt="13" custScaleX="857028">
        <dgm:presLayoutVars>
          <dgm:chPref val="3"/>
        </dgm:presLayoutVars>
      </dgm:prSet>
      <dgm:spPr/>
    </dgm:pt>
    <dgm:pt modelId="{1B5EB6A2-349B-49E3-A519-DE11BE9A69B3}" type="pres">
      <dgm:prSet presAssocID="{FDAE08A2-451E-4668-8551-FD1CBBD07DFB}" presName="level3hierChild" presStyleCnt="0"/>
      <dgm:spPr/>
    </dgm:pt>
    <dgm:pt modelId="{C353DE9E-A266-4384-8B15-28E84E433492}" type="pres">
      <dgm:prSet presAssocID="{65846345-A640-40F7-BB3B-BE5845E28A37}" presName="conn2-1" presStyleLbl="parChTrans1D2" presStyleIdx="3" presStyleCnt="13"/>
      <dgm:spPr/>
    </dgm:pt>
    <dgm:pt modelId="{4F89BEA8-5D4E-4F13-8D87-A876228295AE}" type="pres">
      <dgm:prSet presAssocID="{65846345-A640-40F7-BB3B-BE5845E28A37}" presName="connTx" presStyleLbl="parChTrans1D2" presStyleIdx="3" presStyleCnt="13"/>
      <dgm:spPr/>
    </dgm:pt>
    <dgm:pt modelId="{51DEC877-63DB-49A2-B5D1-267E862F314D}" type="pres">
      <dgm:prSet presAssocID="{52F51518-C172-43F0-84B4-7F4ECDE4F03D}" presName="root2" presStyleCnt="0"/>
      <dgm:spPr/>
    </dgm:pt>
    <dgm:pt modelId="{855F1F28-944D-4EF4-91EE-DF415C42645D}" type="pres">
      <dgm:prSet presAssocID="{52F51518-C172-43F0-84B4-7F4ECDE4F03D}" presName="LevelTwoTextNode" presStyleLbl="node2" presStyleIdx="3" presStyleCnt="13" custScaleX="857028">
        <dgm:presLayoutVars>
          <dgm:chPref val="3"/>
        </dgm:presLayoutVars>
      </dgm:prSet>
      <dgm:spPr/>
    </dgm:pt>
    <dgm:pt modelId="{F3F6DCB4-C952-445D-BD13-52A284AE2C52}" type="pres">
      <dgm:prSet presAssocID="{52F51518-C172-43F0-84B4-7F4ECDE4F03D}" presName="level3hierChild" presStyleCnt="0"/>
      <dgm:spPr/>
    </dgm:pt>
    <dgm:pt modelId="{20E2EED5-7533-425C-884C-C3CB38CC5EBE}" type="pres">
      <dgm:prSet presAssocID="{863CEAA1-A919-458E-9BD6-6A7491039E44}" presName="conn2-1" presStyleLbl="parChTrans1D2" presStyleIdx="4" presStyleCnt="13"/>
      <dgm:spPr/>
    </dgm:pt>
    <dgm:pt modelId="{572C51ED-BEE6-4FC4-A008-09F4B9E9659A}" type="pres">
      <dgm:prSet presAssocID="{863CEAA1-A919-458E-9BD6-6A7491039E44}" presName="connTx" presStyleLbl="parChTrans1D2" presStyleIdx="4" presStyleCnt="13"/>
      <dgm:spPr/>
    </dgm:pt>
    <dgm:pt modelId="{B1FB5CC4-AADD-4EBA-87F2-1E63A86AE00D}" type="pres">
      <dgm:prSet presAssocID="{DC6A93EA-8A79-49F9-8941-A438686D12D3}" presName="root2" presStyleCnt="0"/>
      <dgm:spPr/>
    </dgm:pt>
    <dgm:pt modelId="{B75A93B4-3213-4468-AA3D-F4424982E159}" type="pres">
      <dgm:prSet presAssocID="{DC6A93EA-8A79-49F9-8941-A438686D12D3}" presName="LevelTwoTextNode" presStyleLbl="node2" presStyleIdx="4" presStyleCnt="13" custScaleX="857028">
        <dgm:presLayoutVars>
          <dgm:chPref val="3"/>
        </dgm:presLayoutVars>
      </dgm:prSet>
      <dgm:spPr/>
    </dgm:pt>
    <dgm:pt modelId="{66157A1F-C3DD-43EE-85C6-D984EFEDC10C}" type="pres">
      <dgm:prSet presAssocID="{DC6A93EA-8A79-49F9-8941-A438686D12D3}" presName="level3hierChild" presStyleCnt="0"/>
      <dgm:spPr/>
    </dgm:pt>
    <dgm:pt modelId="{EA74BD19-1D05-4EC2-9CBE-4F1201244DF5}" type="pres">
      <dgm:prSet presAssocID="{04227F1D-B9D8-4F8A-8A60-56DDB33BAEE1}" presName="conn2-1" presStyleLbl="parChTrans1D2" presStyleIdx="5" presStyleCnt="13"/>
      <dgm:spPr/>
    </dgm:pt>
    <dgm:pt modelId="{6B042E8B-E884-47F9-A944-4EDA850F6F56}" type="pres">
      <dgm:prSet presAssocID="{04227F1D-B9D8-4F8A-8A60-56DDB33BAEE1}" presName="connTx" presStyleLbl="parChTrans1D2" presStyleIdx="5" presStyleCnt="13"/>
      <dgm:spPr/>
    </dgm:pt>
    <dgm:pt modelId="{79FF2F35-A0FB-4AE3-9E56-ACCCC7A37822}" type="pres">
      <dgm:prSet presAssocID="{5BFB2C68-B05A-4371-A9AD-6B6D26695BA9}" presName="root2" presStyleCnt="0"/>
      <dgm:spPr/>
    </dgm:pt>
    <dgm:pt modelId="{122A5F29-C665-4549-ABD2-E0CA94495755}" type="pres">
      <dgm:prSet presAssocID="{5BFB2C68-B05A-4371-A9AD-6B6D26695BA9}" presName="LevelTwoTextNode" presStyleLbl="node2" presStyleIdx="5" presStyleCnt="13" custScaleX="857028">
        <dgm:presLayoutVars>
          <dgm:chPref val="3"/>
        </dgm:presLayoutVars>
      </dgm:prSet>
      <dgm:spPr/>
    </dgm:pt>
    <dgm:pt modelId="{5ACBDCEE-BABD-4024-88D5-D02917ED85E9}" type="pres">
      <dgm:prSet presAssocID="{5BFB2C68-B05A-4371-A9AD-6B6D26695BA9}" presName="level3hierChild" presStyleCnt="0"/>
      <dgm:spPr/>
    </dgm:pt>
    <dgm:pt modelId="{D75E20A4-B92E-45D2-873D-95C7C8F22254}" type="pres">
      <dgm:prSet presAssocID="{A9D8160B-978D-4700-B251-C2F0133BA11A}" presName="conn2-1" presStyleLbl="parChTrans1D2" presStyleIdx="6" presStyleCnt="13"/>
      <dgm:spPr/>
    </dgm:pt>
    <dgm:pt modelId="{99817C94-5224-40DF-9E23-3FCDC4292C54}" type="pres">
      <dgm:prSet presAssocID="{A9D8160B-978D-4700-B251-C2F0133BA11A}" presName="connTx" presStyleLbl="parChTrans1D2" presStyleIdx="6" presStyleCnt="13"/>
      <dgm:spPr/>
    </dgm:pt>
    <dgm:pt modelId="{05E1255C-AEE2-4B97-95AE-0ECBB38651F5}" type="pres">
      <dgm:prSet presAssocID="{19AC2057-FAD1-4376-91D3-078914708CAB}" presName="root2" presStyleCnt="0"/>
      <dgm:spPr/>
    </dgm:pt>
    <dgm:pt modelId="{9C264B38-7178-4FDD-9C8A-01E35F32E5B0}" type="pres">
      <dgm:prSet presAssocID="{19AC2057-FAD1-4376-91D3-078914708CAB}" presName="LevelTwoTextNode" presStyleLbl="node2" presStyleIdx="6" presStyleCnt="13" custScaleX="857028">
        <dgm:presLayoutVars>
          <dgm:chPref val="3"/>
        </dgm:presLayoutVars>
      </dgm:prSet>
      <dgm:spPr/>
    </dgm:pt>
    <dgm:pt modelId="{C14BDBFC-5010-406B-A736-4AF626FC29D9}" type="pres">
      <dgm:prSet presAssocID="{19AC2057-FAD1-4376-91D3-078914708CAB}" presName="level3hierChild" presStyleCnt="0"/>
      <dgm:spPr/>
    </dgm:pt>
    <dgm:pt modelId="{CE551F2B-D66C-4095-835B-30F63E0A0224}" type="pres">
      <dgm:prSet presAssocID="{93A65C7E-469F-4C7B-9B64-835C7075EABF}" presName="conn2-1" presStyleLbl="parChTrans1D2" presStyleIdx="7" presStyleCnt="13"/>
      <dgm:spPr/>
    </dgm:pt>
    <dgm:pt modelId="{657433F7-2C98-4C76-9759-A5156D82A372}" type="pres">
      <dgm:prSet presAssocID="{93A65C7E-469F-4C7B-9B64-835C7075EABF}" presName="connTx" presStyleLbl="parChTrans1D2" presStyleIdx="7" presStyleCnt="13"/>
      <dgm:spPr/>
    </dgm:pt>
    <dgm:pt modelId="{1EDEDA55-3499-4FD4-BA0B-C98F0A660666}" type="pres">
      <dgm:prSet presAssocID="{8CEB284D-1912-42A5-B970-0082DBD87B93}" presName="root2" presStyleCnt="0"/>
      <dgm:spPr/>
    </dgm:pt>
    <dgm:pt modelId="{35FEC7AE-1FF6-4C67-9D15-1D36EFA8BD20}" type="pres">
      <dgm:prSet presAssocID="{8CEB284D-1912-42A5-B970-0082DBD87B93}" presName="LevelTwoTextNode" presStyleLbl="node2" presStyleIdx="7" presStyleCnt="13" custScaleX="857028">
        <dgm:presLayoutVars>
          <dgm:chPref val="3"/>
        </dgm:presLayoutVars>
      </dgm:prSet>
      <dgm:spPr/>
    </dgm:pt>
    <dgm:pt modelId="{BE550199-7A88-481F-9A70-6252C5D3756A}" type="pres">
      <dgm:prSet presAssocID="{8CEB284D-1912-42A5-B970-0082DBD87B93}" presName="level3hierChild" presStyleCnt="0"/>
      <dgm:spPr/>
    </dgm:pt>
    <dgm:pt modelId="{ADEE3DB5-35C5-4A86-8A6C-64A8CB7379AE}" type="pres">
      <dgm:prSet presAssocID="{9B3B2172-483F-46F6-AA01-49B2509456FD}" presName="conn2-1" presStyleLbl="parChTrans1D2" presStyleIdx="8" presStyleCnt="13"/>
      <dgm:spPr/>
    </dgm:pt>
    <dgm:pt modelId="{7757EF00-483B-4783-AB9D-659DD30CEB07}" type="pres">
      <dgm:prSet presAssocID="{9B3B2172-483F-46F6-AA01-49B2509456FD}" presName="connTx" presStyleLbl="parChTrans1D2" presStyleIdx="8" presStyleCnt="13"/>
      <dgm:spPr/>
    </dgm:pt>
    <dgm:pt modelId="{AF32E239-14B1-4E9D-93B1-A4DAD96DC1BA}" type="pres">
      <dgm:prSet presAssocID="{E95ECDCC-1DF1-447C-ADE2-47826C8F5AC6}" presName="root2" presStyleCnt="0"/>
      <dgm:spPr/>
    </dgm:pt>
    <dgm:pt modelId="{03C494DB-E7B8-4887-8DB9-85DFAB432AE9}" type="pres">
      <dgm:prSet presAssocID="{E95ECDCC-1DF1-447C-ADE2-47826C8F5AC6}" presName="LevelTwoTextNode" presStyleLbl="node2" presStyleIdx="8" presStyleCnt="13" custScaleX="857028">
        <dgm:presLayoutVars>
          <dgm:chPref val="3"/>
        </dgm:presLayoutVars>
      </dgm:prSet>
      <dgm:spPr/>
    </dgm:pt>
    <dgm:pt modelId="{9E2474AD-04AB-4ABD-8903-68EA83AB464D}" type="pres">
      <dgm:prSet presAssocID="{E95ECDCC-1DF1-447C-ADE2-47826C8F5AC6}" presName="level3hierChild" presStyleCnt="0"/>
      <dgm:spPr/>
    </dgm:pt>
    <dgm:pt modelId="{AB599B1E-D11F-43C7-ABC7-B5BFBB755C77}" type="pres">
      <dgm:prSet presAssocID="{29B6D847-CD49-43D6-AC1B-B048D3E8850A}" presName="conn2-1" presStyleLbl="parChTrans1D2" presStyleIdx="9" presStyleCnt="13"/>
      <dgm:spPr/>
    </dgm:pt>
    <dgm:pt modelId="{E28D0DEE-5CCE-4566-858E-9F61FD2EB58E}" type="pres">
      <dgm:prSet presAssocID="{29B6D847-CD49-43D6-AC1B-B048D3E8850A}" presName="connTx" presStyleLbl="parChTrans1D2" presStyleIdx="9" presStyleCnt="13"/>
      <dgm:spPr/>
    </dgm:pt>
    <dgm:pt modelId="{97BA7237-39F9-4FFE-8204-EB25FF87C63A}" type="pres">
      <dgm:prSet presAssocID="{D3C7AEC9-0888-4144-8A67-3E9AB46544FA}" presName="root2" presStyleCnt="0"/>
      <dgm:spPr/>
    </dgm:pt>
    <dgm:pt modelId="{99DC0369-ACD0-4BA9-9954-0D34A2B34206}" type="pres">
      <dgm:prSet presAssocID="{D3C7AEC9-0888-4144-8A67-3E9AB46544FA}" presName="LevelTwoTextNode" presStyleLbl="node2" presStyleIdx="9" presStyleCnt="13" custScaleX="857028">
        <dgm:presLayoutVars>
          <dgm:chPref val="3"/>
        </dgm:presLayoutVars>
      </dgm:prSet>
      <dgm:spPr/>
    </dgm:pt>
    <dgm:pt modelId="{50F5014C-282C-4FCB-8407-3743BD49980C}" type="pres">
      <dgm:prSet presAssocID="{D3C7AEC9-0888-4144-8A67-3E9AB46544FA}" presName="level3hierChild" presStyleCnt="0"/>
      <dgm:spPr/>
    </dgm:pt>
    <dgm:pt modelId="{73DD00FE-38CC-464A-98D8-0338C235A666}" type="pres">
      <dgm:prSet presAssocID="{9D7121D7-1E06-40B1-BEA0-574C2C5AEEFA}" presName="conn2-1" presStyleLbl="parChTrans1D2" presStyleIdx="10" presStyleCnt="13"/>
      <dgm:spPr/>
    </dgm:pt>
    <dgm:pt modelId="{3D75826A-02B1-4010-B99F-8F1FAE782F63}" type="pres">
      <dgm:prSet presAssocID="{9D7121D7-1E06-40B1-BEA0-574C2C5AEEFA}" presName="connTx" presStyleLbl="parChTrans1D2" presStyleIdx="10" presStyleCnt="13"/>
      <dgm:spPr/>
    </dgm:pt>
    <dgm:pt modelId="{2CEB9399-F8B3-4D5F-AAA2-6EA87E112361}" type="pres">
      <dgm:prSet presAssocID="{A78896F4-5FAF-49DB-B4D2-0B8C1037C4FA}" presName="root2" presStyleCnt="0"/>
      <dgm:spPr/>
    </dgm:pt>
    <dgm:pt modelId="{D6CF2184-58EB-49AA-806B-4EF8D18978F7}" type="pres">
      <dgm:prSet presAssocID="{A78896F4-5FAF-49DB-B4D2-0B8C1037C4FA}" presName="LevelTwoTextNode" presStyleLbl="node2" presStyleIdx="10" presStyleCnt="13" custScaleX="857028">
        <dgm:presLayoutVars>
          <dgm:chPref val="3"/>
        </dgm:presLayoutVars>
      </dgm:prSet>
      <dgm:spPr/>
    </dgm:pt>
    <dgm:pt modelId="{2B4AEF43-2794-4E26-A9C0-36907664D270}" type="pres">
      <dgm:prSet presAssocID="{A78896F4-5FAF-49DB-B4D2-0B8C1037C4FA}" presName="level3hierChild" presStyleCnt="0"/>
      <dgm:spPr/>
    </dgm:pt>
    <dgm:pt modelId="{23E884C7-1402-40C1-8E6B-292C19EE9476}" type="pres">
      <dgm:prSet presAssocID="{755DE6F8-B33F-417D-99D4-A0CEFF900876}" presName="conn2-1" presStyleLbl="parChTrans1D2" presStyleIdx="11" presStyleCnt="13"/>
      <dgm:spPr/>
    </dgm:pt>
    <dgm:pt modelId="{71A48774-DA5D-4A50-86AA-622896FE3F93}" type="pres">
      <dgm:prSet presAssocID="{755DE6F8-B33F-417D-99D4-A0CEFF900876}" presName="connTx" presStyleLbl="parChTrans1D2" presStyleIdx="11" presStyleCnt="13"/>
      <dgm:spPr/>
    </dgm:pt>
    <dgm:pt modelId="{C96C05A0-AD7F-4654-BA45-9BAD6FF779BC}" type="pres">
      <dgm:prSet presAssocID="{CFFAFCA4-4839-4E43-BEF9-DDE8D7F81B4E}" presName="root2" presStyleCnt="0"/>
      <dgm:spPr/>
    </dgm:pt>
    <dgm:pt modelId="{63BE75AA-8A0C-4C7A-BACC-C9A301D4CCFB}" type="pres">
      <dgm:prSet presAssocID="{CFFAFCA4-4839-4E43-BEF9-DDE8D7F81B4E}" presName="LevelTwoTextNode" presStyleLbl="node2" presStyleIdx="11" presStyleCnt="13" custScaleX="857028">
        <dgm:presLayoutVars>
          <dgm:chPref val="3"/>
        </dgm:presLayoutVars>
      </dgm:prSet>
      <dgm:spPr/>
    </dgm:pt>
    <dgm:pt modelId="{5D59E356-88EF-40D7-9B6E-7DD6D151CAD9}" type="pres">
      <dgm:prSet presAssocID="{CFFAFCA4-4839-4E43-BEF9-DDE8D7F81B4E}" presName="level3hierChild" presStyleCnt="0"/>
      <dgm:spPr/>
    </dgm:pt>
    <dgm:pt modelId="{9CA6E003-CA5F-44DA-85C4-5CC068DF0505}" type="pres">
      <dgm:prSet presAssocID="{50E57E19-01FB-41F5-8E68-60454B0F0AFF}" presName="conn2-1" presStyleLbl="parChTrans1D2" presStyleIdx="12" presStyleCnt="13"/>
      <dgm:spPr/>
    </dgm:pt>
    <dgm:pt modelId="{2335E18E-9793-4A29-876F-08CD1DA41F11}" type="pres">
      <dgm:prSet presAssocID="{50E57E19-01FB-41F5-8E68-60454B0F0AFF}" presName="connTx" presStyleLbl="parChTrans1D2" presStyleIdx="12" presStyleCnt="13"/>
      <dgm:spPr/>
    </dgm:pt>
    <dgm:pt modelId="{7DA8B5CB-DA89-4ADA-BA23-5427B2AD5528}" type="pres">
      <dgm:prSet presAssocID="{C239898F-D920-4575-A010-34228D14201D}" presName="root2" presStyleCnt="0"/>
      <dgm:spPr/>
    </dgm:pt>
    <dgm:pt modelId="{C1FCC27D-B7E1-468A-A852-78D567E14B4B}" type="pres">
      <dgm:prSet presAssocID="{C239898F-D920-4575-A010-34228D14201D}" presName="LevelTwoTextNode" presStyleLbl="node2" presStyleIdx="12" presStyleCnt="13" custScaleX="857028">
        <dgm:presLayoutVars>
          <dgm:chPref val="3"/>
        </dgm:presLayoutVars>
      </dgm:prSet>
      <dgm:spPr/>
    </dgm:pt>
    <dgm:pt modelId="{66ACBBB5-35A5-4650-9952-28020FD4C9E7}" type="pres">
      <dgm:prSet presAssocID="{C239898F-D920-4575-A010-34228D14201D}" presName="level3hierChild" presStyleCnt="0"/>
      <dgm:spPr/>
    </dgm:pt>
  </dgm:ptLst>
  <dgm:cxnLst>
    <dgm:cxn modelId="{9709CD02-D7E9-4D56-B023-75FE6437BCF3}" type="presOf" srcId="{04227F1D-B9D8-4F8A-8A60-56DDB33BAEE1}" destId="{6B042E8B-E884-47F9-A944-4EDA850F6F56}" srcOrd="1" destOrd="0" presId="urn:microsoft.com/office/officeart/2005/8/layout/hierarchy2"/>
    <dgm:cxn modelId="{7742410A-E637-4AE8-AF06-B3DA3931D7F5}" type="presOf" srcId="{863CEAA1-A919-458E-9BD6-6A7491039E44}" destId="{572C51ED-BEE6-4FC4-A008-09F4B9E9659A}" srcOrd="1" destOrd="0" presId="urn:microsoft.com/office/officeart/2005/8/layout/hierarchy2"/>
    <dgm:cxn modelId="{D0310D0F-6AFC-48E1-AFE6-14933D9F8A98}" srcId="{34829852-16CF-41B1-B7C5-C74A37BC79A5}" destId="{A78896F4-5FAF-49DB-B4D2-0B8C1037C4FA}" srcOrd="10" destOrd="0" parTransId="{9D7121D7-1E06-40B1-BEA0-574C2C5AEEFA}" sibTransId="{0A64093D-7E5F-437D-851B-5DB956A53BEC}"/>
    <dgm:cxn modelId="{3B537914-EB38-4F76-BC68-0907BE6AD6A6}" type="presOf" srcId="{65846345-A640-40F7-BB3B-BE5845E28A37}" destId="{C353DE9E-A266-4384-8B15-28E84E433492}" srcOrd="0" destOrd="0" presId="urn:microsoft.com/office/officeart/2005/8/layout/hierarchy2"/>
    <dgm:cxn modelId="{CDF23B1B-C180-480E-BA66-328D40E75939}" type="presOf" srcId="{A9D8160B-978D-4700-B251-C2F0133BA11A}" destId="{99817C94-5224-40DF-9E23-3FCDC4292C54}" srcOrd="1" destOrd="0" presId="urn:microsoft.com/office/officeart/2005/8/layout/hierarchy2"/>
    <dgm:cxn modelId="{DB46CD23-A760-4A1B-837B-5E4A7C5FD8D0}" type="presOf" srcId="{93A65C7E-469F-4C7B-9B64-835C7075EABF}" destId="{657433F7-2C98-4C76-9759-A5156D82A372}" srcOrd="1" destOrd="0" presId="urn:microsoft.com/office/officeart/2005/8/layout/hierarchy2"/>
    <dgm:cxn modelId="{0B610526-0A3F-434B-9A77-47B231F97996}" type="presOf" srcId="{D3C7AEC9-0888-4144-8A67-3E9AB46544FA}" destId="{99DC0369-ACD0-4BA9-9954-0D34A2B34206}" srcOrd="0" destOrd="0" presId="urn:microsoft.com/office/officeart/2005/8/layout/hierarchy2"/>
    <dgm:cxn modelId="{57EBC32C-35F5-4AC5-8353-996AF2F0E7C5}" type="presOf" srcId="{29B6D847-CD49-43D6-AC1B-B048D3E8850A}" destId="{E28D0DEE-5CCE-4566-858E-9F61FD2EB58E}" srcOrd="1" destOrd="0" presId="urn:microsoft.com/office/officeart/2005/8/layout/hierarchy2"/>
    <dgm:cxn modelId="{AF9FD832-5C9F-4D5E-A05D-D21628C6F752}" type="presOf" srcId="{863CEAA1-A919-458E-9BD6-6A7491039E44}" destId="{20E2EED5-7533-425C-884C-C3CB38CC5EBE}" srcOrd="0" destOrd="0" presId="urn:microsoft.com/office/officeart/2005/8/layout/hierarchy2"/>
    <dgm:cxn modelId="{30511834-6F25-4E1A-A0C6-4B1FEC502D43}" type="presOf" srcId="{8CEB284D-1912-42A5-B970-0082DBD87B93}" destId="{35FEC7AE-1FF6-4C67-9D15-1D36EFA8BD20}" srcOrd="0" destOrd="0" presId="urn:microsoft.com/office/officeart/2005/8/layout/hierarchy2"/>
    <dgm:cxn modelId="{F5FF9035-C9D6-4966-9EEF-910B6E12DEF7}" srcId="{34829852-16CF-41B1-B7C5-C74A37BC79A5}" destId="{8CEB284D-1912-42A5-B970-0082DBD87B93}" srcOrd="7" destOrd="0" parTransId="{93A65C7E-469F-4C7B-9B64-835C7075EABF}" sibTransId="{1BF317E8-EAAF-4249-A854-577AAFEFD70A}"/>
    <dgm:cxn modelId="{8D180736-CE33-4514-91AA-0C68DCDF21F4}" type="presOf" srcId="{7DB1B388-4811-472F-B605-AE1A334BB5EF}" destId="{48D1C189-45EE-48B7-A9B1-4F6287072B62}" srcOrd="1" destOrd="0" presId="urn:microsoft.com/office/officeart/2005/8/layout/hierarchy2"/>
    <dgm:cxn modelId="{0F7CCC37-A2A6-4155-A36B-A93A9DA5019F}" type="presOf" srcId="{29B6D847-CD49-43D6-AC1B-B048D3E8850A}" destId="{AB599B1E-D11F-43C7-ABC7-B5BFBB755C77}" srcOrd="0" destOrd="0" presId="urn:microsoft.com/office/officeart/2005/8/layout/hierarchy2"/>
    <dgm:cxn modelId="{F532F360-452C-4D69-893E-DE4000ED0692}" srcId="{34829852-16CF-41B1-B7C5-C74A37BC79A5}" destId="{D3C7AEC9-0888-4144-8A67-3E9AB46544FA}" srcOrd="9" destOrd="0" parTransId="{29B6D847-CD49-43D6-AC1B-B048D3E8850A}" sibTransId="{F25CBA1A-782D-492A-A0CD-B920715C0D4E}"/>
    <dgm:cxn modelId="{AD7B3F41-0394-470B-874F-B7D41B3B618A}" type="presOf" srcId="{19AC2057-FAD1-4376-91D3-078914708CAB}" destId="{9C264B38-7178-4FDD-9C8A-01E35F32E5B0}" srcOrd="0" destOrd="0" presId="urn:microsoft.com/office/officeart/2005/8/layout/hierarchy2"/>
    <dgm:cxn modelId="{0924ED44-DC2E-4074-9A01-B6299294815E}" type="presOf" srcId="{5A6F21FA-A4B7-48DB-AA21-EDAE65BBA0DF}" destId="{D61B5666-8775-4D24-9E40-93F20251712C}" srcOrd="0" destOrd="0" presId="urn:microsoft.com/office/officeart/2005/8/layout/hierarchy2"/>
    <dgm:cxn modelId="{26774165-6D66-452D-B217-197207C8B684}" type="presOf" srcId="{755DE6F8-B33F-417D-99D4-A0CEFF900876}" destId="{23E884C7-1402-40C1-8E6B-292C19EE9476}" srcOrd="0" destOrd="0" presId="urn:microsoft.com/office/officeart/2005/8/layout/hierarchy2"/>
    <dgm:cxn modelId="{77A6EF45-2191-4782-9ADC-08AC5886B702}" srcId="{34829852-16CF-41B1-B7C5-C74A37BC79A5}" destId="{E95ECDCC-1DF1-447C-ADE2-47826C8F5AC6}" srcOrd="8" destOrd="0" parTransId="{9B3B2172-483F-46F6-AA01-49B2509456FD}" sibTransId="{AB2FC566-94F0-4E16-BCB3-3FAEEFC461C4}"/>
    <dgm:cxn modelId="{721EC666-0E6E-4CC5-820D-E40B02B10154}" srcId="{34829852-16CF-41B1-B7C5-C74A37BC79A5}" destId="{DC6A93EA-8A79-49F9-8941-A438686D12D3}" srcOrd="4" destOrd="0" parTransId="{863CEAA1-A919-458E-9BD6-6A7491039E44}" sibTransId="{4B19FC44-1806-4B40-9ADC-08802F66853D}"/>
    <dgm:cxn modelId="{96150E49-6897-4212-9BAD-902B78E0E39B}" type="presOf" srcId="{50E57E19-01FB-41F5-8E68-60454B0F0AFF}" destId="{2335E18E-9793-4A29-876F-08CD1DA41F11}" srcOrd="1" destOrd="0" presId="urn:microsoft.com/office/officeart/2005/8/layout/hierarchy2"/>
    <dgm:cxn modelId="{24BEAD6A-011D-4F60-BA5E-84575EF86065}" srcId="{34829852-16CF-41B1-B7C5-C74A37BC79A5}" destId="{A8A2C450-B085-48DF-8FEC-9E2E5DE0E0C6}" srcOrd="0" destOrd="0" parTransId="{7DB1B388-4811-472F-B605-AE1A334BB5EF}" sibTransId="{748453E0-9100-4F1C-891E-3686F00FB80C}"/>
    <dgm:cxn modelId="{02DCC04A-3212-4326-999C-64AC8D48D3CA}" type="presOf" srcId="{9B3B2172-483F-46F6-AA01-49B2509456FD}" destId="{7757EF00-483B-4783-AB9D-659DD30CEB07}" srcOrd="1" destOrd="0" presId="urn:microsoft.com/office/officeart/2005/8/layout/hierarchy2"/>
    <dgm:cxn modelId="{0A0F006C-5DB6-417A-AF74-E2A2834EDB75}" type="presOf" srcId="{C239898F-D920-4575-A010-34228D14201D}" destId="{C1FCC27D-B7E1-468A-A852-78D567E14B4B}" srcOrd="0" destOrd="0" presId="urn:microsoft.com/office/officeart/2005/8/layout/hierarchy2"/>
    <dgm:cxn modelId="{BB3AB04C-348F-4261-9A0E-C3D9B26832F8}" type="presOf" srcId="{A9D8160B-978D-4700-B251-C2F0133BA11A}" destId="{D75E20A4-B92E-45D2-873D-95C7C8F22254}" srcOrd="0" destOrd="0" presId="urn:microsoft.com/office/officeart/2005/8/layout/hierarchy2"/>
    <dgm:cxn modelId="{EF8FBD6D-DD53-4649-A3AB-440CDD82BC21}" type="presOf" srcId="{9D7121D7-1E06-40B1-BEA0-574C2C5AEEFA}" destId="{3D75826A-02B1-4010-B99F-8F1FAE782F63}" srcOrd="1" destOrd="0" presId="urn:microsoft.com/office/officeart/2005/8/layout/hierarchy2"/>
    <dgm:cxn modelId="{7477DE6E-E39E-4C87-9BC8-47F8744E515F}" type="presOf" srcId="{04227F1D-B9D8-4F8A-8A60-56DDB33BAEE1}" destId="{EA74BD19-1D05-4EC2-9CBE-4F1201244DF5}" srcOrd="0" destOrd="0" presId="urn:microsoft.com/office/officeart/2005/8/layout/hierarchy2"/>
    <dgm:cxn modelId="{09E41171-6840-4763-BC7F-8E15079EF063}" srcId="{34829852-16CF-41B1-B7C5-C74A37BC79A5}" destId="{C239898F-D920-4575-A010-34228D14201D}" srcOrd="12" destOrd="0" parTransId="{50E57E19-01FB-41F5-8E68-60454B0F0AFF}" sibTransId="{6E24572B-6992-4813-9702-BBDF4664E73D}"/>
    <dgm:cxn modelId="{01775851-A7AC-49D2-8B19-10234B96EFDE}" srcId="{34829852-16CF-41B1-B7C5-C74A37BC79A5}" destId="{FDAE08A2-451E-4668-8551-FD1CBBD07DFB}" srcOrd="2" destOrd="0" parTransId="{A84EDD35-BA08-4A27-843E-C1BE56DAA979}" sibTransId="{52D1490B-BD47-4D3C-9CCF-AC44895A3AB2}"/>
    <dgm:cxn modelId="{FCF7A85A-4832-4414-8A47-0A90C7DB838D}" srcId="{34829852-16CF-41B1-B7C5-C74A37BC79A5}" destId="{64314BFC-0FF6-4D00-B3A6-00B691CBD81E}" srcOrd="1" destOrd="0" parTransId="{BB0E0557-6D71-4A3D-890D-8C52275A8A4D}" sibTransId="{826591A9-EEB8-4C28-BC02-9927F7D454AB}"/>
    <dgm:cxn modelId="{391F608F-6501-41E0-89FE-CBC91CDBF052}" type="presOf" srcId="{755DE6F8-B33F-417D-99D4-A0CEFF900876}" destId="{71A48774-DA5D-4A50-86AA-622896FE3F93}" srcOrd="1" destOrd="0" presId="urn:microsoft.com/office/officeart/2005/8/layout/hierarchy2"/>
    <dgm:cxn modelId="{AFD6D290-EE98-47EA-B79D-D5E702F62441}" type="presOf" srcId="{A84EDD35-BA08-4A27-843E-C1BE56DAA979}" destId="{14A4DEC9-6E42-4CC5-9C29-57147B588117}" srcOrd="0" destOrd="0" presId="urn:microsoft.com/office/officeart/2005/8/layout/hierarchy2"/>
    <dgm:cxn modelId="{DEC4E391-7D21-4F25-ADEA-DF1416DA7426}" type="presOf" srcId="{9B3B2172-483F-46F6-AA01-49B2509456FD}" destId="{ADEE3DB5-35C5-4A86-8A6C-64A8CB7379AE}" srcOrd="0" destOrd="0" presId="urn:microsoft.com/office/officeart/2005/8/layout/hierarchy2"/>
    <dgm:cxn modelId="{17AF3492-D7D1-4820-ACF5-813A1925094E}" srcId="{5A6F21FA-A4B7-48DB-AA21-EDAE65BBA0DF}" destId="{34829852-16CF-41B1-B7C5-C74A37BC79A5}" srcOrd="0" destOrd="0" parTransId="{27AEC5C2-7430-4302-9577-970014846234}" sibTransId="{81752C61-7544-453A-BD97-DB772DDFCC71}"/>
    <dgm:cxn modelId="{10F86892-30D6-42EA-9C84-C5D82AB96BB0}" type="presOf" srcId="{A8A2C450-B085-48DF-8FEC-9E2E5DE0E0C6}" destId="{5F78FD7A-061A-4B38-8CA5-DAF4C58420DC}" srcOrd="0" destOrd="0" presId="urn:microsoft.com/office/officeart/2005/8/layout/hierarchy2"/>
    <dgm:cxn modelId="{41BB0B9C-B29D-4B24-8448-F0BD75252FE7}" srcId="{34829852-16CF-41B1-B7C5-C74A37BC79A5}" destId="{CFFAFCA4-4839-4E43-BEF9-DDE8D7F81B4E}" srcOrd="11" destOrd="0" parTransId="{755DE6F8-B33F-417D-99D4-A0CEFF900876}" sibTransId="{72890EEB-4F0D-421D-8E4C-7E39EF4E2E24}"/>
    <dgm:cxn modelId="{72E7C7A2-22A5-41F8-9274-AB80F19B65DD}" srcId="{34829852-16CF-41B1-B7C5-C74A37BC79A5}" destId="{5BFB2C68-B05A-4371-A9AD-6B6D26695BA9}" srcOrd="5" destOrd="0" parTransId="{04227F1D-B9D8-4F8A-8A60-56DDB33BAEE1}" sibTransId="{22721A25-3E4F-48D0-B48B-912C3A236C93}"/>
    <dgm:cxn modelId="{68F3A1A3-1CD5-4805-9F51-0BE0C519B3C3}" type="presOf" srcId="{FDAE08A2-451E-4668-8551-FD1CBBD07DFB}" destId="{A97DDCAB-37CD-4F7D-BAD4-B3CC508A898D}" srcOrd="0" destOrd="0" presId="urn:microsoft.com/office/officeart/2005/8/layout/hierarchy2"/>
    <dgm:cxn modelId="{78A634A8-E6FF-4362-8AC0-46CA6BD2F2B9}" type="presOf" srcId="{52F51518-C172-43F0-84B4-7F4ECDE4F03D}" destId="{855F1F28-944D-4EF4-91EE-DF415C42645D}" srcOrd="0" destOrd="0" presId="urn:microsoft.com/office/officeart/2005/8/layout/hierarchy2"/>
    <dgm:cxn modelId="{056976AC-DBB2-4949-BA0B-F9C5225B3A4F}" type="presOf" srcId="{DC6A93EA-8A79-49F9-8941-A438686D12D3}" destId="{B75A93B4-3213-4468-AA3D-F4424982E159}" srcOrd="0" destOrd="0" presId="urn:microsoft.com/office/officeart/2005/8/layout/hierarchy2"/>
    <dgm:cxn modelId="{A7E647AD-BC29-4494-8563-64B32A9BB3CD}" type="presOf" srcId="{9D7121D7-1E06-40B1-BEA0-574C2C5AEEFA}" destId="{73DD00FE-38CC-464A-98D8-0338C235A666}" srcOrd="0" destOrd="0" presId="urn:microsoft.com/office/officeart/2005/8/layout/hierarchy2"/>
    <dgm:cxn modelId="{642DBBB1-F79E-4843-ADE7-D4E0C1CCBD7B}" type="presOf" srcId="{65846345-A640-40F7-BB3B-BE5845E28A37}" destId="{4F89BEA8-5D4E-4F13-8D87-A876228295AE}" srcOrd="1" destOrd="0" presId="urn:microsoft.com/office/officeart/2005/8/layout/hierarchy2"/>
    <dgm:cxn modelId="{BAC174B5-AF06-4662-9AB8-F48187578C68}" type="presOf" srcId="{BB0E0557-6D71-4A3D-890D-8C52275A8A4D}" destId="{AAE097AA-53A2-47E7-A07B-C2AEC42DF600}" srcOrd="1" destOrd="0" presId="urn:microsoft.com/office/officeart/2005/8/layout/hierarchy2"/>
    <dgm:cxn modelId="{8B15F3BD-3BD4-4013-B88A-783F533FBAD6}" type="presOf" srcId="{93A65C7E-469F-4C7B-9B64-835C7075EABF}" destId="{CE551F2B-D66C-4095-835B-30F63E0A0224}" srcOrd="0" destOrd="0" presId="urn:microsoft.com/office/officeart/2005/8/layout/hierarchy2"/>
    <dgm:cxn modelId="{C8A55FCA-9E9A-425A-ADDD-C530BE6E1AEC}" type="presOf" srcId="{CFFAFCA4-4839-4E43-BEF9-DDE8D7F81B4E}" destId="{63BE75AA-8A0C-4C7A-BACC-C9A301D4CCFB}" srcOrd="0" destOrd="0" presId="urn:microsoft.com/office/officeart/2005/8/layout/hierarchy2"/>
    <dgm:cxn modelId="{74CF76CC-2250-40B3-AC2E-3E71288631E6}" srcId="{34829852-16CF-41B1-B7C5-C74A37BC79A5}" destId="{19AC2057-FAD1-4376-91D3-078914708CAB}" srcOrd="6" destOrd="0" parTransId="{A9D8160B-978D-4700-B251-C2F0133BA11A}" sibTransId="{A6C47D2D-865A-424F-91EC-6313005B0505}"/>
    <dgm:cxn modelId="{D7B710CF-A78D-41A8-8C3F-274AAA819BBD}" srcId="{34829852-16CF-41B1-B7C5-C74A37BC79A5}" destId="{52F51518-C172-43F0-84B4-7F4ECDE4F03D}" srcOrd="3" destOrd="0" parTransId="{65846345-A640-40F7-BB3B-BE5845E28A37}" sibTransId="{C9B6B337-A549-4CF7-8423-C2D00F059738}"/>
    <dgm:cxn modelId="{FB655ED1-ACB3-474A-B329-0A7353DDBE75}" type="presOf" srcId="{34829852-16CF-41B1-B7C5-C74A37BC79A5}" destId="{E67AF02B-5952-433D-84E6-9F8C1395C22B}" srcOrd="0" destOrd="0" presId="urn:microsoft.com/office/officeart/2005/8/layout/hierarchy2"/>
    <dgm:cxn modelId="{869F31D6-4C93-41F0-AEE9-EFFDB3169B68}" type="presOf" srcId="{A78896F4-5FAF-49DB-B4D2-0B8C1037C4FA}" destId="{D6CF2184-58EB-49AA-806B-4EF8D18978F7}" srcOrd="0" destOrd="0" presId="urn:microsoft.com/office/officeart/2005/8/layout/hierarchy2"/>
    <dgm:cxn modelId="{8DA139D6-FF9D-4B23-855F-E4930B15D5D0}" type="presOf" srcId="{BB0E0557-6D71-4A3D-890D-8C52275A8A4D}" destId="{7DDB00AA-97DA-4B40-965A-305FBD9E9033}" srcOrd="0" destOrd="0" presId="urn:microsoft.com/office/officeart/2005/8/layout/hierarchy2"/>
    <dgm:cxn modelId="{FE7BBCDC-C57B-4944-A211-886F47FBED59}" type="presOf" srcId="{E95ECDCC-1DF1-447C-ADE2-47826C8F5AC6}" destId="{03C494DB-E7B8-4887-8DB9-85DFAB432AE9}" srcOrd="0" destOrd="0" presId="urn:microsoft.com/office/officeart/2005/8/layout/hierarchy2"/>
    <dgm:cxn modelId="{2ED623E1-4774-4D69-A9FC-7D76CB2463B9}" type="presOf" srcId="{5BFB2C68-B05A-4371-A9AD-6B6D26695BA9}" destId="{122A5F29-C665-4549-ABD2-E0CA94495755}" srcOrd="0" destOrd="0" presId="urn:microsoft.com/office/officeart/2005/8/layout/hierarchy2"/>
    <dgm:cxn modelId="{6448BFE8-46B2-48EC-B7E8-7BE760B15F64}" type="presOf" srcId="{A84EDD35-BA08-4A27-843E-C1BE56DAA979}" destId="{D97DDC3D-AE6E-40D0-A8B8-4C91E6A60CA0}" srcOrd="1" destOrd="0" presId="urn:microsoft.com/office/officeart/2005/8/layout/hierarchy2"/>
    <dgm:cxn modelId="{1B7BF5F3-309C-4852-A06A-FA27AD704BB0}" type="presOf" srcId="{50E57E19-01FB-41F5-8E68-60454B0F0AFF}" destId="{9CA6E003-CA5F-44DA-85C4-5CC068DF0505}" srcOrd="0" destOrd="0" presId="urn:microsoft.com/office/officeart/2005/8/layout/hierarchy2"/>
    <dgm:cxn modelId="{F71565F7-E700-4887-8C58-859994A0D3AB}" type="presOf" srcId="{64314BFC-0FF6-4D00-B3A6-00B691CBD81E}" destId="{76733381-D567-4E69-94A8-13195C7D7194}" srcOrd="0" destOrd="0" presId="urn:microsoft.com/office/officeart/2005/8/layout/hierarchy2"/>
    <dgm:cxn modelId="{0E0BF8F7-8450-4361-A6B8-4755DC7D38FF}" type="presOf" srcId="{7DB1B388-4811-472F-B605-AE1A334BB5EF}" destId="{37DEFC59-85B4-4E11-AB50-D0CC577F033D}" srcOrd="0" destOrd="0" presId="urn:microsoft.com/office/officeart/2005/8/layout/hierarchy2"/>
    <dgm:cxn modelId="{D1F6E773-A4A4-4DFD-B5B8-CBF7DBF822E5}" type="presParOf" srcId="{D61B5666-8775-4D24-9E40-93F20251712C}" destId="{4EC4649A-592D-46D7-A50F-B9626FF3FF43}" srcOrd="0" destOrd="0" presId="urn:microsoft.com/office/officeart/2005/8/layout/hierarchy2"/>
    <dgm:cxn modelId="{A244F35F-45D1-40F5-8C5E-AF9EAA074ABB}" type="presParOf" srcId="{4EC4649A-592D-46D7-A50F-B9626FF3FF43}" destId="{E67AF02B-5952-433D-84E6-9F8C1395C22B}" srcOrd="0" destOrd="0" presId="urn:microsoft.com/office/officeart/2005/8/layout/hierarchy2"/>
    <dgm:cxn modelId="{5FDCDBD5-17F2-4A32-BF1E-010AB16D1DEB}" type="presParOf" srcId="{4EC4649A-592D-46D7-A50F-B9626FF3FF43}" destId="{00EA8734-313F-4961-B0D9-6DD02D2A9ED8}" srcOrd="1" destOrd="0" presId="urn:microsoft.com/office/officeart/2005/8/layout/hierarchy2"/>
    <dgm:cxn modelId="{F3F81DD5-32CE-44BB-87ED-70DD3ECE6AFA}" type="presParOf" srcId="{00EA8734-313F-4961-B0D9-6DD02D2A9ED8}" destId="{37DEFC59-85B4-4E11-AB50-D0CC577F033D}" srcOrd="0" destOrd="0" presId="urn:microsoft.com/office/officeart/2005/8/layout/hierarchy2"/>
    <dgm:cxn modelId="{37D8E556-1082-4DBF-8682-77A278887680}" type="presParOf" srcId="{37DEFC59-85B4-4E11-AB50-D0CC577F033D}" destId="{48D1C189-45EE-48B7-A9B1-4F6287072B62}" srcOrd="0" destOrd="0" presId="urn:microsoft.com/office/officeart/2005/8/layout/hierarchy2"/>
    <dgm:cxn modelId="{F9144656-27B7-4D69-BAA3-480C0EA5D486}" type="presParOf" srcId="{00EA8734-313F-4961-B0D9-6DD02D2A9ED8}" destId="{298A40C9-6A70-492C-9733-AE08DBFE8E0E}" srcOrd="1" destOrd="0" presId="urn:microsoft.com/office/officeart/2005/8/layout/hierarchy2"/>
    <dgm:cxn modelId="{B8571ADB-9DF1-4C12-B6BB-3016B06311E9}" type="presParOf" srcId="{298A40C9-6A70-492C-9733-AE08DBFE8E0E}" destId="{5F78FD7A-061A-4B38-8CA5-DAF4C58420DC}" srcOrd="0" destOrd="0" presId="urn:microsoft.com/office/officeart/2005/8/layout/hierarchy2"/>
    <dgm:cxn modelId="{08304762-9A14-42D1-8C8B-CA1C801A340A}" type="presParOf" srcId="{298A40C9-6A70-492C-9733-AE08DBFE8E0E}" destId="{716FD5EE-1579-42F1-B9CB-2CA297C5B96F}" srcOrd="1" destOrd="0" presId="urn:microsoft.com/office/officeart/2005/8/layout/hierarchy2"/>
    <dgm:cxn modelId="{93F005B3-2EA7-4D66-919E-FE66DCDAE72B}" type="presParOf" srcId="{00EA8734-313F-4961-B0D9-6DD02D2A9ED8}" destId="{7DDB00AA-97DA-4B40-965A-305FBD9E9033}" srcOrd="2" destOrd="0" presId="urn:microsoft.com/office/officeart/2005/8/layout/hierarchy2"/>
    <dgm:cxn modelId="{FD8C97D8-E003-4D07-B14E-671FB08D2D31}" type="presParOf" srcId="{7DDB00AA-97DA-4B40-965A-305FBD9E9033}" destId="{AAE097AA-53A2-47E7-A07B-C2AEC42DF600}" srcOrd="0" destOrd="0" presId="urn:microsoft.com/office/officeart/2005/8/layout/hierarchy2"/>
    <dgm:cxn modelId="{D8C5F6AC-093B-4885-A135-B1A34C15083D}" type="presParOf" srcId="{00EA8734-313F-4961-B0D9-6DD02D2A9ED8}" destId="{FD01179A-2E16-4AEA-9E5A-8918F25B58DA}" srcOrd="3" destOrd="0" presId="urn:microsoft.com/office/officeart/2005/8/layout/hierarchy2"/>
    <dgm:cxn modelId="{3B0B343A-67E2-4B07-A91E-22633056B649}" type="presParOf" srcId="{FD01179A-2E16-4AEA-9E5A-8918F25B58DA}" destId="{76733381-D567-4E69-94A8-13195C7D7194}" srcOrd="0" destOrd="0" presId="urn:microsoft.com/office/officeart/2005/8/layout/hierarchy2"/>
    <dgm:cxn modelId="{D6F2EA87-E958-4BBE-B30E-DE406E25E545}" type="presParOf" srcId="{FD01179A-2E16-4AEA-9E5A-8918F25B58DA}" destId="{3BBA601B-E5E9-4BC5-9556-5BD209ED7818}" srcOrd="1" destOrd="0" presId="urn:microsoft.com/office/officeart/2005/8/layout/hierarchy2"/>
    <dgm:cxn modelId="{01F217CA-3C77-4F6F-9515-E24ABFA5EB0B}" type="presParOf" srcId="{00EA8734-313F-4961-B0D9-6DD02D2A9ED8}" destId="{14A4DEC9-6E42-4CC5-9C29-57147B588117}" srcOrd="4" destOrd="0" presId="urn:microsoft.com/office/officeart/2005/8/layout/hierarchy2"/>
    <dgm:cxn modelId="{65C1E47D-C5F7-4A85-9D21-A8E11C71D430}" type="presParOf" srcId="{14A4DEC9-6E42-4CC5-9C29-57147B588117}" destId="{D97DDC3D-AE6E-40D0-A8B8-4C91E6A60CA0}" srcOrd="0" destOrd="0" presId="urn:microsoft.com/office/officeart/2005/8/layout/hierarchy2"/>
    <dgm:cxn modelId="{85E11F8E-2767-4176-8809-FC00C660739C}" type="presParOf" srcId="{00EA8734-313F-4961-B0D9-6DD02D2A9ED8}" destId="{F6C836FE-BA46-4987-9A8E-369C8A270D5D}" srcOrd="5" destOrd="0" presId="urn:microsoft.com/office/officeart/2005/8/layout/hierarchy2"/>
    <dgm:cxn modelId="{3ECF184D-043E-40D4-95DE-3051303C447E}" type="presParOf" srcId="{F6C836FE-BA46-4987-9A8E-369C8A270D5D}" destId="{A97DDCAB-37CD-4F7D-BAD4-B3CC508A898D}" srcOrd="0" destOrd="0" presId="urn:microsoft.com/office/officeart/2005/8/layout/hierarchy2"/>
    <dgm:cxn modelId="{1B0CFAFB-02A5-4225-8932-660C182080D6}" type="presParOf" srcId="{F6C836FE-BA46-4987-9A8E-369C8A270D5D}" destId="{1B5EB6A2-349B-49E3-A519-DE11BE9A69B3}" srcOrd="1" destOrd="0" presId="urn:microsoft.com/office/officeart/2005/8/layout/hierarchy2"/>
    <dgm:cxn modelId="{08503C44-9280-4656-89E2-E3E690796FEB}" type="presParOf" srcId="{00EA8734-313F-4961-B0D9-6DD02D2A9ED8}" destId="{C353DE9E-A266-4384-8B15-28E84E433492}" srcOrd="6" destOrd="0" presId="urn:microsoft.com/office/officeart/2005/8/layout/hierarchy2"/>
    <dgm:cxn modelId="{ADE9C2CC-7F44-438F-9216-1437DECC3977}" type="presParOf" srcId="{C353DE9E-A266-4384-8B15-28E84E433492}" destId="{4F89BEA8-5D4E-4F13-8D87-A876228295AE}" srcOrd="0" destOrd="0" presId="urn:microsoft.com/office/officeart/2005/8/layout/hierarchy2"/>
    <dgm:cxn modelId="{2505C446-966A-4887-B7A6-5CFD223409BD}" type="presParOf" srcId="{00EA8734-313F-4961-B0D9-6DD02D2A9ED8}" destId="{51DEC877-63DB-49A2-B5D1-267E862F314D}" srcOrd="7" destOrd="0" presId="urn:microsoft.com/office/officeart/2005/8/layout/hierarchy2"/>
    <dgm:cxn modelId="{197BA9E6-CAA4-4934-BF18-D1C8206F7C80}" type="presParOf" srcId="{51DEC877-63DB-49A2-B5D1-267E862F314D}" destId="{855F1F28-944D-4EF4-91EE-DF415C42645D}" srcOrd="0" destOrd="0" presId="urn:microsoft.com/office/officeart/2005/8/layout/hierarchy2"/>
    <dgm:cxn modelId="{288F50E7-0286-4170-BD5A-A9B8352BB9BA}" type="presParOf" srcId="{51DEC877-63DB-49A2-B5D1-267E862F314D}" destId="{F3F6DCB4-C952-445D-BD13-52A284AE2C52}" srcOrd="1" destOrd="0" presId="urn:microsoft.com/office/officeart/2005/8/layout/hierarchy2"/>
    <dgm:cxn modelId="{4D00CF3C-EA32-444B-8793-C9A63C4EBB25}" type="presParOf" srcId="{00EA8734-313F-4961-B0D9-6DD02D2A9ED8}" destId="{20E2EED5-7533-425C-884C-C3CB38CC5EBE}" srcOrd="8" destOrd="0" presId="urn:microsoft.com/office/officeart/2005/8/layout/hierarchy2"/>
    <dgm:cxn modelId="{4D26AB13-6E3D-4F1B-BDD5-B6C5B7E968A9}" type="presParOf" srcId="{20E2EED5-7533-425C-884C-C3CB38CC5EBE}" destId="{572C51ED-BEE6-4FC4-A008-09F4B9E9659A}" srcOrd="0" destOrd="0" presId="urn:microsoft.com/office/officeart/2005/8/layout/hierarchy2"/>
    <dgm:cxn modelId="{F28B859D-20CB-4E26-9DFD-E3F63EB4D8B6}" type="presParOf" srcId="{00EA8734-313F-4961-B0D9-6DD02D2A9ED8}" destId="{B1FB5CC4-AADD-4EBA-87F2-1E63A86AE00D}" srcOrd="9" destOrd="0" presId="urn:microsoft.com/office/officeart/2005/8/layout/hierarchy2"/>
    <dgm:cxn modelId="{AED308C7-63DC-4DF9-9ADC-DDA2E814B289}" type="presParOf" srcId="{B1FB5CC4-AADD-4EBA-87F2-1E63A86AE00D}" destId="{B75A93B4-3213-4468-AA3D-F4424982E159}" srcOrd="0" destOrd="0" presId="urn:microsoft.com/office/officeart/2005/8/layout/hierarchy2"/>
    <dgm:cxn modelId="{42AF4BD7-70C6-4890-8D95-90D60256DE44}" type="presParOf" srcId="{B1FB5CC4-AADD-4EBA-87F2-1E63A86AE00D}" destId="{66157A1F-C3DD-43EE-85C6-D984EFEDC10C}" srcOrd="1" destOrd="0" presId="urn:microsoft.com/office/officeart/2005/8/layout/hierarchy2"/>
    <dgm:cxn modelId="{0ED71FC7-50F9-4CCB-8D89-113660B685DB}" type="presParOf" srcId="{00EA8734-313F-4961-B0D9-6DD02D2A9ED8}" destId="{EA74BD19-1D05-4EC2-9CBE-4F1201244DF5}" srcOrd="10" destOrd="0" presId="urn:microsoft.com/office/officeart/2005/8/layout/hierarchy2"/>
    <dgm:cxn modelId="{A0396669-7619-4602-9455-47823AC3F0CF}" type="presParOf" srcId="{EA74BD19-1D05-4EC2-9CBE-4F1201244DF5}" destId="{6B042E8B-E884-47F9-A944-4EDA850F6F56}" srcOrd="0" destOrd="0" presId="urn:microsoft.com/office/officeart/2005/8/layout/hierarchy2"/>
    <dgm:cxn modelId="{2578F4C0-50F2-48F7-80EC-87F023A18A7E}" type="presParOf" srcId="{00EA8734-313F-4961-B0D9-6DD02D2A9ED8}" destId="{79FF2F35-A0FB-4AE3-9E56-ACCCC7A37822}" srcOrd="11" destOrd="0" presId="urn:microsoft.com/office/officeart/2005/8/layout/hierarchy2"/>
    <dgm:cxn modelId="{D7B40B40-B79C-444A-B640-7B32C2DF7EF1}" type="presParOf" srcId="{79FF2F35-A0FB-4AE3-9E56-ACCCC7A37822}" destId="{122A5F29-C665-4549-ABD2-E0CA94495755}" srcOrd="0" destOrd="0" presId="urn:microsoft.com/office/officeart/2005/8/layout/hierarchy2"/>
    <dgm:cxn modelId="{B8D6406F-B62E-436F-8D8A-915AE4956DB5}" type="presParOf" srcId="{79FF2F35-A0FB-4AE3-9E56-ACCCC7A37822}" destId="{5ACBDCEE-BABD-4024-88D5-D02917ED85E9}" srcOrd="1" destOrd="0" presId="urn:microsoft.com/office/officeart/2005/8/layout/hierarchy2"/>
    <dgm:cxn modelId="{B5472DE1-4BF3-4420-AA29-AB0505CC29DB}" type="presParOf" srcId="{00EA8734-313F-4961-B0D9-6DD02D2A9ED8}" destId="{D75E20A4-B92E-45D2-873D-95C7C8F22254}" srcOrd="12" destOrd="0" presId="urn:microsoft.com/office/officeart/2005/8/layout/hierarchy2"/>
    <dgm:cxn modelId="{A135A682-24BE-4064-A058-B436FEF2866F}" type="presParOf" srcId="{D75E20A4-B92E-45D2-873D-95C7C8F22254}" destId="{99817C94-5224-40DF-9E23-3FCDC4292C54}" srcOrd="0" destOrd="0" presId="urn:microsoft.com/office/officeart/2005/8/layout/hierarchy2"/>
    <dgm:cxn modelId="{3DA0845D-AC34-4966-B5B0-F7ED857A6763}" type="presParOf" srcId="{00EA8734-313F-4961-B0D9-6DD02D2A9ED8}" destId="{05E1255C-AEE2-4B97-95AE-0ECBB38651F5}" srcOrd="13" destOrd="0" presId="urn:microsoft.com/office/officeart/2005/8/layout/hierarchy2"/>
    <dgm:cxn modelId="{57325FD9-B261-4629-BAA6-255CAF496B50}" type="presParOf" srcId="{05E1255C-AEE2-4B97-95AE-0ECBB38651F5}" destId="{9C264B38-7178-4FDD-9C8A-01E35F32E5B0}" srcOrd="0" destOrd="0" presId="urn:microsoft.com/office/officeart/2005/8/layout/hierarchy2"/>
    <dgm:cxn modelId="{7A664CFB-F3FF-4F17-8A22-6570EF43549E}" type="presParOf" srcId="{05E1255C-AEE2-4B97-95AE-0ECBB38651F5}" destId="{C14BDBFC-5010-406B-A736-4AF626FC29D9}" srcOrd="1" destOrd="0" presId="urn:microsoft.com/office/officeart/2005/8/layout/hierarchy2"/>
    <dgm:cxn modelId="{1BD1CE4A-E09F-48AA-ADFC-B14644C599EB}" type="presParOf" srcId="{00EA8734-313F-4961-B0D9-6DD02D2A9ED8}" destId="{CE551F2B-D66C-4095-835B-30F63E0A0224}" srcOrd="14" destOrd="0" presId="urn:microsoft.com/office/officeart/2005/8/layout/hierarchy2"/>
    <dgm:cxn modelId="{155B763A-EFD4-46A2-8791-793E82B50BE1}" type="presParOf" srcId="{CE551F2B-D66C-4095-835B-30F63E0A0224}" destId="{657433F7-2C98-4C76-9759-A5156D82A372}" srcOrd="0" destOrd="0" presId="urn:microsoft.com/office/officeart/2005/8/layout/hierarchy2"/>
    <dgm:cxn modelId="{34E23811-DB75-41DE-B5D8-BA8F0F818B2F}" type="presParOf" srcId="{00EA8734-313F-4961-B0D9-6DD02D2A9ED8}" destId="{1EDEDA55-3499-4FD4-BA0B-C98F0A660666}" srcOrd="15" destOrd="0" presId="urn:microsoft.com/office/officeart/2005/8/layout/hierarchy2"/>
    <dgm:cxn modelId="{349DF8E8-266F-4736-8D74-E18D14AF8EA8}" type="presParOf" srcId="{1EDEDA55-3499-4FD4-BA0B-C98F0A660666}" destId="{35FEC7AE-1FF6-4C67-9D15-1D36EFA8BD20}" srcOrd="0" destOrd="0" presId="urn:microsoft.com/office/officeart/2005/8/layout/hierarchy2"/>
    <dgm:cxn modelId="{F429DC8B-BAF7-4FDF-8A3F-99693DC3C2C4}" type="presParOf" srcId="{1EDEDA55-3499-4FD4-BA0B-C98F0A660666}" destId="{BE550199-7A88-481F-9A70-6252C5D3756A}" srcOrd="1" destOrd="0" presId="urn:microsoft.com/office/officeart/2005/8/layout/hierarchy2"/>
    <dgm:cxn modelId="{0D940060-9953-4EDB-8FD5-B8B6C3B4589B}" type="presParOf" srcId="{00EA8734-313F-4961-B0D9-6DD02D2A9ED8}" destId="{ADEE3DB5-35C5-4A86-8A6C-64A8CB7379AE}" srcOrd="16" destOrd="0" presId="urn:microsoft.com/office/officeart/2005/8/layout/hierarchy2"/>
    <dgm:cxn modelId="{C66DABC8-9DC8-4F74-A155-8281E15D19A9}" type="presParOf" srcId="{ADEE3DB5-35C5-4A86-8A6C-64A8CB7379AE}" destId="{7757EF00-483B-4783-AB9D-659DD30CEB07}" srcOrd="0" destOrd="0" presId="urn:microsoft.com/office/officeart/2005/8/layout/hierarchy2"/>
    <dgm:cxn modelId="{4796D414-0BCF-48BC-B7FD-B11FF1282343}" type="presParOf" srcId="{00EA8734-313F-4961-B0D9-6DD02D2A9ED8}" destId="{AF32E239-14B1-4E9D-93B1-A4DAD96DC1BA}" srcOrd="17" destOrd="0" presId="urn:microsoft.com/office/officeart/2005/8/layout/hierarchy2"/>
    <dgm:cxn modelId="{347FACB7-B799-4245-B311-F308AD1737BB}" type="presParOf" srcId="{AF32E239-14B1-4E9D-93B1-A4DAD96DC1BA}" destId="{03C494DB-E7B8-4887-8DB9-85DFAB432AE9}" srcOrd="0" destOrd="0" presId="urn:microsoft.com/office/officeart/2005/8/layout/hierarchy2"/>
    <dgm:cxn modelId="{BE45A061-54DB-40CD-BC0A-179EF09623A1}" type="presParOf" srcId="{AF32E239-14B1-4E9D-93B1-A4DAD96DC1BA}" destId="{9E2474AD-04AB-4ABD-8903-68EA83AB464D}" srcOrd="1" destOrd="0" presId="urn:microsoft.com/office/officeart/2005/8/layout/hierarchy2"/>
    <dgm:cxn modelId="{0FA02A27-927D-4489-99E1-3FEC48E2CFF2}" type="presParOf" srcId="{00EA8734-313F-4961-B0D9-6DD02D2A9ED8}" destId="{AB599B1E-D11F-43C7-ABC7-B5BFBB755C77}" srcOrd="18" destOrd="0" presId="urn:microsoft.com/office/officeart/2005/8/layout/hierarchy2"/>
    <dgm:cxn modelId="{E5D4D8B1-042F-436B-A17E-3C71CAAB7DBF}" type="presParOf" srcId="{AB599B1E-D11F-43C7-ABC7-B5BFBB755C77}" destId="{E28D0DEE-5CCE-4566-858E-9F61FD2EB58E}" srcOrd="0" destOrd="0" presId="urn:microsoft.com/office/officeart/2005/8/layout/hierarchy2"/>
    <dgm:cxn modelId="{B7BBE77C-F876-4A83-A161-427787B66F0B}" type="presParOf" srcId="{00EA8734-313F-4961-B0D9-6DD02D2A9ED8}" destId="{97BA7237-39F9-4FFE-8204-EB25FF87C63A}" srcOrd="19" destOrd="0" presId="urn:microsoft.com/office/officeart/2005/8/layout/hierarchy2"/>
    <dgm:cxn modelId="{C97C42EF-5440-4299-94B3-E326273552D8}" type="presParOf" srcId="{97BA7237-39F9-4FFE-8204-EB25FF87C63A}" destId="{99DC0369-ACD0-4BA9-9954-0D34A2B34206}" srcOrd="0" destOrd="0" presId="urn:microsoft.com/office/officeart/2005/8/layout/hierarchy2"/>
    <dgm:cxn modelId="{BF98B9E3-FA51-4223-92C0-28C9D4E771B9}" type="presParOf" srcId="{97BA7237-39F9-4FFE-8204-EB25FF87C63A}" destId="{50F5014C-282C-4FCB-8407-3743BD49980C}" srcOrd="1" destOrd="0" presId="urn:microsoft.com/office/officeart/2005/8/layout/hierarchy2"/>
    <dgm:cxn modelId="{EAC488EA-DEEF-4208-AAF6-D5639B5B090B}" type="presParOf" srcId="{00EA8734-313F-4961-B0D9-6DD02D2A9ED8}" destId="{73DD00FE-38CC-464A-98D8-0338C235A666}" srcOrd="20" destOrd="0" presId="urn:microsoft.com/office/officeart/2005/8/layout/hierarchy2"/>
    <dgm:cxn modelId="{DF9534F0-CE20-4561-8602-89B6AB71A76C}" type="presParOf" srcId="{73DD00FE-38CC-464A-98D8-0338C235A666}" destId="{3D75826A-02B1-4010-B99F-8F1FAE782F63}" srcOrd="0" destOrd="0" presId="urn:microsoft.com/office/officeart/2005/8/layout/hierarchy2"/>
    <dgm:cxn modelId="{1EBAAB30-34FC-4170-9E40-20D991F13D57}" type="presParOf" srcId="{00EA8734-313F-4961-B0D9-6DD02D2A9ED8}" destId="{2CEB9399-F8B3-4D5F-AAA2-6EA87E112361}" srcOrd="21" destOrd="0" presId="urn:microsoft.com/office/officeart/2005/8/layout/hierarchy2"/>
    <dgm:cxn modelId="{41EACFC4-706D-4485-BC6B-94396ED59F3F}" type="presParOf" srcId="{2CEB9399-F8B3-4D5F-AAA2-6EA87E112361}" destId="{D6CF2184-58EB-49AA-806B-4EF8D18978F7}" srcOrd="0" destOrd="0" presId="urn:microsoft.com/office/officeart/2005/8/layout/hierarchy2"/>
    <dgm:cxn modelId="{40EBEC05-2134-4F3A-BF5D-FC38B7A90954}" type="presParOf" srcId="{2CEB9399-F8B3-4D5F-AAA2-6EA87E112361}" destId="{2B4AEF43-2794-4E26-A9C0-36907664D270}" srcOrd="1" destOrd="0" presId="urn:microsoft.com/office/officeart/2005/8/layout/hierarchy2"/>
    <dgm:cxn modelId="{21CC7F3B-50D8-4671-968D-B72654F1214C}" type="presParOf" srcId="{00EA8734-313F-4961-B0D9-6DD02D2A9ED8}" destId="{23E884C7-1402-40C1-8E6B-292C19EE9476}" srcOrd="22" destOrd="0" presId="urn:microsoft.com/office/officeart/2005/8/layout/hierarchy2"/>
    <dgm:cxn modelId="{E8B75066-5FAD-4AB2-98B1-C33BD5EEC8C9}" type="presParOf" srcId="{23E884C7-1402-40C1-8E6B-292C19EE9476}" destId="{71A48774-DA5D-4A50-86AA-622896FE3F93}" srcOrd="0" destOrd="0" presId="urn:microsoft.com/office/officeart/2005/8/layout/hierarchy2"/>
    <dgm:cxn modelId="{9D96E554-30CE-434D-A625-39FDF1F23C9B}" type="presParOf" srcId="{00EA8734-313F-4961-B0D9-6DD02D2A9ED8}" destId="{C96C05A0-AD7F-4654-BA45-9BAD6FF779BC}" srcOrd="23" destOrd="0" presId="urn:microsoft.com/office/officeart/2005/8/layout/hierarchy2"/>
    <dgm:cxn modelId="{C13C71EC-909F-4136-BDCA-472B707F72EA}" type="presParOf" srcId="{C96C05A0-AD7F-4654-BA45-9BAD6FF779BC}" destId="{63BE75AA-8A0C-4C7A-BACC-C9A301D4CCFB}" srcOrd="0" destOrd="0" presId="urn:microsoft.com/office/officeart/2005/8/layout/hierarchy2"/>
    <dgm:cxn modelId="{BA591150-2101-4D34-8960-1E6A957780B6}" type="presParOf" srcId="{C96C05A0-AD7F-4654-BA45-9BAD6FF779BC}" destId="{5D59E356-88EF-40D7-9B6E-7DD6D151CAD9}" srcOrd="1" destOrd="0" presId="urn:microsoft.com/office/officeart/2005/8/layout/hierarchy2"/>
    <dgm:cxn modelId="{7FC5D5D8-0DFA-4617-AD05-664462503BD0}" type="presParOf" srcId="{00EA8734-313F-4961-B0D9-6DD02D2A9ED8}" destId="{9CA6E003-CA5F-44DA-85C4-5CC068DF0505}" srcOrd="24" destOrd="0" presId="urn:microsoft.com/office/officeart/2005/8/layout/hierarchy2"/>
    <dgm:cxn modelId="{9978200F-20DD-479F-9CFB-13FC17859023}" type="presParOf" srcId="{9CA6E003-CA5F-44DA-85C4-5CC068DF0505}" destId="{2335E18E-9793-4A29-876F-08CD1DA41F11}" srcOrd="0" destOrd="0" presId="urn:microsoft.com/office/officeart/2005/8/layout/hierarchy2"/>
    <dgm:cxn modelId="{42CD8146-4CD1-42C3-85CA-B5D03A39E92B}" type="presParOf" srcId="{00EA8734-313F-4961-B0D9-6DD02D2A9ED8}" destId="{7DA8B5CB-DA89-4ADA-BA23-5427B2AD5528}" srcOrd="25" destOrd="0" presId="urn:microsoft.com/office/officeart/2005/8/layout/hierarchy2"/>
    <dgm:cxn modelId="{DE11FB68-1276-4C82-BCC9-3099005A9870}" type="presParOf" srcId="{7DA8B5CB-DA89-4ADA-BA23-5427B2AD5528}" destId="{C1FCC27D-B7E1-468A-A852-78D567E14B4B}" srcOrd="0" destOrd="0" presId="urn:microsoft.com/office/officeart/2005/8/layout/hierarchy2"/>
    <dgm:cxn modelId="{D1FDAC8D-944B-461A-BDBE-B947CFD11FF5}" type="presParOf" srcId="{7DA8B5CB-DA89-4ADA-BA23-5427B2AD5528}" destId="{66ACBBB5-35A5-4650-9952-28020FD4C9E7}"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DEE53CD0-ED29-42D9-AFD6-A095A70062B3}" type="doc">
      <dgm:prSet loTypeId="urn:microsoft.com/office/officeart/2009/3/layout/RandomtoResultProcess" loCatId="process" qsTypeId="urn:microsoft.com/office/officeart/2005/8/quickstyle/3d2" qsCatId="3D" csTypeId="urn:microsoft.com/office/officeart/2005/8/colors/accent1_5" csCatId="accent1" phldr="1"/>
      <dgm:spPr/>
      <dgm:t>
        <a:bodyPr/>
        <a:lstStyle/>
        <a:p>
          <a:endParaRPr lang="el-GR"/>
        </a:p>
      </dgm:t>
    </dgm:pt>
    <dgm:pt modelId="{F2C01B33-71FB-412C-9A14-7EE6DDF12653}">
      <dgm:prSet phldrT="[Κείμενο]" custT="1"/>
      <dgm:spPr/>
      <dgm:t>
        <a:bodyPr/>
        <a:lstStyle/>
        <a:p>
          <a:r>
            <a:rPr lang="el-GR" sz="1800" dirty="0">
              <a:effectLst/>
              <a:latin typeface="Times New Roman" panose="02020603050405020304" pitchFamily="18" charset="0"/>
              <a:ea typeface="Times New Roman" panose="02020603050405020304" pitchFamily="18" charset="0"/>
              <a:cs typeface="Arial" panose="020B0604020202020204" pitchFamily="34" charset="0"/>
            </a:rPr>
            <a:t>Τέλος, η επιμορφωτική διαδικασία οφείλει να αφορά </a:t>
          </a:r>
          <a:r>
            <a:rPr lang="el-GR" sz="1800" b="1" dirty="0">
              <a:effectLst/>
              <a:latin typeface="Times New Roman" panose="02020603050405020304" pitchFamily="18" charset="0"/>
              <a:ea typeface="Times New Roman" panose="02020603050405020304" pitchFamily="18" charset="0"/>
              <a:cs typeface="Arial" panose="020B0604020202020204" pitchFamily="34" charset="0"/>
            </a:rPr>
            <a:t>το σύνολο της προσωπικότητας του εκπαιδευτικού</a:t>
          </a:r>
          <a:endParaRPr lang="el-GR" sz="1800" dirty="0"/>
        </a:p>
      </dgm:t>
    </dgm:pt>
    <dgm:pt modelId="{23CC5789-1968-45AD-87C1-B0EA3DDCB4C3}" type="parTrans" cxnId="{7C95DCF0-6140-4A7D-A39E-B3D312728318}">
      <dgm:prSet/>
      <dgm:spPr/>
      <dgm:t>
        <a:bodyPr/>
        <a:lstStyle/>
        <a:p>
          <a:endParaRPr lang="el-GR" sz="1800"/>
        </a:p>
      </dgm:t>
    </dgm:pt>
    <dgm:pt modelId="{6E93B409-D4CC-4A2A-BB7C-2385A5B31F73}" type="sibTrans" cxnId="{7C95DCF0-6140-4A7D-A39E-B3D312728318}">
      <dgm:prSet/>
      <dgm:spPr/>
      <dgm:t>
        <a:bodyPr/>
        <a:lstStyle/>
        <a:p>
          <a:endParaRPr lang="el-GR" sz="1800"/>
        </a:p>
      </dgm:t>
    </dgm:pt>
    <dgm:pt modelId="{4AEEB72C-F3B1-4BCF-8453-C9376993D11E}">
      <dgm:prSet phldrT="[Κείμενο]" custT="1"/>
      <dgm:spPr/>
      <dgm:t>
        <a:bodyPr/>
        <a:lstStyle/>
        <a:p>
          <a:r>
            <a:rPr lang="el-GR" sz="1800" dirty="0">
              <a:effectLst/>
              <a:latin typeface="Times New Roman" panose="02020603050405020304" pitchFamily="18" charset="0"/>
              <a:ea typeface="Times New Roman" panose="02020603050405020304" pitchFamily="18" charset="0"/>
              <a:cs typeface="Arial" panose="020B0604020202020204" pitchFamily="34" charset="0"/>
            </a:rPr>
            <a:t>να ενισχύει όλες τις διαστάσεις της παιδαγωγικής του λειτουργίας και να συμβάλλει στη διατήρηση της κοινωνικής σημασίας του επαγγέλματος, στην ενδυνάμωση του αισθήματος ευθύνης, στην καλλιέργεια επαγγελματικού ήθους και στην προαγωγή της εσωτερικής ικανοποίησης από το έργο της μάθησης</a:t>
          </a:r>
          <a:endParaRPr lang="el-GR" sz="1800" dirty="0"/>
        </a:p>
      </dgm:t>
    </dgm:pt>
    <dgm:pt modelId="{527E5190-5E3B-4CC5-8E5B-3A4C09878AE6}" type="parTrans" cxnId="{ADA97702-492F-43A1-B055-6C15DDA31F4C}">
      <dgm:prSet/>
      <dgm:spPr/>
      <dgm:t>
        <a:bodyPr/>
        <a:lstStyle/>
        <a:p>
          <a:endParaRPr lang="el-GR" sz="1800"/>
        </a:p>
      </dgm:t>
    </dgm:pt>
    <dgm:pt modelId="{1A0B85F0-072D-481B-8601-821C3EC4D1D3}" type="sibTrans" cxnId="{ADA97702-492F-43A1-B055-6C15DDA31F4C}">
      <dgm:prSet/>
      <dgm:spPr/>
      <dgm:t>
        <a:bodyPr/>
        <a:lstStyle/>
        <a:p>
          <a:endParaRPr lang="el-GR" sz="1800"/>
        </a:p>
      </dgm:t>
    </dgm:pt>
    <dgm:pt modelId="{41516AAA-4E63-47BF-B468-160552E06A7C}" type="pres">
      <dgm:prSet presAssocID="{DEE53CD0-ED29-42D9-AFD6-A095A70062B3}" presName="Name0" presStyleCnt="0">
        <dgm:presLayoutVars>
          <dgm:dir/>
          <dgm:animOne val="branch"/>
          <dgm:animLvl val="lvl"/>
        </dgm:presLayoutVars>
      </dgm:prSet>
      <dgm:spPr/>
    </dgm:pt>
    <dgm:pt modelId="{C78B86B7-7AC5-4F7D-A1F5-DF8F373E703E}" type="pres">
      <dgm:prSet presAssocID="{F2C01B33-71FB-412C-9A14-7EE6DDF12653}" presName="chaos" presStyleCnt="0"/>
      <dgm:spPr/>
    </dgm:pt>
    <dgm:pt modelId="{5DE965AD-43A8-466B-9D19-788CFA4A4081}" type="pres">
      <dgm:prSet presAssocID="{F2C01B33-71FB-412C-9A14-7EE6DDF12653}" presName="parTx1" presStyleLbl="revTx" presStyleIdx="0" presStyleCnt="1"/>
      <dgm:spPr/>
    </dgm:pt>
    <dgm:pt modelId="{3EE4E4BB-0CA6-4DDA-B75D-7197B4F15AF7}" type="pres">
      <dgm:prSet presAssocID="{F2C01B33-71FB-412C-9A14-7EE6DDF12653}" presName="c1" presStyleLbl="node1" presStyleIdx="0" presStyleCnt="19"/>
      <dgm:spPr/>
    </dgm:pt>
    <dgm:pt modelId="{7904E18B-DD84-4112-BAFF-CF10C5F986B0}" type="pres">
      <dgm:prSet presAssocID="{F2C01B33-71FB-412C-9A14-7EE6DDF12653}" presName="c2" presStyleLbl="node1" presStyleIdx="1" presStyleCnt="19"/>
      <dgm:spPr/>
    </dgm:pt>
    <dgm:pt modelId="{AEE4C11E-95AA-4260-AC06-C215F73F4818}" type="pres">
      <dgm:prSet presAssocID="{F2C01B33-71FB-412C-9A14-7EE6DDF12653}" presName="c3" presStyleLbl="node1" presStyleIdx="2" presStyleCnt="19"/>
      <dgm:spPr/>
    </dgm:pt>
    <dgm:pt modelId="{D00E1657-B4E8-4076-BBEB-22311FF183FA}" type="pres">
      <dgm:prSet presAssocID="{F2C01B33-71FB-412C-9A14-7EE6DDF12653}" presName="c4" presStyleLbl="node1" presStyleIdx="3" presStyleCnt="19"/>
      <dgm:spPr/>
    </dgm:pt>
    <dgm:pt modelId="{393AFA24-7116-4CE7-BD55-B1C324BE22E7}" type="pres">
      <dgm:prSet presAssocID="{F2C01B33-71FB-412C-9A14-7EE6DDF12653}" presName="c5" presStyleLbl="node1" presStyleIdx="4" presStyleCnt="19"/>
      <dgm:spPr/>
    </dgm:pt>
    <dgm:pt modelId="{4517B90C-6307-4B6A-836D-E78E7BC020E6}" type="pres">
      <dgm:prSet presAssocID="{F2C01B33-71FB-412C-9A14-7EE6DDF12653}" presName="c6" presStyleLbl="node1" presStyleIdx="5" presStyleCnt="19"/>
      <dgm:spPr/>
    </dgm:pt>
    <dgm:pt modelId="{F6E00FDF-F654-46E3-9F39-DF00E8D81CE2}" type="pres">
      <dgm:prSet presAssocID="{F2C01B33-71FB-412C-9A14-7EE6DDF12653}" presName="c7" presStyleLbl="node1" presStyleIdx="6" presStyleCnt="19"/>
      <dgm:spPr/>
    </dgm:pt>
    <dgm:pt modelId="{F20D00F3-F56C-441B-B18A-87CE5A409697}" type="pres">
      <dgm:prSet presAssocID="{F2C01B33-71FB-412C-9A14-7EE6DDF12653}" presName="c8" presStyleLbl="node1" presStyleIdx="7" presStyleCnt="19"/>
      <dgm:spPr/>
    </dgm:pt>
    <dgm:pt modelId="{9707B4B7-D126-491E-BC17-FB798D726DAA}" type="pres">
      <dgm:prSet presAssocID="{F2C01B33-71FB-412C-9A14-7EE6DDF12653}" presName="c9" presStyleLbl="node1" presStyleIdx="8" presStyleCnt="19"/>
      <dgm:spPr/>
    </dgm:pt>
    <dgm:pt modelId="{EC4187B1-95D3-4A98-8D4A-F6EF24AB25B5}" type="pres">
      <dgm:prSet presAssocID="{F2C01B33-71FB-412C-9A14-7EE6DDF12653}" presName="c10" presStyleLbl="node1" presStyleIdx="9" presStyleCnt="19"/>
      <dgm:spPr/>
    </dgm:pt>
    <dgm:pt modelId="{1A23771F-79AA-4F5B-82C9-343812E76F74}" type="pres">
      <dgm:prSet presAssocID="{F2C01B33-71FB-412C-9A14-7EE6DDF12653}" presName="c11" presStyleLbl="node1" presStyleIdx="10" presStyleCnt="19"/>
      <dgm:spPr/>
    </dgm:pt>
    <dgm:pt modelId="{E8413857-C016-4324-9009-201EB5DD15E1}" type="pres">
      <dgm:prSet presAssocID="{F2C01B33-71FB-412C-9A14-7EE6DDF12653}" presName="c12" presStyleLbl="node1" presStyleIdx="11" presStyleCnt="19"/>
      <dgm:spPr/>
    </dgm:pt>
    <dgm:pt modelId="{F0E33BDC-22ED-428F-B277-1B5F54761F02}" type="pres">
      <dgm:prSet presAssocID="{F2C01B33-71FB-412C-9A14-7EE6DDF12653}" presName="c13" presStyleLbl="node1" presStyleIdx="12" presStyleCnt="19"/>
      <dgm:spPr/>
    </dgm:pt>
    <dgm:pt modelId="{1631EEB9-6089-463A-8778-9F4FAFC5C5F7}" type="pres">
      <dgm:prSet presAssocID="{F2C01B33-71FB-412C-9A14-7EE6DDF12653}" presName="c14" presStyleLbl="node1" presStyleIdx="13" presStyleCnt="19"/>
      <dgm:spPr/>
    </dgm:pt>
    <dgm:pt modelId="{B02B4607-A311-42A9-923D-CC87C556EACC}" type="pres">
      <dgm:prSet presAssocID="{F2C01B33-71FB-412C-9A14-7EE6DDF12653}" presName="c15" presStyleLbl="node1" presStyleIdx="14" presStyleCnt="19"/>
      <dgm:spPr/>
    </dgm:pt>
    <dgm:pt modelId="{1CA0A7EB-A51D-4524-9565-17283AFEAACA}" type="pres">
      <dgm:prSet presAssocID="{F2C01B33-71FB-412C-9A14-7EE6DDF12653}" presName="c16" presStyleLbl="node1" presStyleIdx="15" presStyleCnt="19"/>
      <dgm:spPr/>
    </dgm:pt>
    <dgm:pt modelId="{CAC85474-42C2-498B-BE43-98C867332008}" type="pres">
      <dgm:prSet presAssocID="{F2C01B33-71FB-412C-9A14-7EE6DDF12653}" presName="c17" presStyleLbl="node1" presStyleIdx="16" presStyleCnt="19"/>
      <dgm:spPr/>
    </dgm:pt>
    <dgm:pt modelId="{51E88E8B-6E16-4786-B32C-E94AE4E3D207}" type="pres">
      <dgm:prSet presAssocID="{F2C01B33-71FB-412C-9A14-7EE6DDF12653}" presName="c18" presStyleLbl="node1" presStyleIdx="17" presStyleCnt="19"/>
      <dgm:spPr/>
    </dgm:pt>
    <dgm:pt modelId="{43A270F3-28AC-45E6-9932-D9C62464A297}" type="pres">
      <dgm:prSet presAssocID="{6E93B409-D4CC-4A2A-BB7C-2385A5B31F73}" presName="chevronComposite1" presStyleCnt="0"/>
      <dgm:spPr/>
    </dgm:pt>
    <dgm:pt modelId="{EB175F52-4C2D-467F-ACBC-E0AD627A6567}" type="pres">
      <dgm:prSet presAssocID="{6E93B409-D4CC-4A2A-BB7C-2385A5B31F73}" presName="chevron1" presStyleLbl="sibTrans2D1" presStyleIdx="0" presStyleCnt="2"/>
      <dgm:spPr/>
    </dgm:pt>
    <dgm:pt modelId="{AA789B51-CA91-460F-9913-BD6433904753}" type="pres">
      <dgm:prSet presAssocID="{6E93B409-D4CC-4A2A-BB7C-2385A5B31F73}" presName="spChevron1" presStyleCnt="0"/>
      <dgm:spPr/>
    </dgm:pt>
    <dgm:pt modelId="{ED6A3EAC-D700-424A-94C0-EFC97F44B9F4}" type="pres">
      <dgm:prSet presAssocID="{6E93B409-D4CC-4A2A-BB7C-2385A5B31F73}" presName="overlap" presStyleCnt="0"/>
      <dgm:spPr/>
    </dgm:pt>
    <dgm:pt modelId="{6251B351-20B1-41D0-96A8-DDFF258BDC1E}" type="pres">
      <dgm:prSet presAssocID="{6E93B409-D4CC-4A2A-BB7C-2385A5B31F73}" presName="chevronComposite2" presStyleCnt="0"/>
      <dgm:spPr/>
    </dgm:pt>
    <dgm:pt modelId="{A120EDFC-E62F-4967-88F8-05D2913223CD}" type="pres">
      <dgm:prSet presAssocID="{6E93B409-D4CC-4A2A-BB7C-2385A5B31F73}" presName="chevron2" presStyleLbl="sibTrans2D1" presStyleIdx="1" presStyleCnt="2"/>
      <dgm:spPr/>
    </dgm:pt>
    <dgm:pt modelId="{90925E6C-2712-4485-BD83-AC16788A5227}" type="pres">
      <dgm:prSet presAssocID="{6E93B409-D4CC-4A2A-BB7C-2385A5B31F73}" presName="spChevron2" presStyleCnt="0"/>
      <dgm:spPr/>
    </dgm:pt>
    <dgm:pt modelId="{CE981112-960B-4AE5-8206-FF3C862B59F6}" type="pres">
      <dgm:prSet presAssocID="{4AEEB72C-F3B1-4BCF-8453-C9376993D11E}" presName="last" presStyleCnt="0"/>
      <dgm:spPr/>
    </dgm:pt>
    <dgm:pt modelId="{03AD96AD-03EE-4D08-8A89-66BB33C52656}" type="pres">
      <dgm:prSet presAssocID="{4AEEB72C-F3B1-4BCF-8453-C9376993D11E}" presName="circleTx" presStyleLbl="node1" presStyleIdx="18" presStyleCnt="19" custScaleX="125904" custScaleY="118560"/>
      <dgm:spPr/>
    </dgm:pt>
    <dgm:pt modelId="{61FDFD00-3BE7-4BC4-B43F-27542CC6E070}" type="pres">
      <dgm:prSet presAssocID="{4AEEB72C-F3B1-4BCF-8453-C9376993D11E}" presName="spN" presStyleCnt="0"/>
      <dgm:spPr/>
    </dgm:pt>
  </dgm:ptLst>
  <dgm:cxnLst>
    <dgm:cxn modelId="{ADA97702-492F-43A1-B055-6C15DDA31F4C}" srcId="{DEE53CD0-ED29-42D9-AFD6-A095A70062B3}" destId="{4AEEB72C-F3B1-4BCF-8453-C9376993D11E}" srcOrd="1" destOrd="0" parTransId="{527E5190-5E3B-4CC5-8E5B-3A4C09878AE6}" sibTransId="{1A0B85F0-072D-481B-8601-821C3EC4D1D3}"/>
    <dgm:cxn modelId="{C9099E0F-1FB0-411C-A443-38FEE8DF8D59}" type="presOf" srcId="{DEE53CD0-ED29-42D9-AFD6-A095A70062B3}" destId="{41516AAA-4E63-47BF-B468-160552E06A7C}" srcOrd="0" destOrd="0" presId="urn:microsoft.com/office/officeart/2009/3/layout/RandomtoResultProcess"/>
    <dgm:cxn modelId="{5F3C6F49-0602-4CB6-B702-A7B41F617440}" type="presOf" srcId="{F2C01B33-71FB-412C-9A14-7EE6DDF12653}" destId="{5DE965AD-43A8-466B-9D19-788CFA4A4081}" srcOrd="0" destOrd="0" presId="urn:microsoft.com/office/officeart/2009/3/layout/RandomtoResultProcess"/>
    <dgm:cxn modelId="{A38D88C9-C959-4492-A26F-E2E43767F78A}" type="presOf" srcId="{4AEEB72C-F3B1-4BCF-8453-C9376993D11E}" destId="{03AD96AD-03EE-4D08-8A89-66BB33C52656}" srcOrd="0" destOrd="0" presId="urn:microsoft.com/office/officeart/2009/3/layout/RandomtoResultProcess"/>
    <dgm:cxn modelId="{7C95DCF0-6140-4A7D-A39E-B3D312728318}" srcId="{DEE53CD0-ED29-42D9-AFD6-A095A70062B3}" destId="{F2C01B33-71FB-412C-9A14-7EE6DDF12653}" srcOrd="0" destOrd="0" parTransId="{23CC5789-1968-45AD-87C1-B0EA3DDCB4C3}" sibTransId="{6E93B409-D4CC-4A2A-BB7C-2385A5B31F73}"/>
    <dgm:cxn modelId="{6567D419-275A-4E2F-BFE2-3A9038A6D0E2}" type="presParOf" srcId="{41516AAA-4E63-47BF-B468-160552E06A7C}" destId="{C78B86B7-7AC5-4F7D-A1F5-DF8F373E703E}" srcOrd="0" destOrd="0" presId="urn:microsoft.com/office/officeart/2009/3/layout/RandomtoResultProcess"/>
    <dgm:cxn modelId="{836272AF-D199-48EA-B14D-1D99A0FB9134}" type="presParOf" srcId="{C78B86B7-7AC5-4F7D-A1F5-DF8F373E703E}" destId="{5DE965AD-43A8-466B-9D19-788CFA4A4081}" srcOrd="0" destOrd="0" presId="urn:microsoft.com/office/officeart/2009/3/layout/RandomtoResultProcess"/>
    <dgm:cxn modelId="{661090B3-5BA7-448E-9AE0-FC87E7F45625}" type="presParOf" srcId="{C78B86B7-7AC5-4F7D-A1F5-DF8F373E703E}" destId="{3EE4E4BB-0CA6-4DDA-B75D-7197B4F15AF7}" srcOrd="1" destOrd="0" presId="urn:microsoft.com/office/officeart/2009/3/layout/RandomtoResultProcess"/>
    <dgm:cxn modelId="{B3BD6328-8B44-4A60-8C14-0F9C7A6E04C6}" type="presParOf" srcId="{C78B86B7-7AC5-4F7D-A1F5-DF8F373E703E}" destId="{7904E18B-DD84-4112-BAFF-CF10C5F986B0}" srcOrd="2" destOrd="0" presId="urn:microsoft.com/office/officeart/2009/3/layout/RandomtoResultProcess"/>
    <dgm:cxn modelId="{42CB98E3-03EF-4258-9AE7-742882D13687}" type="presParOf" srcId="{C78B86B7-7AC5-4F7D-A1F5-DF8F373E703E}" destId="{AEE4C11E-95AA-4260-AC06-C215F73F4818}" srcOrd="3" destOrd="0" presId="urn:microsoft.com/office/officeart/2009/3/layout/RandomtoResultProcess"/>
    <dgm:cxn modelId="{F0A3E2A7-E914-41FB-AC1B-CACE833C7506}" type="presParOf" srcId="{C78B86B7-7AC5-4F7D-A1F5-DF8F373E703E}" destId="{D00E1657-B4E8-4076-BBEB-22311FF183FA}" srcOrd="4" destOrd="0" presId="urn:microsoft.com/office/officeart/2009/3/layout/RandomtoResultProcess"/>
    <dgm:cxn modelId="{BFA3A6AB-10D8-4CAB-A09C-73E58BD90CDD}" type="presParOf" srcId="{C78B86B7-7AC5-4F7D-A1F5-DF8F373E703E}" destId="{393AFA24-7116-4CE7-BD55-B1C324BE22E7}" srcOrd="5" destOrd="0" presId="urn:microsoft.com/office/officeart/2009/3/layout/RandomtoResultProcess"/>
    <dgm:cxn modelId="{1C11A515-E2FE-42A9-879B-443539939186}" type="presParOf" srcId="{C78B86B7-7AC5-4F7D-A1F5-DF8F373E703E}" destId="{4517B90C-6307-4B6A-836D-E78E7BC020E6}" srcOrd="6" destOrd="0" presId="urn:microsoft.com/office/officeart/2009/3/layout/RandomtoResultProcess"/>
    <dgm:cxn modelId="{E5184A5B-2496-4777-82D2-81BDD4A2B428}" type="presParOf" srcId="{C78B86B7-7AC5-4F7D-A1F5-DF8F373E703E}" destId="{F6E00FDF-F654-46E3-9F39-DF00E8D81CE2}" srcOrd="7" destOrd="0" presId="urn:microsoft.com/office/officeart/2009/3/layout/RandomtoResultProcess"/>
    <dgm:cxn modelId="{F86746DD-08EC-41FF-982E-2B56F742B767}" type="presParOf" srcId="{C78B86B7-7AC5-4F7D-A1F5-DF8F373E703E}" destId="{F20D00F3-F56C-441B-B18A-87CE5A409697}" srcOrd="8" destOrd="0" presId="urn:microsoft.com/office/officeart/2009/3/layout/RandomtoResultProcess"/>
    <dgm:cxn modelId="{B693C419-9520-481F-BE6B-463384F51964}" type="presParOf" srcId="{C78B86B7-7AC5-4F7D-A1F5-DF8F373E703E}" destId="{9707B4B7-D126-491E-BC17-FB798D726DAA}" srcOrd="9" destOrd="0" presId="urn:microsoft.com/office/officeart/2009/3/layout/RandomtoResultProcess"/>
    <dgm:cxn modelId="{AC60575B-1E71-4DD0-A3ED-A76130DB26EA}" type="presParOf" srcId="{C78B86B7-7AC5-4F7D-A1F5-DF8F373E703E}" destId="{EC4187B1-95D3-4A98-8D4A-F6EF24AB25B5}" srcOrd="10" destOrd="0" presId="urn:microsoft.com/office/officeart/2009/3/layout/RandomtoResultProcess"/>
    <dgm:cxn modelId="{85BA8F97-AA3E-4556-ACEC-9A3D57444B53}" type="presParOf" srcId="{C78B86B7-7AC5-4F7D-A1F5-DF8F373E703E}" destId="{1A23771F-79AA-4F5B-82C9-343812E76F74}" srcOrd="11" destOrd="0" presId="urn:microsoft.com/office/officeart/2009/3/layout/RandomtoResultProcess"/>
    <dgm:cxn modelId="{F6B71F37-119A-415A-A831-857CD1BADF2E}" type="presParOf" srcId="{C78B86B7-7AC5-4F7D-A1F5-DF8F373E703E}" destId="{E8413857-C016-4324-9009-201EB5DD15E1}" srcOrd="12" destOrd="0" presId="urn:microsoft.com/office/officeart/2009/3/layout/RandomtoResultProcess"/>
    <dgm:cxn modelId="{2970CCCB-BA89-4838-8577-63D84908BE11}" type="presParOf" srcId="{C78B86B7-7AC5-4F7D-A1F5-DF8F373E703E}" destId="{F0E33BDC-22ED-428F-B277-1B5F54761F02}" srcOrd="13" destOrd="0" presId="urn:microsoft.com/office/officeart/2009/3/layout/RandomtoResultProcess"/>
    <dgm:cxn modelId="{6B3BCF69-857E-4F64-8823-E2ED9814E3F5}" type="presParOf" srcId="{C78B86B7-7AC5-4F7D-A1F5-DF8F373E703E}" destId="{1631EEB9-6089-463A-8778-9F4FAFC5C5F7}" srcOrd="14" destOrd="0" presId="urn:microsoft.com/office/officeart/2009/3/layout/RandomtoResultProcess"/>
    <dgm:cxn modelId="{DA7E129D-47BF-4F35-B7D6-49306F17654E}" type="presParOf" srcId="{C78B86B7-7AC5-4F7D-A1F5-DF8F373E703E}" destId="{B02B4607-A311-42A9-923D-CC87C556EACC}" srcOrd="15" destOrd="0" presId="urn:microsoft.com/office/officeart/2009/3/layout/RandomtoResultProcess"/>
    <dgm:cxn modelId="{26FBC5AD-0D90-4B66-9BBF-39E436C92CD4}" type="presParOf" srcId="{C78B86B7-7AC5-4F7D-A1F5-DF8F373E703E}" destId="{1CA0A7EB-A51D-4524-9565-17283AFEAACA}" srcOrd="16" destOrd="0" presId="urn:microsoft.com/office/officeart/2009/3/layout/RandomtoResultProcess"/>
    <dgm:cxn modelId="{617C450C-C597-425B-B41E-FA7151596BF8}" type="presParOf" srcId="{C78B86B7-7AC5-4F7D-A1F5-DF8F373E703E}" destId="{CAC85474-42C2-498B-BE43-98C867332008}" srcOrd="17" destOrd="0" presId="urn:microsoft.com/office/officeart/2009/3/layout/RandomtoResultProcess"/>
    <dgm:cxn modelId="{F6F2BEED-724E-4723-9B36-0DC7551D66ED}" type="presParOf" srcId="{C78B86B7-7AC5-4F7D-A1F5-DF8F373E703E}" destId="{51E88E8B-6E16-4786-B32C-E94AE4E3D207}" srcOrd="18" destOrd="0" presId="urn:microsoft.com/office/officeart/2009/3/layout/RandomtoResultProcess"/>
    <dgm:cxn modelId="{D170AEB1-AAD9-43AB-BC7E-4FFA3A70A588}" type="presParOf" srcId="{41516AAA-4E63-47BF-B468-160552E06A7C}" destId="{43A270F3-28AC-45E6-9932-D9C62464A297}" srcOrd="1" destOrd="0" presId="urn:microsoft.com/office/officeart/2009/3/layout/RandomtoResultProcess"/>
    <dgm:cxn modelId="{9F4624D2-E9C8-4FBF-85A6-B8D02704B674}" type="presParOf" srcId="{43A270F3-28AC-45E6-9932-D9C62464A297}" destId="{EB175F52-4C2D-467F-ACBC-E0AD627A6567}" srcOrd="0" destOrd="0" presId="urn:microsoft.com/office/officeart/2009/3/layout/RandomtoResultProcess"/>
    <dgm:cxn modelId="{3BD31AE2-748F-4CCA-8C42-E5311CE32C10}" type="presParOf" srcId="{43A270F3-28AC-45E6-9932-D9C62464A297}" destId="{AA789B51-CA91-460F-9913-BD6433904753}" srcOrd="1" destOrd="0" presId="urn:microsoft.com/office/officeart/2009/3/layout/RandomtoResultProcess"/>
    <dgm:cxn modelId="{86F45B7A-D708-4CFD-B0C9-AB3E323D7D45}" type="presParOf" srcId="{41516AAA-4E63-47BF-B468-160552E06A7C}" destId="{ED6A3EAC-D700-424A-94C0-EFC97F44B9F4}" srcOrd="2" destOrd="0" presId="urn:microsoft.com/office/officeart/2009/3/layout/RandomtoResultProcess"/>
    <dgm:cxn modelId="{9269E33E-A04A-4561-9853-0E4E70885FDF}" type="presParOf" srcId="{41516AAA-4E63-47BF-B468-160552E06A7C}" destId="{6251B351-20B1-41D0-96A8-DDFF258BDC1E}" srcOrd="3" destOrd="0" presId="urn:microsoft.com/office/officeart/2009/3/layout/RandomtoResultProcess"/>
    <dgm:cxn modelId="{FE2891AE-9E75-4FD0-B5E7-FADA0C8FA9DE}" type="presParOf" srcId="{6251B351-20B1-41D0-96A8-DDFF258BDC1E}" destId="{A120EDFC-E62F-4967-88F8-05D2913223CD}" srcOrd="0" destOrd="0" presId="urn:microsoft.com/office/officeart/2009/3/layout/RandomtoResultProcess"/>
    <dgm:cxn modelId="{4080D0F9-86F9-4D86-9AA7-B859F8B75D8D}" type="presParOf" srcId="{6251B351-20B1-41D0-96A8-DDFF258BDC1E}" destId="{90925E6C-2712-4485-BD83-AC16788A5227}" srcOrd="1" destOrd="0" presId="urn:microsoft.com/office/officeart/2009/3/layout/RandomtoResultProcess"/>
    <dgm:cxn modelId="{92421CA3-A638-4BE6-9532-AEFB60D393B1}" type="presParOf" srcId="{41516AAA-4E63-47BF-B468-160552E06A7C}" destId="{CE981112-960B-4AE5-8206-FF3C862B59F6}" srcOrd="4" destOrd="0" presId="urn:microsoft.com/office/officeart/2009/3/layout/RandomtoResultProcess"/>
    <dgm:cxn modelId="{09293B31-7AF4-4B92-918F-FA54D9057D96}" type="presParOf" srcId="{CE981112-960B-4AE5-8206-FF3C862B59F6}" destId="{03AD96AD-03EE-4D08-8A89-66BB33C52656}" srcOrd="0" destOrd="0" presId="urn:microsoft.com/office/officeart/2009/3/layout/RandomtoResultProcess"/>
    <dgm:cxn modelId="{C6E10970-A2E4-4072-83D0-3FD141E3D8AE}" type="presParOf" srcId="{CE981112-960B-4AE5-8206-FF3C862B59F6}" destId="{61FDFD00-3BE7-4BC4-B43F-27542CC6E070}" srcOrd="1" destOrd="0" presId="urn:microsoft.com/office/officeart/2009/3/layout/RandomtoResul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FB3F5EAB-7BEE-4EFE-91C0-4AE6B9D944EF}" type="doc">
      <dgm:prSet loTypeId="urn:microsoft.com/office/officeart/2009/3/layout/RandomtoResultProcess" loCatId="process" qsTypeId="urn:microsoft.com/office/officeart/2005/8/quickstyle/3d2" qsCatId="3D" csTypeId="urn:microsoft.com/office/officeart/2005/8/colors/accent1_5" csCatId="accent1" phldr="1"/>
      <dgm:spPr/>
      <dgm:t>
        <a:bodyPr/>
        <a:lstStyle/>
        <a:p>
          <a:endParaRPr lang="el-GR"/>
        </a:p>
      </dgm:t>
    </dgm:pt>
    <dgm:pt modelId="{60D698D1-20D2-4B91-8FE8-F834188E44BC}">
      <dgm:prSet phldrT="[Κείμενο]" custT="1"/>
      <dgm:spPr/>
      <dgm:t>
        <a:bodyPr/>
        <a:lstStyle/>
        <a:p>
          <a:r>
            <a:rPr lang="el-GR" sz="1800">
              <a:effectLst/>
              <a:latin typeface="Calibri" panose="020F0502020204030204" pitchFamily="34" charset="0"/>
              <a:ea typeface="Calibri" panose="020F0502020204030204" pitchFamily="34" charset="0"/>
              <a:cs typeface="Arial" panose="020B0604020202020204" pitchFamily="34" charset="0"/>
            </a:rPr>
            <a:t>Η πολλαπλότητα των επιμορφωτικών αναγκών των εκπαιδευτικών καθιστά αναγκαία και την ύπαρξη αντίστοιχα πολλαπλών μορφών επιμόρφωσης</a:t>
          </a:r>
          <a:endParaRPr lang="el-GR" sz="1800" dirty="0"/>
        </a:p>
      </dgm:t>
    </dgm:pt>
    <dgm:pt modelId="{A2E410DD-13D1-4784-B8DD-93E60B7854B8}" type="parTrans" cxnId="{9383B15D-6DCA-48B0-ADD5-31D7CE08E030}">
      <dgm:prSet/>
      <dgm:spPr/>
      <dgm:t>
        <a:bodyPr/>
        <a:lstStyle/>
        <a:p>
          <a:endParaRPr lang="el-GR" sz="1800"/>
        </a:p>
      </dgm:t>
    </dgm:pt>
    <dgm:pt modelId="{D85439E8-69C3-4B3A-9E36-11525061C840}" type="sibTrans" cxnId="{9383B15D-6DCA-48B0-ADD5-31D7CE08E030}">
      <dgm:prSet/>
      <dgm:spPr/>
      <dgm:t>
        <a:bodyPr/>
        <a:lstStyle/>
        <a:p>
          <a:endParaRPr lang="el-GR" sz="1800"/>
        </a:p>
      </dgm:t>
    </dgm:pt>
    <dgm:pt modelId="{71F0CB5F-C009-493D-AA92-142B1AA2A74E}">
      <dgm:prSet phldrT="[Κείμενο]" custT="1"/>
      <dgm:spPr/>
      <dgm:t>
        <a:bodyPr/>
        <a:lstStyle/>
        <a:p>
          <a:r>
            <a:rPr lang="el-GR" sz="1800" dirty="0">
              <a:effectLst/>
              <a:latin typeface="Calibri" panose="020F0502020204030204" pitchFamily="34" charset="0"/>
              <a:ea typeface="Calibri" panose="020F0502020204030204" pitchFamily="34" charset="0"/>
              <a:cs typeface="Arial" panose="020B0604020202020204" pitchFamily="34" charset="0"/>
            </a:rPr>
            <a:t>οι οποίες διαφοροποιούνται «αναλόγως των σκοπών και των στόχων στους οποίους αποβλέπουν, των διατιθεμένων μέσων, των </a:t>
          </a:r>
          <a:r>
            <a:rPr lang="el-GR" sz="1800" dirty="0" err="1">
              <a:effectLst/>
              <a:latin typeface="Calibri" panose="020F0502020204030204" pitchFamily="34" charset="0"/>
              <a:ea typeface="Calibri" panose="020F0502020204030204" pitchFamily="34" charset="0"/>
              <a:cs typeface="Arial" panose="020B0604020202020204" pitchFamily="34" charset="0"/>
            </a:rPr>
            <a:t>εφαρμοζομένων</a:t>
          </a:r>
          <a:r>
            <a:rPr lang="el-GR" sz="1800" dirty="0">
              <a:effectLst/>
              <a:latin typeface="Calibri" panose="020F0502020204030204" pitchFamily="34" charset="0"/>
              <a:ea typeface="Calibri" panose="020F0502020204030204" pitchFamily="34" charset="0"/>
              <a:cs typeface="Arial" panose="020B0604020202020204" pitchFamily="34" charset="0"/>
            </a:rPr>
            <a:t> τεχνικών και μεθόδων και βεβαίως του οργανωτικού φορέα ο οποίος αναλαμβάνει την ευθύνη διεξαγωγής τους» </a:t>
          </a:r>
          <a:endParaRPr lang="el-GR" sz="1800" dirty="0"/>
        </a:p>
      </dgm:t>
    </dgm:pt>
    <dgm:pt modelId="{01379271-95BA-4421-A1DD-6C51FF851779}" type="parTrans" cxnId="{62D76443-35D8-4D62-AD66-9ACFE0ED8574}">
      <dgm:prSet/>
      <dgm:spPr/>
      <dgm:t>
        <a:bodyPr/>
        <a:lstStyle/>
        <a:p>
          <a:endParaRPr lang="el-GR" sz="1800"/>
        </a:p>
      </dgm:t>
    </dgm:pt>
    <dgm:pt modelId="{D5D4B188-BE34-4BF3-A421-C9D5165CB19C}" type="sibTrans" cxnId="{62D76443-35D8-4D62-AD66-9ACFE0ED8574}">
      <dgm:prSet/>
      <dgm:spPr/>
      <dgm:t>
        <a:bodyPr/>
        <a:lstStyle/>
        <a:p>
          <a:endParaRPr lang="el-GR" sz="1800"/>
        </a:p>
      </dgm:t>
    </dgm:pt>
    <dgm:pt modelId="{0FC49407-CAF9-43DB-8924-A266469B0BA4}" type="pres">
      <dgm:prSet presAssocID="{FB3F5EAB-7BEE-4EFE-91C0-4AE6B9D944EF}" presName="Name0" presStyleCnt="0">
        <dgm:presLayoutVars>
          <dgm:dir/>
          <dgm:animOne val="branch"/>
          <dgm:animLvl val="lvl"/>
        </dgm:presLayoutVars>
      </dgm:prSet>
      <dgm:spPr/>
    </dgm:pt>
    <dgm:pt modelId="{1A6908C9-2FE6-4636-856E-9C7284BBAF40}" type="pres">
      <dgm:prSet presAssocID="{60D698D1-20D2-4B91-8FE8-F834188E44BC}" presName="chaos" presStyleCnt="0"/>
      <dgm:spPr/>
    </dgm:pt>
    <dgm:pt modelId="{D0F88902-0C6C-476E-9789-2E1AA6921430}" type="pres">
      <dgm:prSet presAssocID="{60D698D1-20D2-4B91-8FE8-F834188E44BC}" presName="parTx1" presStyleLbl="revTx" presStyleIdx="0" presStyleCnt="1"/>
      <dgm:spPr/>
    </dgm:pt>
    <dgm:pt modelId="{5C503CB5-B110-4AA3-A5A8-F14CA467D6AB}" type="pres">
      <dgm:prSet presAssocID="{60D698D1-20D2-4B91-8FE8-F834188E44BC}" presName="c1" presStyleLbl="node1" presStyleIdx="0" presStyleCnt="19"/>
      <dgm:spPr/>
    </dgm:pt>
    <dgm:pt modelId="{12466B5C-CF50-4D9D-B4B2-968501DC07DB}" type="pres">
      <dgm:prSet presAssocID="{60D698D1-20D2-4B91-8FE8-F834188E44BC}" presName="c2" presStyleLbl="node1" presStyleIdx="1" presStyleCnt="19"/>
      <dgm:spPr/>
    </dgm:pt>
    <dgm:pt modelId="{4A34EFA4-3985-4230-9914-3CF01DA86D80}" type="pres">
      <dgm:prSet presAssocID="{60D698D1-20D2-4B91-8FE8-F834188E44BC}" presName="c3" presStyleLbl="node1" presStyleIdx="2" presStyleCnt="19"/>
      <dgm:spPr/>
    </dgm:pt>
    <dgm:pt modelId="{DF65D05E-7ACE-468E-89AC-23E0C848F1C2}" type="pres">
      <dgm:prSet presAssocID="{60D698D1-20D2-4B91-8FE8-F834188E44BC}" presName="c4" presStyleLbl="node1" presStyleIdx="3" presStyleCnt="19"/>
      <dgm:spPr/>
    </dgm:pt>
    <dgm:pt modelId="{DF795D32-4BCE-4D70-8788-4EA1DBD1E415}" type="pres">
      <dgm:prSet presAssocID="{60D698D1-20D2-4B91-8FE8-F834188E44BC}" presName="c5" presStyleLbl="node1" presStyleIdx="4" presStyleCnt="19"/>
      <dgm:spPr/>
    </dgm:pt>
    <dgm:pt modelId="{C775DA8D-DF8D-41BE-9AEF-DDCEF6AA0DCD}" type="pres">
      <dgm:prSet presAssocID="{60D698D1-20D2-4B91-8FE8-F834188E44BC}" presName="c6" presStyleLbl="node1" presStyleIdx="5" presStyleCnt="19"/>
      <dgm:spPr/>
    </dgm:pt>
    <dgm:pt modelId="{75509974-2EB0-42FE-95B0-9CF08DF5619E}" type="pres">
      <dgm:prSet presAssocID="{60D698D1-20D2-4B91-8FE8-F834188E44BC}" presName="c7" presStyleLbl="node1" presStyleIdx="6" presStyleCnt="19"/>
      <dgm:spPr/>
    </dgm:pt>
    <dgm:pt modelId="{27B70C3D-2706-4AAC-B64A-E79E177BFB0B}" type="pres">
      <dgm:prSet presAssocID="{60D698D1-20D2-4B91-8FE8-F834188E44BC}" presName="c8" presStyleLbl="node1" presStyleIdx="7" presStyleCnt="19"/>
      <dgm:spPr/>
    </dgm:pt>
    <dgm:pt modelId="{E4656B55-2D82-4419-8524-8899797039C4}" type="pres">
      <dgm:prSet presAssocID="{60D698D1-20D2-4B91-8FE8-F834188E44BC}" presName="c9" presStyleLbl="node1" presStyleIdx="8" presStyleCnt="19"/>
      <dgm:spPr/>
    </dgm:pt>
    <dgm:pt modelId="{E3B1D36E-DD68-4900-8C50-80B733773BAC}" type="pres">
      <dgm:prSet presAssocID="{60D698D1-20D2-4B91-8FE8-F834188E44BC}" presName="c10" presStyleLbl="node1" presStyleIdx="9" presStyleCnt="19"/>
      <dgm:spPr/>
    </dgm:pt>
    <dgm:pt modelId="{BA3CD204-14EC-412D-A613-C5A8E85505D6}" type="pres">
      <dgm:prSet presAssocID="{60D698D1-20D2-4B91-8FE8-F834188E44BC}" presName="c11" presStyleLbl="node1" presStyleIdx="10" presStyleCnt="19"/>
      <dgm:spPr/>
    </dgm:pt>
    <dgm:pt modelId="{670A5CE0-0C2A-454D-80FD-2C6B7F0DF439}" type="pres">
      <dgm:prSet presAssocID="{60D698D1-20D2-4B91-8FE8-F834188E44BC}" presName="c12" presStyleLbl="node1" presStyleIdx="11" presStyleCnt="19"/>
      <dgm:spPr/>
    </dgm:pt>
    <dgm:pt modelId="{77380366-3580-4230-A51D-65FD685D3973}" type="pres">
      <dgm:prSet presAssocID="{60D698D1-20D2-4B91-8FE8-F834188E44BC}" presName="c13" presStyleLbl="node1" presStyleIdx="12" presStyleCnt="19"/>
      <dgm:spPr/>
    </dgm:pt>
    <dgm:pt modelId="{2B66155E-4251-4AE9-83AC-C6F514523049}" type="pres">
      <dgm:prSet presAssocID="{60D698D1-20D2-4B91-8FE8-F834188E44BC}" presName="c14" presStyleLbl="node1" presStyleIdx="13" presStyleCnt="19"/>
      <dgm:spPr/>
    </dgm:pt>
    <dgm:pt modelId="{EEA83734-01EF-408C-ABC8-30229CC9ECA9}" type="pres">
      <dgm:prSet presAssocID="{60D698D1-20D2-4B91-8FE8-F834188E44BC}" presName="c15" presStyleLbl="node1" presStyleIdx="14" presStyleCnt="19"/>
      <dgm:spPr/>
    </dgm:pt>
    <dgm:pt modelId="{1E555624-0319-4EE4-8B38-2EB61E4BB7B2}" type="pres">
      <dgm:prSet presAssocID="{60D698D1-20D2-4B91-8FE8-F834188E44BC}" presName="c16" presStyleLbl="node1" presStyleIdx="15" presStyleCnt="19"/>
      <dgm:spPr/>
    </dgm:pt>
    <dgm:pt modelId="{F76F1094-A404-4CA3-813F-0F1F747B9292}" type="pres">
      <dgm:prSet presAssocID="{60D698D1-20D2-4B91-8FE8-F834188E44BC}" presName="c17" presStyleLbl="node1" presStyleIdx="16" presStyleCnt="19"/>
      <dgm:spPr/>
    </dgm:pt>
    <dgm:pt modelId="{F3E7BBF6-A000-480A-AF99-EFC391AF5847}" type="pres">
      <dgm:prSet presAssocID="{60D698D1-20D2-4B91-8FE8-F834188E44BC}" presName="c18" presStyleLbl="node1" presStyleIdx="17" presStyleCnt="19"/>
      <dgm:spPr/>
    </dgm:pt>
    <dgm:pt modelId="{D40E9072-E547-4F9A-AF2C-FEBB45876941}" type="pres">
      <dgm:prSet presAssocID="{D85439E8-69C3-4B3A-9E36-11525061C840}" presName="chevronComposite1" presStyleCnt="0"/>
      <dgm:spPr/>
    </dgm:pt>
    <dgm:pt modelId="{8FE3F788-4C65-481D-B7E0-0D44A7A2DD6E}" type="pres">
      <dgm:prSet presAssocID="{D85439E8-69C3-4B3A-9E36-11525061C840}" presName="chevron1" presStyleLbl="sibTrans2D1" presStyleIdx="0" presStyleCnt="2"/>
      <dgm:spPr/>
    </dgm:pt>
    <dgm:pt modelId="{A7C976F2-F0BE-478A-AB9A-9122541D6284}" type="pres">
      <dgm:prSet presAssocID="{D85439E8-69C3-4B3A-9E36-11525061C840}" presName="spChevron1" presStyleCnt="0"/>
      <dgm:spPr/>
    </dgm:pt>
    <dgm:pt modelId="{13880D58-AEF5-40D1-9D2E-B677BE0A6BC4}" type="pres">
      <dgm:prSet presAssocID="{D85439E8-69C3-4B3A-9E36-11525061C840}" presName="overlap" presStyleCnt="0"/>
      <dgm:spPr/>
    </dgm:pt>
    <dgm:pt modelId="{CED00361-6C91-476B-B76A-FFA782F8B9F0}" type="pres">
      <dgm:prSet presAssocID="{D85439E8-69C3-4B3A-9E36-11525061C840}" presName="chevronComposite2" presStyleCnt="0"/>
      <dgm:spPr/>
    </dgm:pt>
    <dgm:pt modelId="{C7883BD9-DED6-4267-BA0F-954255EEE093}" type="pres">
      <dgm:prSet presAssocID="{D85439E8-69C3-4B3A-9E36-11525061C840}" presName="chevron2" presStyleLbl="sibTrans2D1" presStyleIdx="1" presStyleCnt="2"/>
      <dgm:spPr/>
    </dgm:pt>
    <dgm:pt modelId="{069579FF-8B1C-4C60-ACF2-F874C5D88497}" type="pres">
      <dgm:prSet presAssocID="{D85439E8-69C3-4B3A-9E36-11525061C840}" presName="spChevron2" presStyleCnt="0"/>
      <dgm:spPr/>
    </dgm:pt>
    <dgm:pt modelId="{24BABAB1-4EDE-472E-8B64-504E0074B249}" type="pres">
      <dgm:prSet presAssocID="{71F0CB5F-C009-493D-AA92-142B1AA2A74E}" presName="last" presStyleCnt="0"/>
      <dgm:spPr/>
    </dgm:pt>
    <dgm:pt modelId="{7B6DFAE7-3CCB-425E-85E2-6466FAA8D093}" type="pres">
      <dgm:prSet presAssocID="{71F0CB5F-C009-493D-AA92-142B1AA2A74E}" presName="circleTx" presStyleLbl="node1" presStyleIdx="18" presStyleCnt="19" custScaleX="113094" custScaleY="114122"/>
      <dgm:spPr/>
    </dgm:pt>
    <dgm:pt modelId="{D00F3A2F-85CA-40A7-8659-28C25EB01035}" type="pres">
      <dgm:prSet presAssocID="{71F0CB5F-C009-493D-AA92-142B1AA2A74E}" presName="spN" presStyleCnt="0"/>
      <dgm:spPr/>
    </dgm:pt>
  </dgm:ptLst>
  <dgm:cxnLst>
    <dgm:cxn modelId="{FAB49F23-CEDC-4A9A-8AB1-8A3020B8B37B}" type="presOf" srcId="{71F0CB5F-C009-493D-AA92-142B1AA2A74E}" destId="{7B6DFAE7-3CCB-425E-85E2-6466FAA8D093}" srcOrd="0" destOrd="0" presId="urn:microsoft.com/office/officeart/2009/3/layout/RandomtoResultProcess"/>
    <dgm:cxn modelId="{9383B15D-6DCA-48B0-ADD5-31D7CE08E030}" srcId="{FB3F5EAB-7BEE-4EFE-91C0-4AE6B9D944EF}" destId="{60D698D1-20D2-4B91-8FE8-F834188E44BC}" srcOrd="0" destOrd="0" parTransId="{A2E410DD-13D1-4784-B8DD-93E60B7854B8}" sibTransId="{D85439E8-69C3-4B3A-9E36-11525061C840}"/>
    <dgm:cxn modelId="{62D76443-35D8-4D62-AD66-9ACFE0ED8574}" srcId="{FB3F5EAB-7BEE-4EFE-91C0-4AE6B9D944EF}" destId="{71F0CB5F-C009-493D-AA92-142B1AA2A74E}" srcOrd="1" destOrd="0" parTransId="{01379271-95BA-4421-A1DD-6C51FF851779}" sibTransId="{D5D4B188-BE34-4BF3-A421-C9D5165CB19C}"/>
    <dgm:cxn modelId="{BB0BE16B-9122-4C4A-BA7D-46C6D7A9B240}" type="presOf" srcId="{60D698D1-20D2-4B91-8FE8-F834188E44BC}" destId="{D0F88902-0C6C-476E-9789-2E1AA6921430}" srcOrd="0" destOrd="0" presId="urn:microsoft.com/office/officeart/2009/3/layout/RandomtoResultProcess"/>
    <dgm:cxn modelId="{922FDDB0-DB4D-4823-A30D-7FCA35E3E481}" type="presOf" srcId="{FB3F5EAB-7BEE-4EFE-91C0-4AE6B9D944EF}" destId="{0FC49407-CAF9-43DB-8924-A266469B0BA4}" srcOrd="0" destOrd="0" presId="urn:microsoft.com/office/officeart/2009/3/layout/RandomtoResultProcess"/>
    <dgm:cxn modelId="{C3CE591B-F17B-4668-B143-FA2F385AE567}" type="presParOf" srcId="{0FC49407-CAF9-43DB-8924-A266469B0BA4}" destId="{1A6908C9-2FE6-4636-856E-9C7284BBAF40}" srcOrd="0" destOrd="0" presId="urn:microsoft.com/office/officeart/2009/3/layout/RandomtoResultProcess"/>
    <dgm:cxn modelId="{9F45E215-A111-4745-AFC1-BF30BA54C7CB}" type="presParOf" srcId="{1A6908C9-2FE6-4636-856E-9C7284BBAF40}" destId="{D0F88902-0C6C-476E-9789-2E1AA6921430}" srcOrd="0" destOrd="0" presId="urn:microsoft.com/office/officeart/2009/3/layout/RandomtoResultProcess"/>
    <dgm:cxn modelId="{9CD206DC-B483-4276-B2D6-44A155100A02}" type="presParOf" srcId="{1A6908C9-2FE6-4636-856E-9C7284BBAF40}" destId="{5C503CB5-B110-4AA3-A5A8-F14CA467D6AB}" srcOrd="1" destOrd="0" presId="urn:microsoft.com/office/officeart/2009/3/layout/RandomtoResultProcess"/>
    <dgm:cxn modelId="{1162BE83-9071-40E2-83C6-256AC766E74D}" type="presParOf" srcId="{1A6908C9-2FE6-4636-856E-9C7284BBAF40}" destId="{12466B5C-CF50-4D9D-B4B2-968501DC07DB}" srcOrd="2" destOrd="0" presId="urn:microsoft.com/office/officeart/2009/3/layout/RandomtoResultProcess"/>
    <dgm:cxn modelId="{49F2267A-5E6F-496C-B86A-585C926F76C2}" type="presParOf" srcId="{1A6908C9-2FE6-4636-856E-9C7284BBAF40}" destId="{4A34EFA4-3985-4230-9914-3CF01DA86D80}" srcOrd="3" destOrd="0" presId="urn:microsoft.com/office/officeart/2009/3/layout/RandomtoResultProcess"/>
    <dgm:cxn modelId="{7213C455-D3A7-4ECC-A409-40ECC19C8413}" type="presParOf" srcId="{1A6908C9-2FE6-4636-856E-9C7284BBAF40}" destId="{DF65D05E-7ACE-468E-89AC-23E0C848F1C2}" srcOrd="4" destOrd="0" presId="urn:microsoft.com/office/officeart/2009/3/layout/RandomtoResultProcess"/>
    <dgm:cxn modelId="{71F07FFC-F452-41F3-AAD8-94728F88457B}" type="presParOf" srcId="{1A6908C9-2FE6-4636-856E-9C7284BBAF40}" destId="{DF795D32-4BCE-4D70-8788-4EA1DBD1E415}" srcOrd="5" destOrd="0" presId="urn:microsoft.com/office/officeart/2009/3/layout/RandomtoResultProcess"/>
    <dgm:cxn modelId="{0CAAAB31-A58D-45D6-B0D6-F36F905E39E6}" type="presParOf" srcId="{1A6908C9-2FE6-4636-856E-9C7284BBAF40}" destId="{C775DA8D-DF8D-41BE-9AEF-DDCEF6AA0DCD}" srcOrd="6" destOrd="0" presId="urn:microsoft.com/office/officeart/2009/3/layout/RandomtoResultProcess"/>
    <dgm:cxn modelId="{A9C05472-57A2-4622-800D-62E25C79AE4F}" type="presParOf" srcId="{1A6908C9-2FE6-4636-856E-9C7284BBAF40}" destId="{75509974-2EB0-42FE-95B0-9CF08DF5619E}" srcOrd="7" destOrd="0" presId="urn:microsoft.com/office/officeart/2009/3/layout/RandomtoResultProcess"/>
    <dgm:cxn modelId="{57F010A7-04BF-4D4F-BBE6-048787CCD78B}" type="presParOf" srcId="{1A6908C9-2FE6-4636-856E-9C7284BBAF40}" destId="{27B70C3D-2706-4AAC-B64A-E79E177BFB0B}" srcOrd="8" destOrd="0" presId="urn:microsoft.com/office/officeart/2009/3/layout/RandomtoResultProcess"/>
    <dgm:cxn modelId="{59F83FDD-B94A-49D1-9F6A-2C45325C3F39}" type="presParOf" srcId="{1A6908C9-2FE6-4636-856E-9C7284BBAF40}" destId="{E4656B55-2D82-4419-8524-8899797039C4}" srcOrd="9" destOrd="0" presId="urn:microsoft.com/office/officeart/2009/3/layout/RandomtoResultProcess"/>
    <dgm:cxn modelId="{A622B745-01DA-4737-9E71-76738BB076E6}" type="presParOf" srcId="{1A6908C9-2FE6-4636-856E-9C7284BBAF40}" destId="{E3B1D36E-DD68-4900-8C50-80B733773BAC}" srcOrd="10" destOrd="0" presId="urn:microsoft.com/office/officeart/2009/3/layout/RandomtoResultProcess"/>
    <dgm:cxn modelId="{64E48C36-9E6C-4C27-BF45-743973C92EC6}" type="presParOf" srcId="{1A6908C9-2FE6-4636-856E-9C7284BBAF40}" destId="{BA3CD204-14EC-412D-A613-C5A8E85505D6}" srcOrd="11" destOrd="0" presId="urn:microsoft.com/office/officeart/2009/3/layout/RandomtoResultProcess"/>
    <dgm:cxn modelId="{99470F9C-2B7C-4B94-BF4A-7FEC650D7FAA}" type="presParOf" srcId="{1A6908C9-2FE6-4636-856E-9C7284BBAF40}" destId="{670A5CE0-0C2A-454D-80FD-2C6B7F0DF439}" srcOrd="12" destOrd="0" presId="urn:microsoft.com/office/officeart/2009/3/layout/RandomtoResultProcess"/>
    <dgm:cxn modelId="{58D84A3C-30B5-4744-A302-33F00ADAD06C}" type="presParOf" srcId="{1A6908C9-2FE6-4636-856E-9C7284BBAF40}" destId="{77380366-3580-4230-A51D-65FD685D3973}" srcOrd="13" destOrd="0" presId="urn:microsoft.com/office/officeart/2009/3/layout/RandomtoResultProcess"/>
    <dgm:cxn modelId="{41F6A545-3C7D-40CC-8CCB-7620B1F8A70F}" type="presParOf" srcId="{1A6908C9-2FE6-4636-856E-9C7284BBAF40}" destId="{2B66155E-4251-4AE9-83AC-C6F514523049}" srcOrd="14" destOrd="0" presId="urn:microsoft.com/office/officeart/2009/3/layout/RandomtoResultProcess"/>
    <dgm:cxn modelId="{D0C4BDD7-9152-4102-9A44-DD82A3079982}" type="presParOf" srcId="{1A6908C9-2FE6-4636-856E-9C7284BBAF40}" destId="{EEA83734-01EF-408C-ABC8-30229CC9ECA9}" srcOrd="15" destOrd="0" presId="urn:microsoft.com/office/officeart/2009/3/layout/RandomtoResultProcess"/>
    <dgm:cxn modelId="{EB4200AC-A38C-4109-85BF-BC760898B39B}" type="presParOf" srcId="{1A6908C9-2FE6-4636-856E-9C7284BBAF40}" destId="{1E555624-0319-4EE4-8B38-2EB61E4BB7B2}" srcOrd="16" destOrd="0" presId="urn:microsoft.com/office/officeart/2009/3/layout/RandomtoResultProcess"/>
    <dgm:cxn modelId="{B4D2704A-4E29-4BA1-894F-8DA2F9A98513}" type="presParOf" srcId="{1A6908C9-2FE6-4636-856E-9C7284BBAF40}" destId="{F76F1094-A404-4CA3-813F-0F1F747B9292}" srcOrd="17" destOrd="0" presId="urn:microsoft.com/office/officeart/2009/3/layout/RandomtoResultProcess"/>
    <dgm:cxn modelId="{B88D9346-85A1-4D31-B912-79E104100398}" type="presParOf" srcId="{1A6908C9-2FE6-4636-856E-9C7284BBAF40}" destId="{F3E7BBF6-A000-480A-AF99-EFC391AF5847}" srcOrd="18" destOrd="0" presId="urn:microsoft.com/office/officeart/2009/3/layout/RandomtoResultProcess"/>
    <dgm:cxn modelId="{8D1C55BF-8911-4AF8-A36C-D41BEE95BC35}" type="presParOf" srcId="{0FC49407-CAF9-43DB-8924-A266469B0BA4}" destId="{D40E9072-E547-4F9A-AF2C-FEBB45876941}" srcOrd="1" destOrd="0" presId="urn:microsoft.com/office/officeart/2009/3/layout/RandomtoResultProcess"/>
    <dgm:cxn modelId="{ED2C9789-2149-4CE3-B29F-A4043DDB83F4}" type="presParOf" srcId="{D40E9072-E547-4F9A-AF2C-FEBB45876941}" destId="{8FE3F788-4C65-481D-B7E0-0D44A7A2DD6E}" srcOrd="0" destOrd="0" presId="urn:microsoft.com/office/officeart/2009/3/layout/RandomtoResultProcess"/>
    <dgm:cxn modelId="{7470999F-22DD-40FC-A512-A7AECCAF19A4}" type="presParOf" srcId="{D40E9072-E547-4F9A-AF2C-FEBB45876941}" destId="{A7C976F2-F0BE-478A-AB9A-9122541D6284}" srcOrd="1" destOrd="0" presId="urn:microsoft.com/office/officeart/2009/3/layout/RandomtoResultProcess"/>
    <dgm:cxn modelId="{6DF75E85-6A6B-4BF7-8105-74780FA7EA6F}" type="presParOf" srcId="{0FC49407-CAF9-43DB-8924-A266469B0BA4}" destId="{13880D58-AEF5-40D1-9D2E-B677BE0A6BC4}" srcOrd="2" destOrd="0" presId="urn:microsoft.com/office/officeart/2009/3/layout/RandomtoResultProcess"/>
    <dgm:cxn modelId="{1D7580A8-4D64-496E-B7EE-B4F364D56518}" type="presParOf" srcId="{0FC49407-CAF9-43DB-8924-A266469B0BA4}" destId="{CED00361-6C91-476B-B76A-FFA782F8B9F0}" srcOrd="3" destOrd="0" presId="urn:microsoft.com/office/officeart/2009/3/layout/RandomtoResultProcess"/>
    <dgm:cxn modelId="{ECFB29A4-3346-49B8-B3AF-B35BD3A7EEFE}" type="presParOf" srcId="{CED00361-6C91-476B-B76A-FFA782F8B9F0}" destId="{C7883BD9-DED6-4267-BA0F-954255EEE093}" srcOrd="0" destOrd="0" presId="urn:microsoft.com/office/officeart/2009/3/layout/RandomtoResultProcess"/>
    <dgm:cxn modelId="{CF7088B9-1FA4-4CDE-AFC7-83F3146DF787}" type="presParOf" srcId="{CED00361-6C91-476B-B76A-FFA782F8B9F0}" destId="{069579FF-8B1C-4C60-ACF2-F874C5D88497}" srcOrd="1" destOrd="0" presId="urn:microsoft.com/office/officeart/2009/3/layout/RandomtoResultProcess"/>
    <dgm:cxn modelId="{DE3C2ECA-90AD-4510-A1BA-DFF46CEA06E5}" type="presParOf" srcId="{0FC49407-CAF9-43DB-8924-A266469B0BA4}" destId="{24BABAB1-4EDE-472E-8B64-504E0074B249}" srcOrd="4" destOrd="0" presId="urn:microsoft.com/office/officeart/2009/3/layout/RandomtoResultProcess"/>
    <dgm:cxn modelId="{62B4DEE9-8D57-4138-942E-E95B9AAF00B9}" type="presParOf" srcId="{24BABAB1-4EDE-472E-8B64-504E0074B249}" destId="{7B6DFAE7-3CCB-425E-85E2-6466FAA8D093}" srcOrd="0" destOrd="0" presId="urn:microsoft.com/office/officeart/2009/3/layout/RandomtoResultProcess"/>
    <dgm:cxn modelId="{4C8D3DC6-5A9B-43FF-9BA0-99B7989334C7}" type="presParOf" srcId="{24BABAB1-4EDE-472E-8B64-504E0074B249}" destId="{D00F3A2F-85CA-40A7-8659-28C25EB01035}" srcOrd="1" destOrd="0" presId="urn:microsoft.com/office/officeart/2009/3/layout/RandomtoResul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93289543-EB3D-4EEF-BC73-78EB88C4A5CF}" type="doc">
      <dgm:prSet loTypeId="urn:microsoft.com/office/officeart/2005/8/layout/hierarchy2" loCatId="hierarchy" qsTypeId="urn:microsoft.com/office/officeart/2005/8/quickstyle/3d2" qsCatId="3D" csTypeId="urn:microsoft.com/office/officeart/2005/8/colors/accent1_5" csCatId="accent1" phldr="1"/>
      <dgm:spPr/>
      <dgm:t>
        <a:bodyPr/>
        <a:lstStyle/>
        <a:p>
          <a:endParaRPr lang="el-GR"/>
        </a:p>
      </dgm:t>
    </dgm:pt>
    <dgm:pt modelId="{2218DF85-9C1B-4F98-AE84-C0BAB30D0703}">
      <dgm:prSet phldrT="[Κείμενο]"/>
      <dgm:spPr/>
      <dgm:t>
        <a:bodyPr/>
        <a:lstStyle/>
        <a:p>
          <a:r>
            <a:rPr lang="el-GR" dirty="0">
              <a:effectLst/>
              <a:latin typeface="Times New Roman" panose="02020603050405020304" pitchFamily="18" charset="0"/>
              <a:ea typeface="Times New Roman" panose="02020603050405020304" pitchFamily="18" charset="0"/>
            </a:rPr>
            <a:t>Οι μορφές επιμόρφωσης των εκπαιδευτικών περιλαμβάνουν ένα ευρύ φάσμα επιμορφωτικών δραστηριοτήτων, οι οποίες μπορούν να ταξινομηθούν σε </a:t>
          </a:r>
          <a:endParaRPr lang="el-GR" dirty="0"/>
        </a:p>
      </dgm:t>
    </dgm:pt>
    <dgm:pt modelId="{6F3A09E6-FAB9-4271-9D79-D0E7F70AB588}" type="parTrans" cxnId="{6966A433-C1DF-4554-8C8A-7BD10CF2C2B3}">
      <dgm:prSet/>
      <dgm:spPr/>
      <dgm:t>
        <a:bodyPr/>
        <a:lstStyle/>
        <a:p>
          <a:endParaRPr lang="el-GR"/>
        </a:p>
      </dgm:t>
    </dgm:pt>
    <dgm:pt modelId="{E481C254-A3B6-4571-ABAD-52F0F8DC3699}" type="sibTrans" cxnId="{6966A433-C1DF-4554-8C8A-7BD10CF2C2B3}">
      <dgm:prSet/>
      <dgm:spPr/>
      <dgm:t>
        <a:bodyPr/>
        <a:lstStyle/>
        <a:p>
          <a:endParaRPr lang="el-GR"/>
        </a:p>
      </dgm:t>
    </dgm:pt>
    <dgm:pt modelId="{47FBE5B6-58A6-4E99-A4AF-AE7D1AC7D2DB}">
      <dgm:prSet phldrT="[Κείμενο]"/>
      <dgm:spPr/>
      <dgm:t>
        <a:bodyPr/>
        <a:lstStyle/>
        <a:p>
          <a:r>
            <a:rPr lang="el-GR" i="1">
              <a:effectLst/>
              <a:latin typeface="Times New Roman" panose="02020603050405020304" pitchFamily="18" charset="0"/>
              <a:ea typeface="Times New Roman" panose="02020603050405020304" pitchFamily="18" charset="0"/>
            </a:rPr>
            <a:t>Κατ’ επιλογήν υποχρεωτικές</a:t>
          </a:r>
          <a:r>
            <a:rPr lang="el-GR">
              <a:effectLst/>
              <a:latin typeface="Times New Roman" panose="02020603050405020304" pitchFamily="18" charset="0"/>
              <a:ea typeface="Times New Roman" panose="02020603050405020304" pitchFamily="18" charset="0"/>
            </a:rPr>
            <a:t> </a:t>
          </a:r>
          <a:endParaRPr lang="el-GR" dirty="0"/>
        </a:p>
      </dgm:t>
    </dgm:pt>
    <dgm:pt modelId="{F9B66202-3CFC-4864-B3E5-A1131B647F6A}" type="parTrans" cxnId="{3E45B3BB-07A3-4313-A58E-604C4D76E419}">
      <dgm:prSet/>
      <dgm:spPr/>
      <dgm:t>
        <a:bodyPr/>
        <a:lstStyle/>
        <a:p>
          <a:endParaRPr lang="el-GR"/>
        </a:p>
      </dgm:t>
    </dgm:pt>
    <dgm:pt modelId="{A1F10F7B-158D-4AF6-A438-FE47A55E3A00}" type="sibTrans" cxnId="{3E45B3BB-07A3-4313-A58E-604C4D76E419}">
      <dgm:prSet/>
      <dgm:spPr/>
      <dgm:t>
        <a:bodyPr/>
        <a:lstStyle/>
        <a:p>
          <a:endParaRPr lang="el-GR"/>
        </a:p>
      </dgm:t>
    </dgm:pt>
    <dgm:pt modelId="{110A7996-1E4F-41FA-AEA7-FD9434C8BC76}">
      <dgm:prSet/>
      <dgm:spPr/>
      <dgm:t>
        <a:bodyPr/>
        <a:lstStyle/>
        <a:p>
          <a:r>
            <a:rPr lang="el-GR" i="1">
              <a:effectLst/>
              <a:latin typeface="Times New Roman" panose="02020603050405020304" pitchFamily="18" charset="0"/>
              <a:ea typeface="Times New Roman" panose="02020603050405020304" pitchFamily="18" charset="0"/>
            </a:rPr>
            <a:t>Υποχρεωτικές</a:t>
          </a:r>
          <a:endParaRPr lang="el-GR" dirty="0"/>
        </a:p>
      </dgm:t>
    </dgm:pt>
    <dgm:pt modelId="{91F8F82E-3B65-46AF-AF7E-FF885543E964}" type="parTrans" cxnId="{D0B0878F-A935-4B7C-83F3-5153160AF692}">
      <dgm:prSet/>
      <dgm:spPr/>
      <dgm:t>
        <a:bodyPr/>
        <a:lstStyle/>
        <a:p>
          <a:endParaRPr lang="el-GR"/>
        </a:p>
      </dgm:t>
    </dgm:pt>
    <dgm:pt modelId="{EE685F0C-AB1C-49B9-A367-B17FC6AEC75B}" type="sibTrans" cxnId="{D0B0878F-A935-4B7C-83F3-5153160AF692}">
      <dgm:prSet/>
      <dgm:spPr/>
      <dgm:t>
        <a:bodyPr/>
        <a:lstStyle/>
        <a:p>
          <a:endParaRPr lang="el-GR"/>
        </a:p>
      </dgm:t>
    </dgm:pt>
    <dgm:pt modelId="{753A8179-D59C-490A-8FD1-7468245DAFDF}">
      <dgm:prSet phldrT="[Κείμενο]"/>
      <dgm:spPr/>
      <dgm:t>
        <a:bodyPr/>
        <a:lstStyle/>
        <a:p>
          <a:r>
            <a:rPr lang="el-GR" i="1" dirty="0">
              <a:effectLst/>
              <a:latin typeface="Times New Roman" panose="02020603050405020304" pitchFamily="18" charset="0"/>
              <a:ea typeface="Times New Roman" panose="02020603050405020304" pitchFamily="18" charset="0"/>
            </a:rPr>
            <a:t>Προαιρετικές</a:t>
          </a:r>
          <a:endParaRPr lang="el-GR" dirty="0"/>
        </a:p>
      </dgm:t>
    </dgm:pt>
    <dgm:pt modelId="{B60038CB-D090-4E64-A0E0-BB3FA710C8D2}" type="parTrans" cxnId="{30C39B6B-7A63-4466-9363-054B0C738D0B}">
      <dgm:prSet/>
      <dgm:spPr/>
      <dgm:t>
        <a:bodyPr/>
        <a:lstStyle/>
        <a:p>
          <a:endParaRPr lang="el-GR"/>
        </a:p>
      </dgm:t>
    </dgm:pt>
    <dgm:pt modelId="{DEDF1B9D-E256-48AA-9522-9934989CE057}" type="sibTrans" cxnId="{30C39B6B-7A63-4466-9363-054B0C738D0B}">
      <dgm:prSet/>
      <dgm:spPr/>
      <dgm:t>
        <a:bodyPr/>
        <a:lstStyle/>
        <a:p>
          <a:endParaRPr lang="el-GR"/>
        </a:p>
      </dgm:t>
    </dgm:pt>
    <dgm:pt modelId="{A5943321-5626-42E9-957D-39457A244A36}" type="pres">
      <dgm:prSet presAssocID="{93289543-EB3D-4EEF-BC73-78EB88C4A5CF}" presName="diagram" presStyleCnt="0">
        <dgm:presLayoutVars>
          <dgm:chPref val="1"/>
          <dgm:dir/>
          <dgm:animOne val="branch"/>
          <dgm:animLvl val="lvl"/>
          <dgm:resizeHandles val="exact"/>
        </dgm:presLayoutVars>
      </dgm:prSet>
      <dgm:spPr/>
    </dgm:pt>
    <dgm:pt modelId="{F7D000AF-E5FF-4D44-BFB7-A9AB285B69A7}" type="pres">
      <dgm:prSet presAssocID="{2218DF85-9C1B-4F98-AE84-C0BAB30D0703}" presName="root1" presStyleCnt="0"/>
      <dgm:spPr/>
    </dgm:pt>
    <dgm:pt modelId="{07577633-4BC2-4D0F-BE82-9D597416E9F3}" type="pres">
      <dgm:prSet presAssocID="{2218DF85-9C1B-4F98-AE84-C0BAB30D0703}" presName="LevelOneTextNode" presStyleLbl="node0" presStyleIdx="0" presStyleCnt="1">
        <dgm:presLayoutVars>
          <dgm:chPref val="3"/>
        </dgm:presLayoutVars>
      </dgm:prSet>
      <dgm:spPr/>
    </dgm:pt>
    <dgm:pt modelId="{09C003E1-8DD8-4780-8759-5EC073BEADC5}" type="pres">
      <dgm:prSet presAssocID="{2218DF85-9C1B-4F98-AE84-C0BAB30D0703}" presName="level2hierChild" presStyleCnt="0"/>
      <dgm:spPr/>
    </dgm:pt>
    <dgm:pt modelId="{2258B072-C3BB-4F5F-808F-5F562A2A0814}" type="pres">
      <dgm:prSet presAssocID="{91F8F82E-3B65-46AF-AF7E-FF885543E964}" presName="conn2-1" presStyleLbl="parChTrans1D2" presStyleIdx="0" presStyleCnt="3"/>
      <dgm:spPr/>
    </dgm:pt>
    <dgm:pt modelId="{8C69AECB-3B01-45F0-808B-5AA147A4AC4C}" type="pres">
      <dgm:prSet presAssocID="{91F8F82E-3B65-46AF-AF7E-FF885543E964}" presName="connTx" presStyleLbl="parChTrans1D2" presStyleIdx="0" presStyleCnt="3"/>
      <dgm:spPr/>
    </dgm:pt>
    <dgm:pt modelId="{0C0E1AF7-C9AB-4C80-A3C1-CA34A42EABC3}" type="pres">
      <dgm:prSet presAssocID="{110A7996-1E4F-41FA-AEA7-FD9434C8BC76}" presName="root2" presStyleCnt="0"/>
      <dgm:spPr/>
    </dgm:pt>
    <dgm:pt modelId="{52F6A153-6E00-4DBC-92E9-81774F2370AA}" type="pres">
      <dgm:prSet presAssocID="{110A7996-1E4F-41FA-AEA7-FD9434C8BC76}" presName="LevelTwoTextNode" presStyleLbl="node2" presStyleIdx="0" presStyleCnt="3">
        <dgm:presLayoutVars>
          <dgm:chPref val="3"/>
        </dgm:presLayoutVars>
      </dgm:prSet>
      <dgm:spPr/>
    </dgm:pt>
    <dgm:pt modelId="{9D27C7B1-A8C3-4E3E-AD32-519AF4D35D7F}" type="pres">
      <dgm:prSet presAssocID="{110A7996-1E4F-41FA-AEA7-FD9434C8BC76}" presName="level3hierChild" presStyleCnt="0"/>
      <dgm:spPr/>
    </dgm:pt>
    <dgm:pt modelId="{0FD7FC2D-1704-44A5-A529-FD8D66A53AEE}" type="pres">
      <dgm:prSet presAssocID="{F9B66202-3CFC-4864-B3E5-A1131B647F6A}" presName="conn2-1" presStyleLbl="parChTrans1D2" presStyleIdx="1" presStyleCnt="3"/>
      <dgm:spPr/>
    </dgm:pt>
    <dgm:pt modelId="{034E8D51-DAEB-4870-A3EF-1B1606A514CD}" type="pres">
      <dgm:prSet presAssocID="{F9B66202-3CFC-4864-B3E5-A1131B647F6A}" presName="connTx" presStyleLbl="parChTrans1D2" presStyleIdx="1" presStyleCnt="3"/>
      <dgm:spPr/>
    </dgm:pt>
    <dgm:pt modelId="{DE99CBAD-11B2-474C-A36F-73900A2A7C9B}" type="pres">
      <dgm:prSet presAssocID="{47FBE5B6-58A6-4E99-A4AF-AE7D1AC7D2DB}" presName="root2" presStyleCnt="0"/>
      <dgm:spPr/>
    </dgm:pt>
    <dgm:pt modelId="{11A8D4CB-3820-4B0C-A8A2-8E8A1575A51D}" type="pres">
      <dgm:prSet presAssocID="{47FBE5B6-58A6-4E99-A4AF-AE7D1AC7D2DB}" presName="LevelTwoTextNode" presStyleLbl="node2" presStyleIdx="1" presStyleCnt="3">
        <dgm:presLayoutVars>
          <dgm:chPref val="3"/>
        </dgm:presLayoutVars>
      </dgm:prSet>
      <dgm:spPr/>
    </dgm:pt>
    <dgm:pt modelId="{64B9436B-1578-4C1A-80C5-0EA8AE4B23C6}" type="pres">
      <dgm:prSet presAssocID="{47FBE5B6-58A6-4E99-A4AF-AE7D1AC7D2DB}" presName="level3hierChild" presStyleCnt="0"/>
      <dgm:spPr/>
    </dgm:pt>
    <dgm:pt modelId="{2FE8266A-007B-4829-B85D-692DD6FAB279}" type="pres">
      <dgm:prSet presAssocID="{B60038CB-D090-4E64-A0E0-BB3FA710C8D2}" presName="conn2-1" presStyleLbl="parChTrans1D2" presStyleIdx="2" presStyleCnt="3"/>
      <dgm:spPr/>
    </dgm:pt>
    <dgm:pt modelId="{76A494B4-B4D1-4027-AF9E-0ACA040C1ABC}" type="pres">
      <dgm:prSet presAssocID="{B60038CB-D090-4E64-A0E0-BB3FA710C8D2}" presName="connTx" presStyleLbl="parChTrans1D2" presStyleIdx="2" presStyleCnt="3"/>
      <dgm:spPr/>
    </dgm:pt>
    <dgm:pt modelId="{F228033E-EA9F-438E-A4B8-73301BD8AF58}" type="pres">
      <dgm:prSet presAssocID="{753A8179-D59C-490A-8FD1-7468245DAFDF}" presName="root2" presStyleCnt="0"/>
      <dgm:spPr/>
    </dgm:pt>
    <dgm:pt modelId="{8D0B32B6-6767-4035-92A5-5FEF4B79F2EC}" type="pres">
      <dgm:prSet presAssocID="{753A8179-D59C-490A-8FD1-7468245DAFDF}" presName="LevelTwoTextNode" presStyleLbl="node2" presStyleIdx="2" presStyleCnt="3">
        <dgm:presLayoutVars>
          <dgm:chPref val="3"/>
        </dgm:presLayoutVars>
      </dgm:prSet>
      <dgm:spPr/>
    </dgm:pt>
    <dgm:pt modelId="{72F1E51B-42B0-465E-896F-B3B0074C86BE}" type="pres">
      <dgm:prSet presAssocID="{753A8179-D59C-490A-8FD1-7468245DAFDF}" presName="level3hierChild" presStyleCnt="0"/>
      <dgm:spPr/>
    </dgm:pt>
  </dgm:ptLst>
  <dgm:cxnLst>
    <dgm:cxn modelId="{79A9441E-5D58-43A9-9DA0-2C1BB567FD79}" type="presOf" srcId="{B60038CB-D090-4E64-A0E0-BB3FA710C8D2}" destId="{2FE8266A-007B-4829-B85D-692DD6FAB279}" srcOrd="0" destOrd="0" presId="urn:microsoft.com/office/officeart/2005/8/layout/hierarchy2"/>
    <dgm:cxn modelId="{6966A433-C1DF-4554-8C8A-7BD10CF2C2B3}" srcId="{93289543-EB3D-4EEF-BC73-78EB88C4A5CF}" destId="{2218DF85-9C1B-4F98-AE84-C0BAB30D0703}" srcOrd="0" destOrd="0" parTransId="{6F3A09E6-FAB9-4271-9D79-D0E7F70AB588}" sibTransId="{E481C254-A3B6-4571-ABAD-52F0F8DC3699}"/>
    <dgm:cxn modelId="{30C39B6B-7A63-4466-9363-054B0C738D0B}" srcId="{2218DF85-9C1B-4F98-AE84-C0BAB30D0703}" destId="{753A8179-D59C-490A-8FD1-7468245DAFDF}" srcOrd="2" destOrd="0" parTransId="{B60038CB-D090-4E64-A0E0-BB3FA710C8D2}" sibTransId="{DEDF1B9D-E256-48AA-9522-9934989CE057}"/>
    <dgm:cxn modelId="{E292CC85-4421-4A4E-BC43-CA256B93624F}" type="presOf" srcId="{F9B66202-3CFC-4864-B3E5-A1131B647F6A}" destId="{0FD7FC2D-1704-44A5-A529-FD8D66A53AEE}" srcOrd="0" destOrd="0" presId="urn:microsoft.com/office/officeart/2005/8/layout/hierarchy2"/>
    <dgm:cxn modelId="{F8E6BB8B-F412-4593-8BA3-4FA71D493914}" type="presOf" srcId="{F9B66202-3CFC-4864-B3E5-A1131B647F6A}" destId="{034E8D51-DAEB-4870-A3EF-1B1606A514CD}" srcOrd="1" destOrd="0" presId="urn:microsoft.com/office/officeart/2005/8/layout/hierarchy2"/>
    <dgm:cxn modelId="{D0B0878F-A935-4B7C-83F3-5153160AF692}" srcId="{2218DF85-9C1B-4F98-AE84-C0BAB30D0703}" destId="{110A7996-1E4F-41FA-AEA7-FD9434C8BC76}" srcOrd="0" destOrd="0" parTransId="{91F8F82E-3B65-46AF-AF7E-FF885543E964}" sibTransId="{EE685F0C-AB1C-49B9-A367-B17FC6AEC75B}"/>
    <dgm:cxn modelId="{EA594693-5004-44B1-A322-B03D24E79A2D}" type="presOf" srcId="{B60038CB-D090-4E64-A0E0-BB3FA710C8D2}" destId="{76A494B4-B4D1-4027-AF9E-0ACA040C1ABC}" srcOrd="1" destOrd="0" presId="urn:microsoft.com/office/officeart/2005/8/layout/hierarchy2"/>
    <dgm:cxn modelId="{2F9A1A9A-F739-4200-8019-CA85BE54A24B}" type="presOf" srcId="{110A7996-1E4F-41FA-AEA7-FD9434C8BC76}" destId="{52F6A153-6E00-4DBC-92E9-81774F2370AA}" srcOrd="0" destOrd="0" presId="urn:microsoft.com/office/officeart/2005/8/layout/hierarchy2"/>
    <dgm:cxn modelId="{1733ADB1-0303-4A98-98AD-BBA701211C11}" type="presOf" srcId="{753A8179-D59C-490A-8FD1-7468245DAFDF}" destId="{8D0B32B6-6767-4035-92A5-5FEF4B79F2EC}" srcOrd="0" destOrd="0" presId="urn:microsoft.com/office/officeart/2005/8/layout/hierarchy2"/>
    <dgm:cxn modelId="{3E45B3BB-07A3-4313-A58E-604C4D76E419}" srcId="{2218DF85-9C1B-4F98-AE84-C0BAB30D0703}" destId="{47FBE5B6-58A6-4E99-A4AF-AE7D1AC7D2DB}" srcOrd="1" destOrd="0" parTransId="{F9B66202-3CFC-4864-B3E5-A1131B647F6A}" sibTransId="{A1F10F7B-158D-4AF6-A438-FE47A55E3A00}"/>
    <dgm:cxn modelId="{999B70C6-63E8-4D08-BA59-E04B395FE445}" type="presOf" srcId="{91F8F82E-3B65-46AF-AF7E-FF885543E964}" destId="{2258B072-C3BB-4F5F-808F-5F562A2A0814}" srcOrd="0" destOrd="0" presId="urn:microsoft.com/office/officeart/2005/8/layout/hierarchy2"/>
    <dgm:cxn modelId="{02CB86E4-5CB2-4005-A074-31E06772249E}" type="presOf" srcId="{2218DF85-9C1B-4F98-AE84-C0BAB30D0703}" destId="{07577633-4BC2-4D0F-BE82-9D597416E9F3}" srcOrd="0" destOrd="0" presId="urn:microsoft.com/office/officeart/2005/8/layout/hierarchy2"/>
    <dgm:cxn modelId="{A4CC3FF8-74A1-4F0E-A2B3-DB1812CC4E08}" type="presOf" srcId="{91F8F82E-3B65-46AF-AF7E-FF885543E964}" destId="{8C69AECB-3B01-45F0-808B-5AA147A4AC4C}" srcOrd="1" destOrd="0" presId="urn:microsoft.com/office/officeart/2005/8/layout/hierarchy2"/>
    <dgm:cxn modelId="{904D48F9-04D5-40D0-B97D-ECD79BBB6762}" type="presOf" srcId="{93289543-EB3D-4EEF-BC73-78EB88C4A5CF}" destId="{A5943321-5626-42E9-957D-39457A244A36}" srcOrd="0" destOrd="0" presId="urn:microsoft.com/office/officeart/2005/8/layout/hierarchy2"/>
    <dgm:cxn modelId="{39F0B6FE-717F-450C-ABA0-F024BEAD955C}" type="presOf" srcId="{47FBE5B6-58A6-4E99-A4AF-AE7D1AC7D2DB}" destId="{11A8D4CB-3820-4B0C-A8A2-8E8A1575A51D}" srcOrd="0" destOrd="0" presId="urn:microsoft.com/office/officeart/2005/8/layout/hierarchy2"/>
    <dgm:cxn modelId="{C801AAF8-9728-4A0D-9E66-2D19A56445F9}" type="presParOf" srcId="{A5943321-5626-42E9-957D-39457A244A36}" destId="{F7D000AF-E5FF-4D44-BFB7-A9AB285B69A7}" srcOrd="0" destOrd="0" presId="urn:microsoft.com/office/officeart/2005/8/layout/hierarchy2"/>
    <dgm:cxn modelId="{881EECA7-07A1-4083-9D2B-80CFC4D78023}" type="presParOf" srcId="{F7D000AF-E5FF-4D44-BFB7-A9AB285B69A7}" destId="{07577633-4BC2-4D0F-BE82-9D597416E9F3}" srcOrd="0" destOrd="0" presId="urn:microsoft.com/office/officeart/2005/8/layout/hierarchy2"/>
    <dgm:cxn modelId="{57A11870-5CC4-4290-94E2-51DD073943AD}" type="presParOf" srcId="{F7D000AF-E5FF-4D44-BFB7-A9AB285B69A7}" destId="{09C003E1-8DD8-4780-8759-5EC073BEADC5}" srcOrd="1" destOrd="0" presId="urn:microsoft.com/office/officeart/2005/8/layout/hierarchy2"/>
    <dgm:cxn modelId="{14F0EA4D-90FF-49A6-AFE7-DA064EE1CDD7}" type="presParOf" srcId="{09C003E1-8DD8-4780-8759-5EC073BEADC5}" destId="{2258B072-C3BB-4F5F-808F-5F562A2A0814}" srcOrd="0" destOrd="0" presId="urn:microsoft.com/office/officeart/2005/8/layout/hierarchy2"/>
    <dgm:cxn modelId="{8F6FF7B8-F8AD-4840-A044-36EE66ACC65D}" type="presParOf" srcId="{2258B072-C3BB-4F5F-808F-5F562A2A0814}" destId="{8C69AECB-3B01-45F0-808B-5AA147A4AC4C}" srcOrd="0" destOrd="0" presId="urn:microsoft.com/office/officeart/2005/8/layout/hierarchy2"/>
    <dgm:cxn modelId="{C16415B8-7B5E-49D7-A7FC-7DF82E728D0E}" type="presParOf" srcId="{09C003E1-8DD8-4780-8759-5EC073BEADC5}" destId="{0C0E1AF7-C9AB-4C80-A3C1-CA34A42EABC3}" srcOrd="1" destOrd="0" presId="urn:microsoft.com/office/officeart/2005/8/layout/hierarchy2"/>
    <dgm:cxn modelId="{04E9C980-5789-431E-86FA-633806D7C42E}" type="presParOf" srcId="{0C0E1AF7-C9AB-4C80-A3C1-CA34A42EABC3}" destId="{52F6A153-6E00-4DBC-92E9-81774F2370AA}" srcOrd="0" destOrd="0" presId="urn:microsoft.com/office/officeart/2005/8/layout/hierarchy2"/>
    <dgm:cxn modelId="{B76367BC-EE56-46B0-81B4-DD9F1866F732}" type="presParOf" srcId="{0C0E1AF7-C9AB-4C80-A3C1-CA34A42EABC3}" destId="{9D27C7B1-A8C3-4E3E-AD32-519AF4D35D7F}" srcOrd="1" destOrd="0" presId="urn:microsoft.com/office/officeart/2005/8/layout/hierarchy2"/>
    <dgm:cxn modelId="{16E16D9E-80C1-482C-9AA5-3D9287DA6FBA}" type="presParOf" srcId="{09C003E1-8DD8-4780-8759-5EC073BEADC5}" destId="{0FD7FC2D-1704-44A5-A529-FD8D66A53AEE}" srcOrd="2" destOrd="0" presId="urn:microsoft.com/office/officeart/2005/8/layout/hierarchy2"/>
    <dgm:cxn modelId="{3D4DB36B-5EF5-446D-B41B-752D9484E504}" type="presParOf" srcId="{0FD7FC2D-1704-44A5-A529-FD8D66A53AEE}" destId="{034E8D51-DAEB-4870-A3EF-1B1606A514CD}" srcOrd="0" destOrd="0" presId="urn:microsoft.com/office/officeart/2005/8/layout/hierarchy2"/>
    <dgm:cxn modelId="{1AD98346-74FE-4171-AB84-8252D3E4B617}" type="presParOf" srcId="{09C003E1-8DD8-4780-8759-5EC073BEADC5}" destId="{DE99CBAD-11B2-474C-A36F-73900A2A7C9B}" srcOrd="3" destOrd="0" presId="urn:microsoft.com/office/officeart/2005/8/layout/hierarchy2"/>
    <dgm:cxn modelId="{6A6F497A-DBE2-4EBF-BEB6-373A7A16E60E}" type="presParOf" srcId="{DE99CBAD-11B2-474C-A36F-73900A2A7C9B}" destId="{11A8D4CB-3820-4B0C-A8A2-8E8A1575A51D}" srcOrd="0" destOrd="0" presId="urn:microsoft.com/office/officeart/2005/8/layout/hierarchy2"/>
    <dgm:cxn modelId="{4C3887F5-A5E1-480F-91AA-8F72116A8532}" type="presParOf" srcId="{DE99CBAD-11B2-474C-A36F-73900A2A7C9B}" destId="{64B9436B-1578-4C1A-80C5-0EA8AE4B23C6}" srcOrd="1" destOrd="0" presId="urn:microsoft.com/office/officeart/2005/8/layout/hierarchy2"/>
    <dgm:cxn modelId="{626BE418-B475-4BB3-952C-AD514B59D1E4}" type="presParOf" srcId="{09C003E1-8DD8-4780-8759-5EC073BEADC5}" destId="{2FE8266A-007B-4829-B85D-692DD6FAB279}" srcOrd="4" destOrd="0" presId="urn:microsoft.com/office/officeart/2005/8/layout/hierarchy2"/>
    <dgm:cxn modelId="{DCAEE75A-4853-42E5-8B89-EC06031D38E8}" type="presParOf" srcId="{2FE8266A-007B-4829-B85D-692DD6FAB279}" destId="{76A494B4-B4D1-4027-AF9E-0ACA040C1ABC}" srcOrd="0" destOrd="0" presId="urn:microsoft.com/office/officeart/2005/8/layout/hierarchy2"/>
    <dgm:cxn modelId="{FBF50CEB-F720-4EEB-8A9D-AA7505DF1679}" type="presParOf" srcId="{09C003E1-8DD8-4780-8759-5EC073BEADC5}" destId="{F228033E-EA9F-438E-A4B8-73301BD8AF58}" srcOrd="5" destOrd="0" presId="urn:microsoft.com/office/officeart/2005/8/layout/hierarchy2"/>
    <dgm:cxn modelId="{A90B4749-247F-453E-9FD4-174E1480581C}" type="presParOf" srcId="{F228033E-EA9F-438E-A4B8-73301BD8AF58}" destId="{8D0B32B6-6767-4035-92A5-5FEF4B79F2EC}" srcOrd="0" destOrd="0" presId="urn:microsoft.com/office/officeart/2005/8/layout/hierarchy2"/>
    <dgm:cxn modelId="{3EB53B3F-0D09-477F-B92D-3BB670B42BB4}" type="presParOf" srcId="{F228033E-EA9F-438E-A4B8-73301BD8AF58}" destId="{72F1E51B-42B0-465E-896F-B3B0074C86BE}"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E5FB6FF0-0D56-4EF8-968D-460ECF79BECA}" type="doc">
      <dgm:prSet loTypeId="urn:microsoft.com/office/officeart/2005/8/layout/hierarchy2" loCatId="hierarchy" qsTypeId="urn:microsoft.com/office/officeart/2005/8/quickstyle/3d2" qsCatId="3D" csTypeId="urn:microsoft.com/office/officeart/2005/8/colors/accent1_5" csCatId="accent1" phldr="1"/>
      <dgm:spPr/>
      <dgm:t>
        <a:bodyPr/>
        <a:lstStyle/>
        <a:p>
          <a:endParaRPr lang="el-GR"/>
        </a:p>
      </dgm:t>
    </dgm:pt>
    <dgm:pt modelId="{7BE5C38A-2D16-43F6-8C69-AAACEAFD68CD}">
      <dgm:prSet phldrT="[Κείμενο]" custT="1"/>
      <dgm:spPr/>
      <dgm:t>
        <a:bodyPr/>
        <a:lstStyle/>
        <a:p>
          <a:r>
            <a:rPr lang="el-GR" sz="1800" dirty="0">
              <a:effectLst/>
              <a:latin typeface="Times New Roman" panose="02020603050405020304" pitchFamily="18" charset="0"/>
              <a:ea typeface="Times New Roman" panose="02020603050405020304" pitchFamily="18" charset="0"/>
            </a:rPr>
            <a:t>Οι προτεινόμενες τυπολογίες της επιμόρφωσης είναι ποικίλες και βασίζονται σε διαφορετικά κριτήρια, όπως</a:t>
          </a:r>
          <a:endParaRPr lang="el-GR" sz="1800" dirty="0"/>
        </a:p>
      </dgm:t>
    </dgm:pt>
    <dgm:pt modelId="{BBCD334A-1539-4E5F-A9D9-81FC1E8E75EF}" type="parTrans" cxnId="{0D0E9373-72E3-4B8A-9B1F-7BF71D7C65BF}">
      <dgm:prSet/>
      <dgm:spPr/>
      <dgm:t>
        <a:bodyPr/>
        <a:lstStyle/>
        <a:p>
          <a:endParaRPr lang="el-GR" sz="1800"/>
        </a:p>
      </dgm:t>
    </dgm:pt>
    <dgm:pt modelId="{B2843EB9-8379-4790-B283-F6942BC00409}" type="sibTrans" cxnId="{0D0E9373-72E3-4B8A-9B1F-7BF71D7C65BF}">
      <dgm:prSet/>
      <dgm:spPr/>
      <dgm:t>
        <a:bodyPr/>
        <a:lstStyle/>
        <a:p>
          <a:endParaRPr lang="el-GR" sz="1800"/>
        </a:p>
      </dgm:t>
    </dgm:pt>
    <dgm:pt modelId="{7DFA4F1D-EFD8-4A51-8864-941C9EAA6052}">
      <dgm:prSet phldrT="[Κείμενο]" custT="1"/>
      <dgm:spPr/>
      <dgm:t>
        <a:bodyPr/>
        <a:lstStyle/>
        <a:p>
          <a:r>
            <a:rPr lang="el-GR" sz="1800" dirty="0">
              <a:effectLst/>
              <a:latin typeface="Times New Roman" panose="02020603050405020304" pitchFamily="18" charset="0"/>
              <a:ea typeface="Times New Roman" panose="02020603050405020304" pitchFamily="18" charset="0"/>
            </a:rPr>
            <a:t>β) </a:t>
          </a:r>
          <a:r>
            <a:rPr lang="el-GR" sz="1800" b="1" dirty="0">
              <a:effectLst/>
              <a:latin typeface="Times New Roman" panose="02020603050405020304" pitchFamily="18" charset="0"/>
              <a:ea typeface="Times New Roman" panose="02020603050405020304" pitchFamily="18" charset="0"/>
            </a:rPr>
            <a:t>τον σκοπό της επιμόρφωσης</a:t>
          </a:r>
          <a:r>
            <a:rPr lang="el-GR" sz="1800" dirty="0">
              <a:effectLst/>
              <a:latin typeface="Times New Roman" panose="02020603050405020304" pitchFamily="18" charset="0"/>
              <a:ea typeface="Times New Roman" panose="02020603050405020304" pitchFamily="18" charset="0"/>
            </a:rPr>
            <a:t> (ενίσχυση αποτελεσματικότητας, ευαισθητοποίηση, συμμόρφωση κ.λπ.),</a:t>
          </a:r>
          <a:endParaRPr lang="el-GR" sz="1800" dirty="0"/>
        </a:p>
      </dgm:t>
    </dgm:pt>
    <dgm:pt modelId="{C2D3E13A-BC83-48E0-A6D6-8479B0025298}" type="parTrans" cxnId="{E4E6EF50-207F-4830-B908-5DF98827D85E}">
      <dgm:prSet custT="1"/>
      <dgm:spPr/>
      <dgm:t>
        <a:bodyPr/>
        <a:lstStyle/>
        <a:p>
          <a:endParaRPr lang="el-GR" sz="1800"/>
        </a:p>
      </dgm:t>
    </dgm:pt>
    <dgm:pt modelId="{09118DAB-0FAC-4705-AC40-3AA9E603857A}" type="sibTrans" cxnId="{E4E6EF50-207F-4830-B908-5DF98827D85E}">
      <dgm:prSet/>
      <dgm:spPr/>
      <dgm:t>
        <a:bodyPr/>
        <a:lstStyle/>
        <a:p>
          <a:endParaRPr lang="el-GR" sz="1800"/>
        </a:p>
      </dgm:t>
    </dgm:pt>
    <dgm:pt modelId="{FA866F41-D48D-4892-BEAF-AD0D22D4530A}">
      <dgm:prSet custT="1"/>
      <dgm:spPr/>
      <dgm:t>
        <a:bodyPr/>
        <a:lstStyle/>
        <a:p>
          <a:r>
            <a:rPr lang="el-GR" sz="1800" dirty="0">
              <a:effectLst/>
              <a:latin typeface="Times New Roman" panose="02020603050405020304" pitchFamily="18" charset="0"/>
              <a:ea typeface="Times New Roman" panose="02020603050405020304" pitchFamily="18" charset="0"/>
            </a:rPr>
            <a:t>α) </a:t>
          </a:r>
          <a:r>
            <a:rPr lang="el-GR" sz="1800" b="1" dirty="0">
              <a:effectLst/>
              <a:latin typeface="Times New Roman" panose="02020603050405020304" pitchFamily="18" charset="0"/>
              <a:ea typeface="Times New Roman" panose="02020603050405020304" pitchFamily="18" charset="0"/>
            </a:rPr>
            <a:t>το περιεχόμενο της επιμορφωτικής διαδικασίας</a:t>
          </a:r>
          <a:r>
            <a:rPr lang="el-GR" sz="1800" dirty="0">
              <a:effectLst/>
              <a:latin typeface="Times New Roman" panose="02020603050405020304" pitchFamily="18" charset="0"/>
              <a:ea typeface="Times New Roman" panose="02020603050405020304" pitchFamily="18" charset="0"/>
            </a:rPr>
            <a:t> (ακαδημαϊκό, επαγγελματικό, πρακτικό κ.ά.),</a:t>
          </a:r>
          <a:endParaRPr lang="el-GR" sz="1800" dirty="0"/>
        </a:p>
      </dgm:t>
    </dgm:pt>
    <dgm:pt modelId="{9C41B780-2123-4DA3-9393-B8445B760798}" type="parTrans" cxnId="{0BACC8FE-D61E-4CD8-A0E0-A4F9B9F505CE}">
      <dgm:prSet custT="1"/>
      <dgm:spPr/>
      <dgm:t>
        <a:bodyPr/>
        <a:lstStyle/>
        <a:p>
          <a:endParaRPr lang="el-GR" sz="1800"/>
        </a:p>
      </dgm:t>
    </dgm:pt>
    <dgm:pt modelId="{8C80C4DB-D1D8-4E99-AAD5-273385FD081B}" type="sibTrans" cxnId="{0BACC8FE-D61E-4CD8-A0E0-A4F9B9F505CE}">
      <dgm:prSet/>
      <dgm:spPr/>
      <dgm:t>
        <a:bodyPr/>
        <a:lstStyle/>
        <a:p>
          <a:endParaRPr lang="el-GR" sz="1800"/>
        </a:p>
      </dgm:t>
    </dgm:pt>
    <dgm:pt modelId="{7D533B6A-6809-45CF-9E64-938FBC681034}">
      <dgm:prSet phldrT="[Κείμενο]" custT="1"/>
      <dgm:spPr/>
      <dgm:t>
        <a:bodyPr/>
        <a:lstStyle/>
        <a:p>
          <a:r>
            <a:rPr lang="el-GR" sz="1800" dirty="0">
              <a:effectLst/>
              <a:latin typeface="Times New Roman" panose="02020603050405020304" pitchFamily="18" charset="0"/>
              <a:ea typeface="Times New Roman" panose="02020603050405020304" pitchFamily="18" charset="0"/>
            </a:rPr>
            <a:t>γ) </a:t>
          </a:r>
          <a:r>
            <a:rPr lang="el-GR" sz="1800" b="1" dirty="0">
              <a:effectLst/>
              <a:latin typeface="Times New Roman" panose="02020603050405020304" pitchFamily="18" charset="0"/>
              <a:ea typeface="Times New Roman" panose="02020603050405020304" pitchFamily="18" charset="0"/>
            </a:rPr>
            <a:t>τον έλεγχο της οργάνωσης και λειτουργίας της</a:t>
          </a:r>
          <a:r>
            <a:rPr lang="el-GR" sz="1800" dirty="0">
              <a:effectLst/>
              <a:latin typeface="Times New Roman" panose="02020603050405020304" pitchFamily="18" charset="0"/>
              <a:ea typeface="Times New Roman" panose="02020603050405020304" pitchFamily="18" charset="0"/>
            </a:rPr>
            <a:t> (ΥΠ.Ε.Π.Θ., Π.Ε.Κ., σχολική μονάδα κ.ά.),</a:t>
          </a:r>
          <a:endParaRPr lang="el-GR" sz="1800" dirty="0"/>
        </a:p>
      </dgm:t>
    </dgm:pt>
    <dgm:pt modelId="{F64DBBAC-A2B1-4494-93E7-11CF9D32162F}" type="parTrans" cxnId="{BAFD0382-FDCC-4A6A-AA9A-152C67516D07}">
      <dgm:prSet custT="1"/>
      <dgm:spPr/>
      <dgm:t>
        <a:bodyPr/>
        <a:lstStyle/>
        <a:p>
          <a:endParaRPr lang="el-GR" sz="1800"/>
        </a:p>
      </dgm:t>
    </dgm:pt>
    <dgm:pt modelId="{76C2F3CD-2DF1-46BA-A5F9-20AC1C362FA5}" type="sibTrans" cxnId="{BAFD0382-FDCC-4A6A-AA9A-152C67516D07}">
      <dgm:prSet/>
      <dgm:spPr/>
      <dgm:t>
        <a:bodyPr/>
        <a:lstStyle/>
        <a:p>
          <a:endParaRPr lang="el-GR" sz="1800"/>
        </a:p>
      </dgm:t>
    </dgm:pt>
    <dgm:pt modelId="{E4F8F04E-C4E3-4AD5-8B93-43630D36CB1F}">
      <dgm:prSet phldrT="[Κείμενο]" custT="1"/>
      <dgm:spPr/>
      <dgm:t>
        <a:bodyPr/>
        <a:lstStyle/>
        <a:p>
          <a:r>
            <a:rPr lang="el-GR" sz="1800" dirty="0">
              <a:effectLst/>
              <a:latin typeface="Times New Roman" panose="02020603050405020304" pitchFamily="18" charset="0"/>
              <a:ea typeface="Times New Roman" panose="02020603050405020304" pitchFamily="18" charset="0"/>
            </a:rPr>
            <a:t>δ) </a:t>
          </a:r>
          <a:r>
            <a:rPr lang="el-GR" sz="1800" b="1" dirty="0">
              <a:effectLst/>
              <a:latin typeface="Times New Roman" panose="02020603050405020304" pitchFamily="18" charset="0"/>
              <a:ea typeface="Times New Roman" panose="02020603050405020304" pitchFamily="18" charset="0"/>
            </a:rPr>
            <a:t>τον φορέα και τον χώρο διεξαγωγής</a:t>
          </a:r>
          <a:r>
            <a:rPr lang="el-GR" sz="1800" dirty="0">
              <a:effectLst/>
              <a:latin typeface="Times New Roman" panose="02020603050405020304" pitchFamily="18" charset="0"/>
              <a:ea typeface="Times New Roman" panose="02020603050405020304" pitchFamily="18" charset="0"/>
            </a:rPr>
            <a:t> (σχολείο, πανεπιστήμιο, Π.Ε.Κ. κ.λπ.),</a:t>
          </a:r>
          <a:br>
            <a:rPr lang="el-GR" sz="1800" dirty="0">
              <a:effectLst/>
              <a:latin typeface="Times New Roman" panose="02020603050405020304" pitchFamily="18" charset="0"/>
              <a:ea typeface="Times New Roman" panose="02020603050405020304" pitchFamily="18" charset="0"/>
            </a:rPr>
          </a:br>
          <a:endParaRPr lang="el-GR" sz="1800" dirty="0"/>
        </a:p>
      </dgm:t>
    </dgm:pt>
    <dgm:pt modelId="{A0170E2F-0491-401A-B6E0-3E440D3DE343}" type="parTrans" cxnId="{BA3772FF-AE6D-404D-A019-492A4D2B7AA8}">
      <dgm:prSet custT="1"/>
      <dgm:spPr/>
      <dgm:t>
        <a:bodyPr/>
        <a:lstStyle/>
        <a:p>
          <a:endParaRPr lang="el-GR" sz="1800"/>
        </a:p>
      </dgm:t>
    </dgm:pt>
    <dgm:pt modelId="{3C70B868-83E1-4AB6-AC4D-D83E836FD799}" type="sibTrans" cxnId="{BA3772FF-AE6D-404D-A019-492A4D2B7AA8}">
      <dgm:prSet/>
      <dgm:spPr/>
      <dgm:t>
        <a:bodyPr/>
        <a:lstStyle/>
        <a:p>
          <a:endParaRPr lang="el-GR" sz="1800"/>
        </a:p>
      </dgm:t>
    </dgm:pt>
    <dgm:pt modelId="{DFE6A2B3-147B-448A-9448-3669AF52369C}">
      <dgm:prSet phldrT="[Κείμενο]" custT="1"/>
      <dgm:spPr/>
      <dgm:t>
        <a:bodyPr/>
        <a:lstStyle/>
        <a:p>
          <a:r>
            <a:rPr lang="el-GR" sz="1800" dirty="0">
              <a:effectLst/>
              <a:latin typeface="Times New Roman" panose="02020603050405020304" pitchFamily="18" charset="0"/>
              <a:ea typeface="Times New Roman" panose="02020603050405020304" pitchFamily="18" charset="0"/>
            </a:rPr>
            <a:t>ε) </a:t>
          </a:r>
          <a:r>
            <a:rPr lang="el-GR" sz="1800" b="1" dirty="0">
              <a:effectLst/>
              <a:latin typeface="Times New Roman" panose="02020603050405020304" pitchFamily="18" charset="0"/>
              <a:ea typeface="Times New Roman" panose="02020603050405020304" pitchFamily="18" charset="0"/>
            </a:rPr>
            <a:t>το τελικό σχήμα διαμόρφωσής της</a:t>
          </a:r>
          <a:r>
            <a:rPr lang="el-GR" sz="1800" dirty="0">
              <a:effectLst/>
              <a:latin typeface="Times New Roman" panose="02020603050405020304" pitchFamily="18" charset="0"/>
              <a:ea typeface="Times New Roman" panose="02020603050405020304" pitchFamily="18" charset="0"/>
            </a:rPr>
            <a:t> (σύντομης ή μακράς διάρκειας, με ή χωρίς πιστοποιητικό, με πλήρη ή μερική απασχόληση κ.ά.)</a:t>
          </a:r>
          <a:endParaRPr lang="el-GR" sz="1800" dirty="0"/>
        </a:p>
      </dgm:t>
    </dgm:pt>
    <dgm:pt modelId="{7C380D17-3AF6-43A5-AA4D-4B195120BCC8}" type="parTrans" cxnId="{1B93C1C3-D13D-40F5-B4F0-75D485AEFE29}">
      <dgm:prSet custT="1"/>
      <dgm:spPr/>
      <dgm:t>
        <a:bodyPr/>
        <a:lstStyle/>
        <a:p>
          <a:endParaRPr lang="el-GR" sz="1800"/>
        </a:p>
      </dgm:t>
    </dgm:pt>
    <dgm:pt modelId="{11A4BB7F-6D28-402A-8AF5-DB141C4F0A58}" type="sibTrans" cxnId="{1B93C1C3-D13D-40F5-B4F0-75D485AEFE29}">
      <dgm:prSet/>
      <dgm:spPr/>
      <dgm:t>
        <a:bodyPr/>
        <a:lstStyle/>
        <a:p>
          <a:endParaRPr lang="el-GR" sz="1800"/>
        </a:p>
      </dgm:t>
    </dgm:pt>
    <dgm:pt modelId="{129AE17D-A34B-4415-B71F-DD0E39868CB4}" type="pres">
      <dgm:prSet presAssocID="{E5FB6FF0-0D56-4EF8-968D-460ECF79BECA}" presName="diagram" presStyleCnt="0">
        <dgm:presLayoutVars>
          <dgm:chPref val="1"/>
          <dgm:dir/>
          <dgm:animOne val="branch"/>
          <dgm:animLvl val="lvl"/>
          <dgm:resizeHandles val="exact"/>
        </dgm:presLayoutVars>
      </dgm:prSet>
      <dgm:spPr/>
    </dgm:pt>
    <dgm:pt modelId="{0F3749E2-1D39-4E47-859F-52FE9DBE0CDC}" type="pres">
      <dgm:prSet presAssocID="{7BE5C38A-2D16-43F6-8C69-AAACEAFD68CD}" presName="root1" presStyleCnt="0"/>
      <dgm:spPr/>
    </dgm:pt>
    <dgm:pt modelId="{32404B6B-D1A5-4647-A954-A41446C61212}" type="pres">
      <dgm:prSet presAssocID="{7BE5C38A-2D16-43F6-8C69-AAACEAFD68CD}" presName="LevelOneTextNode" presStyleLbl="node0" presStyleIdx="0" presStyleCnt="1" custScaleX="112647" custScaleY="337942">
        <dgm:presLayoutVars>
          <dgm:chPref val="3"/>
        </dgm:presLayoutVars>
      </dgm:prSet>
      <dgm:spPr/>
    </dgm:pt>
    <dgm:pt modelId="{67E8B588-D40E-42F9-AC60-6CE72B9D1625}" type="pres">
      <dgm:prSet presAssocID="{7BE5C38A-2D16-43F6-8C69-AAACEAFD68CD}" presName="level2hierChild" presStyleCnt="0"/>
      <dgm:spPr/>
    </dgm:pt>
    <dgm:pt modelId="{55D16B7C-5B69-4241-AE8B-457063272BC5}" type="pres">
      <dgm:prSet presAssocID="{9C41B780-2123-4DA3-9393-B8445B760798}" presName="conn2-1" presStyleLbl="parChTrans1D2" presStyleIdx="0" presStyleCnt="5"/>
      <dgm:spPr/>
    </dgm:pt>
    <dgm:pt modelId="{FD5B0A8B-E42F-41C1-83DA-B5E934469534}" type="pres">
      <dgm:prSet presAssocID="{9C41B780-2123-4DA3-9393-B8445B760798}" presName="connTx" presStyleLbl="parChTrans1D2" presStyleIdx="0" presStyleCnt="5"/>
      <dgm:spPr/>
    </dgm:pt>
    <dgm:pt modelId="{816E1128-D055-42A4-91AA-378367EF899B}" type="pres">
      <dgm:prSet presAssocID="{FA866F41-D48D-4892-BEAF-AD0D22D4530A}" presName="root2" presStyleCnt="0"/>
      <dgm:spPr/>
    </dgm:pt>
    <dgm:pt modelId="{7A502289-70E4-420D-A3FB-8162033E0BDD}" type="pres">
      <dgm:prSet presAssocID="{FA866F41-D48D-4892-BEAF-AD0D22D4530A}" presName="LevelTwoTextNode" presStyleLbl="node2" presStyleIdx="0" presStyleCnt="5" custScaleX="325743">
        <dgm:presLayoutVars>
          <dgm:chPref val="3"/>
        </dgm:presLayoutVars>
      </dgm:prSet>
      <dgm:spPr/>
    </dgm:pt>
    <dgm:pt modelId="{4A1D2A47-5ED9-4239-8354-DE6D10A06360}" type="pres">
      <dgm:prSet presAssocID="{FA866F41-D48D-4892-BEAF-AD0D22D4530A}" presName="level3hierChild" presStyleCnt="0"/>
      <dgm:spPr/>
    </dgm:pt>
    <dgm:pt modelId="{AAE093B6-E29A-4DB0-832A-4F75B8699437}" type="pres">
      <dgm:prSet presAssocID="{C2D3E13A-BC83-48E0-A6D6-8479B0025298}" presName="conn2-1" presStyleLbl="parChTrans1D2" presStyleIdx="1" presStyleCnt="5"/>
      <dgm:spPr/>
    </dgm:pt>
    <dgm:pt modelId="{42C1FFDC-1735-41FF-BE2B-A30EB07D83F3}" type="pres">
      <dgm:prSet presAssocID="{C2D3E13A-BC83-48E0-A6D6-8479B0025298}" presName="connTx" presStyleLbl="parChTrans1D2" presStyleIdx="1" presStyleCnt="5"/>
      <dgm:spPr/>
    </dgm:pt>
    <dgm:pt modelId="{DF3F503B-CB0E-4E41-A0DD-108D67B83A2C}" type="pres">
      <dgm:prSet presAssocID="{7DFA4F1D-EFD8-4A51-8864-941C9EAA6052}" presName="root2" presStyleCnt="0"/>
      <dgm:spPr/>
    </dgm:pt>
    <dgm:pt modelId="{7E059602-7383-4006-9509-A6BBD6B352CD}" type="pres">
      <dgm:prSet presAssocID="{7DFA4F1D-EFD8-4A51-8864-941C9EAA6052}" presName="LevelTwoTextNode" presStyleLbl="node2" presStyleIdx="1" presStyleCnt="5" custScaleX="325743">
        <dgm:presLayoutVars>
          <dgm:chPref val="3"/>
        </dgm:presLayoutVars>
      </dgm:prSet>
      <dgm:spPr/>
    </dgm:pt>
    <dgm:pt modelId="{EB03D1A9-5FD6-4C40-A559-996B8CE9F856}" type="pres">
      <dgm:prSet presAssocID="{7DFA4F1D-EFD8-4A51-8864-941C9EAA6052}" presName="level3hierChild" presStyleCnt="0"/>
      <dgm:spPr/>
    </dgm:pt>
    <dgm:pt modelId="{70DC7C89-DB09-4F23-A929-FFD6CB78D16E}" type="pres">
      <dgm:prSet presAssocID="{F64DBBAC-A2B1-4494-93E7-11CF9D32162F}" presName="conn2-1" presStyleLbl="parChTrans1D2" presStyleIdx="2" presStyleCnt="5"/>
      <dgm:spPr/>
    </dgm:pt>
    <dgm:pt modelId="{9F71A341-894C-4F52-9F52-3866F53090C6}" type="pres">
      <dgm:prSet presAssocID="{F64DBBAC-A2B1-4494-93E7-11CF9D32162F}" presName="connTx" presStyleLbl="parChTrans1D2" presStyleIdx="2" presStyleCnt="5"/>
      <dgm:spPr/>
    </dgm:pt>
    <dgm:pt modelId="{171016C3-86D1-4E51-8377-9B19AA546ED3}" type="pres">
      <dgm:prSet presAssocID="{7D533B6A-6809-45CF-9E64-938FBC681034}" presName="root2" presStyleCnt="0"/>
      <dgm:spPr/>
    </dgm:pt>
    <dgm:pt modelId="{2C7CCD90-6F3A-41CE-ADBE-4051AAACB750}" type="pres">
      <dgm:prSet presAssocID="{7D533B6A-6809-45CF-9E64-938FBC681034}" presName="LevelTwoTextNode" presStyleLbl="node2" presStyleIdx="2" presStyleCnt="5" custScaleX="325743">
        <dgm:presLayoutVars>
          <dgm:chPref val="3"/>
        </dgm:presLayoutVars>
      </dgm:prSet>
      <dgm:spPr/>
    </dgm:pt>
    <dgm:pt modelId="{0C7CA1DB-3B62-4BD6-871D-E2000AEA0942}" type="pres">
      <dgm:prSet presAssocID="{7D533B6A-6809-45CF-9E64-938FBC681034}" presName="level3hierChild" presStyleCnt="0"/>
      <dgm:spPr/>
    </dgm:pt>
    <dgm:pt modelId="{8C640AB6-5CDC-40F1-A01B-E75D597763E9}" type="pres">
      <dgm:prSet presAssocID="{A0170E2F-0491-401A-B6E0-3E440D3DE343}" presName="conn2-1" presStyleLbl="parChTrans1D2" presStyleIdx="3" presStyleCnt="5"/>
      <dgm:spPr/>
    </dgm:pt>
    <dgm:pt modelId="{343934DF-F210-4C15-AA1E-133D4FA42633}" type="pres">
      <dgm:prSet presAssocID="{A0170E2F-0491-401A-B6E0-3E440D3DE343}" presName="connTx" presStyleLbl="parChTrans1D2" presStyleIdx="3" presStyleCnt="5"/>
      <dgm:spPr/>
    </dgm:pt>
    <dgm:pt modelId="{BFEFCC7B-176E-4536-8234-2A3B610063BE}" type="pres">
      <dgm:prSet presAssocID="{E4F8F04E-C4E3-4AD5-8B93-43630D36CB1F}" presName="root2" presStyleCnt="0"/>
      <dgm:spPr/>
    </dgm:pt>
    <dgm:pt modelId="{E184FEBE-9905-4E33-8A37-89DB58860E45}" type="pres">
      <dgm:prSet presAssocID="{E4F8F04E-C4E3-4AD5-8B93-43630D36CB1F}" presName="LevelTwoTextNode" presStyleLbl="node2" presStyleIdx="3" presStyleCnt="5" custScaleX="325743">
        <dgm:presLayoutVars>
          <dgm:chPref val="3"/>
        </dgm:presLayoutVars>
      </dgm:prSet>
      <dgm:spPr/>
    </dgm:pt>
    <dgm:pt modelId="{3A796F51-DA54-467A-92BF-6370C8327C0F}" type="pres">
      <dgm:prSet presAssocID="{E4F8F04E-C4E3-4AD5-8B93-43630D36CB1F}" presName="level3hierChild" presStyleCnt="0"/>
      <dgm:spPr/>
    </dgm:pt>
    <dgm:pt modelId="{20E96BEF-9D20-417E-B257-36B3B89476AB}" type="pres">
      <dgm:prSet presAssocID="{7C380D17-3AF6-43A5-AA4D-4B195120BCC8}" presName="conn2-1" presStyleLbl="parChTrans1D2" presStyleIdx="4" presStyleCnt="5"/>
      <dgm:spPr/>
    </dgm:pt>
    <dgm:pt modelId="{56908586-DA61-4B1C-AC76-E42CEEC99B5F}" type="pres">
      <dgm:prSet presAssocID="{7C380D17-3AF6-43A5-AA4D-4B195120BCC8}" presName="connTx" presStyleLbl="parChTrans1D2" presStyleIdx="4" presStyleCnt="5"/>
      <dgm:spPr/>
    </dgm:pt>
    <dgm:pt modelId="{6CCF61FC-A31D-4642-8FD4-DA5F88687167}" type="pres">
      <dgm:prSet presAssocID="{DFE6A2B3-147B-448A-9448-3669AF52369C}" presName="root2" presStyleCnt="0"/>
      <dgm:spPr/>
    </dgm:pt>
    <dgm:pt modelId="{8BE28210-1E55-4C1A-ADA7-0D49F20A356E}" type="pres">
      <dgm:prSet presAssocID="{DFE6A2B3-147B-448A-9448-3669AF52369C}" presName="LevelTwoTextNode" presStyleLbl="node2" presStyleIdx="4" presStyleCnt="5" custScaleX="325743">
        <dgm:presLayoutVars>
          <dgm:chPref val="3"/>
        </dgm:presLayoutVars>
      </dgm:prSet>
      <dgm:spPr/>
    </dgm:pt>
    <dgm:pt modelId="{C1C21493-8ACA-4F92-B80E-E3F05BC66C4E}" type="pres">
      <dgm:prSet presAssocID="{DFE6A2B3-147B-448A-9448-3669AF52369C}" presName="level3hierChild" presStyleCnt="0"/>
      <dgm:spPr/>
    </dgm:pt>
  </dgm:ptLst>
  <dgm:cxnLst>
    <dgm:cxn modelId="{0F9ACF09-97F1-462E-B10E-1F23ACA6B195}" type="presOf" srcId="{7C380D17-3AF6-43A5-AA4D-4B195120BCC8}" destId="{20E96BEF-9D20-417E-B257-36B3B89476AB}" srcOrd="0" destOrd="0" presId="urn:microsoft.com/office/officeart/2005/8/layout/hierarchy2"/>
    <dgm:cxn modelId="{ABE9BD10-34F5-4A94-8971-35B0588CDA9F}" type="presOf" srcId="{7BE5C38A-2D16-43F6-8C69-AAACEAFD68CD}" destId="{32404B6B-D1A5-4647-A954-A41446C61212}" srcOrd="0" destOrd="0" presId="urn:microsoft.com/office/officeart/2005/8/layout/hierarchy2"/>
    <dgm:cxn modelId="{8D026B28-CAB9-4CB1-A538-B627CDE1EA58}" type="presOf" srcId="{A0170E2F-0491-401A-B6E0-3E440D3DE343}" destId="{8C640AB6-5CDC-40F1-A01B-E75D597763E9}" srcOrd="0" destOrd="0" presId="urn:microsoft.com/office/officeart/2005/8/layout/hierarchy2"/>
    <dgm:cxn modelId="{55F70C2C-F7A9-4321-97A0-61266D22D929}" type="presOf" srcId="{C2D3E13A-BC83-48E0-A6D6-8479B0025298}" destId="{42C1FFDC-1735-41FF-BE2B-A30EB07D83F3}" srcOrd="1" destOrd="0" presId="urn:microsoft.com/office/officeart/2005/8/layout/hierarchy2"/>
    <dgm:cxn modelId="{C76FDB33-E856-40C3-A4A8-39834D9A7CE2}" type="presOf" srcId="{F64DBBAC-A2B1-4494-93E7-11CF9D32162F}" destId="{70DC7C89-DB09-4F23-A929-FFD6CB78D16E}" srcOrd="0" destOrd="0" presId="urn:microsoft.com/office/officeart/2005/8/layout/hierarchy2"/>
    <dgm:cxn modelId="{0172C23C-4946-4318-87CE-3F0BD1DD5B9A}" type="presOf" srcId="{7C380D17-3AF6-43A5-AA4D-4B195120BCC8}" destId="{56908586-DA61-4B1C-AC76-E42CEEC99B5F}" srcOrd="1" destOrd="0" presId="urn:microsoft.com/office/officeart/2005/8/layout/hierarchy2"/>
    <dgm:cxn modelId="{4F8D0F3D-D98F-4B75-9367-465F18716C3F}" type="presOf" srcId="{E5FB6FF0-0D56-4EF8-968D-460ECF79BECA}" destId="{129AE17D-A34B-4415-B71F-DD0E39868CB4}" srcOrd="0" destOrd="0" presId="urn:microsoft.com/office/officeart/2005/8/layout/hierarchy2"/>
    <dgm:cxn modelId="{C597635C-1006-4731-8E25-9F45AD102061}" type="presOf" srcId="{E4F8F04E-C4E3-4AD5-8B93-43630D36CB1F}" destId="{E184FEBE-9905-4E33-8A37-89DB58860E45}" srcOrd="0" destOrd="0" presId="urn:microsoft.com/office/officeart/2005/8/layout/hierarchy2"/>
    <dgm:cxn modelId="{E4E6EF50-207F-4830-B908-5DF98827D85E}" srcId="{7BE5C38A-2D16-43F6-8C69-AAACEAFD68CD}" destId="{7DFA4F1D-EFD8-4A51-8864-941C9EAA6052}" srcOrd="1" destOrd="0" parTransId="{C2D3E13A-BC83-48E0-A6D6-8479B0025298}" sibTransId="{09118DAB-0FAC-4705-AC40-3AA9E603857A}"/>
    <dgm:cxn modelId="{0D0E9373-72E3-4B8A-9B1F-7BF71D7C65BF}" srcId="{E5FB6FF0-0D56-4EF8-968D-460ECF79BECA}" destId="{7BE5C38A-2D16-43F6-8C69-AAACEAFD68CD}" srcOrd="0" destOrd="0" parTransId="{BBCD334A-1539-4E5F-A9D9-81FC1E8E75EF}" sibTransId="{B2843EB9-8379-4790-B283-F6942BC00409}"/>
    <dgm:cxn modelId="{36EFDB54-4F6C-4994-99E8-31E40E83FBE7}" type="presOf" srcId="{F64DBBAC-A2B1-4494-93E7-11CF9D32162F}" destId="{9F71A341-894C-4F52-9F52-3866F53090C6}" srcOrd="1" destOrd="0" presId="urn:microsoft.com/office/officeart/2005/8/layout/hierarchy2"/>
    <dgm:cxn modelId="{B9843C7A-129A-45BE-8275-986594B7532C}" type="presOf" srcId="{7D533B6A-6809-45CF-9E64-938FBC681034}" destId="{2C7CCD90-6F3A-41CE-ADBE-4051AAACB750}" srcOrd="0" destOrd="0" presId="urn:microsoft.com/office/officeart/2005/8/layout/hierarchy2"/>
    <dgm:cxn modelId="{1C103D7F-E4FA-437B-A07E-8854A3170B00}" type="presOf" srcId="{9C41B780-2123-4DA3-9393-B8445B760798}" destId="{55D16B7C-5B69-4241-AE8B-457063272BC5}" srcOrd="0" destOrd="0" presId="urn:microsoft.com/office/officeart/2005/8/layout/hierarchy2"/>
    <dgm:cxn modelId="{BAFD0382-FDCC-4A6A-AA9A-152C67516D07}" srcId="{7BE5C38A-2D16-43F6-8C69-AAACEAFD68CD}" destId="{7D533B6A-6809-45CF-9E64-938FBC681034}" srcOrd="2" destOrd="0" parTransId="{F64DBBAC-A2B1-4494-93E7-11CF9D32162F}" sibTransId="{76C2F3CD-2DF1-46BA-A5F9-20AC1C362FA5}"/>
    <dgm:cxn modelId="{CE091282-7EE3-4941-926A-630CC1DF8BA8}" type="presOf" srcId="{DFE6A2B3-147B-448A-9448-3669AF52369C}" destId="{8BE28210-1E55-4C1A-ADA7-0D49F20A356E}" srcOrd="0" destOrd="0" presId="urn:microsoft.com/office/officeart/2005/8/layout/hierarchy2"/>
    <dgm:cxn modelId="{59F7878F-B079-40BA-9653-FC93BF6A517F}" type="presOf" srcId="{A0170E2F-0491-401A-B6E0-3E440D3DE343}" destId="{343934DF-F210-4C15-AA1E-133D4FA42633}" srcOrd="1" destOrd="0" presId="urn:microsoft.com/office/officeart/2005/8/layout/hierarchy2"/>
    <dgm:cxn modelId="{D304A3A8-9DBA-4373-8CDE-1BCD5929C523}" type="presOf" srcId="{C2D3E13A-BC83-48E0-A6D6-8479B0025298}" destId="{AAE093B6-E29A-4DB0-832A-4F75B8699437}" srcOrd="0" destOrd="0" presId="urn:microsoft.com/office/officeart/2005/8/layout/hierarchy2"/>
    <dgm:cxn modelId="{381881AF-84C0-491C-944F-CA05C9B297A6}" type="presOf" srcId="{7DFA4F1D-EFD8-4A51-8864-941C9EAA6052}" destId="{7E059602-7383-4006-9509-A6BBD6B352CD}" srcOrd="0" destOrd="0" presId="urn:microsoft.com/office/officeart/2005/8/layout/hierarchy2"/>
    <dgm:cxn modelId="{1B93C1C3-D13D-40F5-B4F0-75D485AEFE29}" srcId="{7BE5C38A-2D16-43F6-8C69-AAACEAFD68CD}" destId="{DFE6A2B3-147B-448A-9448-3669AF52369C}" srcOrd="4" destOrd="0" parTransId="{7C380D17-3AF6-43A5-AA4D-4B195120BCC8}" sibTransId="{11A4BB7F-6D28-402A-8AF5-DB141C4F0A58}"/>
    <dgm:cxn modelId="{79D21AEA-6B19-4DBE-9762-232C5E29B397}" type="presOf" srcId="{9C41B780-2123-4DA3-9393-B8445B760798}" destId="{FD5B0A8B-E42F-41C1-83DA-B5E934469534}" srcOrd="1" destOrd="0" presId="urn:microsoft.com/office/officeart/2005/8/layout/hierarchy2"/>
    <dgm:cxn modelId="{0076E2F5-42F1-4569-B94A-C11AD873A779}" type="presOf" srcId="{FA866F41-D48D-4892-BEAF-AD0D22D4530A}" destId="{7A502289-70E4-420D-A3FB-8162033E0BDD}" srcOrd="0" destOrd="0" presId="urn:microsoft.com/office/officeart/2005/8/layout/hierarchy2"/>
    <dgm:cxn modelId="{0BACC8FE-D61E-4CD8-A0E0-A4F9B9F505CE}" srcId="{7BE5C38A-2D16-43F6-8C69-AAACEAFD68CD}" destId="{FA866F41-D48D-4892-BEAF-AD0D22D4530A}" srcOrd="0" destOrd="0" parTransId="{9C41B780-2123-4DA3-9393-B8445B760798}" sibTransId="{8C80C4DB-D1D8-4E99-AAD5-273385FD081B}"/>
    <dgm:cxn modelId="{BA3772FF-AE6D-404D-A019-492A4D2B7AA8}" srcId="{7BE5C38A-2D16-43F6-8C69-AAACEAFD68CD}" destId="{E4F8F04E-C4E3-4AD5-8B93-43630D36CB1F}" srcOrd="3" destOrd="0" parTransId="{A0170E2F-0491-401A-B6E0-3E440D3DE343}" sibTransId="{3C70B868-83E1-4AB6-AC4D-D83E836FD799}"/>
    <dgm:cxn modelId="{98AA36AF-6C30-48C3-9489-F03934D41E0F}" type="presParOf" srcId="{129AE17D-A34B-4415-B71F-DD0E39868CB4}" destId="{0F3749E2-1D39-4E47-859F-52FE9DBE0CDC}" srcOrd="0" destOrd="0" presId="urn:microsoft.com/office/officeart/2005/8/layout/hierarchy2"/>
    <dgm:cxn modelId="{ACDF8AF3-91A7-45F0-9E77-F85196F50DB4}" type="presParOf" srcId="{0F3749E2-1D39-4E47-859F-52FE9DBE0CDC}" destId="{32404B6B-D1A5-4647-A954-A41446C61212}" srcOrd="0" destOrd="0" presId="urn:microsoft.com/office/officeart/2005/8/layout/hierarchy2"/>
    <dgm:cxn modelId="{56140295-B89F-4256-860F-AAC9CEFA7B61}" type="presParOf" srcId="{0F3749E2-1D39-4E47-859F-52FE9DBE0CDC}" destId="{67E8B588-D40E-42F9-AC60-6CE72B9D1625}" srcOrd="1" destOrd="0" presId="urn:microsoft.com/office/officeart/2005/8/layout/hierarchy2"/>
    <dgm:cxn modelId="{035AFD92-507F-4776-93B4-3F981F6A2FD6}" type="presParOf" srcId="{67E8B588-D40E-42F9-AC60-6CE72B9D1625}" destId="{55D16B7C-5B69-4241-AE8B-457063272BC5}" srcOrd="0" destOrd="0" presId="urn:microsoft.com/office/officeart/2005/8/layout/hierarchy2"/>
    <dgm:cxn modelId="{FAE2F0D0-03CB-4EC0-87C7-8FB0AFBD63E7}" type="presParOf" srcId="{55D16B7C-5B69-4241-AE8B-457063272BC5}" destId="{FD5B0A8B-E42F-41C1-83DA-B5E934469534}" srcOrd="0" destOrd="0" presId="urn:microsoft.com/office/officeart/2005/8/layout/hierarchy2"/>
    <dgm:cxn modelId="{DE1E54D4-8221-4132-ABD1-2F48C4804F4B}" type="presParOf" srcId="{67E8B588-D40E-42F9-AC60-6CE72B9D1625}" destId="{816E1128-D055-42A4-91AA-378367EF899B}" srcOrd="1" destOrd="0" presId="urn:microsoft.com/office/officeart/2005/8/layout/hierarchy2"/>
    <dgm:cxn modelId="{94A70D03-F28A-42AA-86C4-2F77557E929F}" type="presParOf" srcId="{816E1128-D055-42A4-91AA-378367EF899B}" destId="{7A502289-70E4-420D-A3FB-8162033E0BDD}" srcOrd="0" destOrd="0" presId="urn:microsoft.com/office/officeart/2005/8/layout/hierarchy2"/>
    <dgm:cxn modelId="{407F68BD-4757-4965-A96C-B6E9041B5A3D}" type="presParOf" srcId="{816E1128-D055-42A4-91AA-378367EF899B}" destId="{4A1D2A47-5ED9-4239-8354-DE6D10A06360}" srcOrd="1" destOrd="0" presId="urn:microsoft.com/office/officeart/2005/8/layout/hierarchy2"/>
    <dgm:cxn modelId="{DB72B9BB-10EB-42FC-98FD-C0A1253FAEAA}" type="presParOf" srcId="{67E8B588-D40E-42F9-AC60-6CE72B9D1625}" destId="{AAE093B6-E29A-4DB0-832A-4F75B8699437}" srcOrd="2" destOrd="0" presId="urn:microsoft.com/office/officeart/2005/8/layout/hierarchy2"/>
    <dgm:cxn modelId="{5FB513D5-662F-403D-942B-21CFD54A3CD2}" type="presParOf" srcId="{AAE093B6-E29A-4DB0-832A-4F75B8699437}" destId="{42C1FFDC-1735-41FF-BE2B-A30EB07D83F3}" srcOrd="0" destOrd="0" presId="urn:microsoft.com/office/officeart/2005/8/layout/hierarchy2"/>
    <dgm:cxn modelId="{E22BE841-9F98-4E8F-9FC5-1300DCA90687}" type="presParOf" srcId="{67E8B588-D40E-42F9-AC60-6CE72B9D1625}" destId="{DF3F503B-CB0E-4E41-A0DD-108D67B83A2C}" srcOrd="3" destOrd="0" presId="urn:microsoft.com/office/officeart/2005/8/layout/hierarchy2"/>
    <dgm:cxn modelId="{50EE4C28-FB22-4556-81E8-52057FA1A765}" type="presParOf" srcId="{DF3F503B-CB0E-4E41-A0DD-108D67B83A2C}" destId="{7E059602-7383-4006-9509-A6BBD6B352CD}" srcOrd="0" destOrd="0" presId="urn:microsoft.com/office/officeart/2005/8/layout/hierarchy2"/>
    <dgm:cxn modelId="{C8D62199-F04E-43C4-AA48-75A1A2369FFC}" type="presParOf" srcId="{DF3F503B-CB0E-4E41-A0DD-108D67B83A2C}" destId="{EB03D1A9-5FD6-4C40-A559-996B8CE9F856}" srcOrd="1" destOrd="0" presId="urn:microsoft.com/office/officeart/2005/8/layout/hierarchy2"/>
    <dgm:cxn modelId="{97ED5114-8964-4993-8DA1-27D791C4E14C}" type="presParOf" srcId="{67E8B588-D40E-42F9-AC60-6CE72B9D1625}" destId="{70DC7C89-DB09-4F23-A929-FFD6CB78D16E}" srcOrd="4" destOrd="0" presId="urn:microsoft.com/office/officeart/2005/8/layout/hierarchy2"/>
    <dgm:cxn modelId="{A56D7C5A-8ADB-4A37-B3E8-86247742D8D4}" type="presParOf" srcId="{70DC7C89-DB09-4F23-A929-FFD6CB78D16E}" destId="{9F71A341-894C-4F52-9F52-3866F53090C6}" srcOrd="0" destOrd="0" presId="urn:microsoft.com/office/officeart/2005/8/layout/hierarchy2"/>
    <dgm:cxn modelId="{7AB4E176-73A1-45B7-9FFB-DDCD2DE6D6FC}" type="presParOf" srcId="{67E8B588-D40E-42F9-AC60-6CE72B9D1625}" destId="{171016C3-86D1-4E51-8377-9B19AA546ED3}" srcOrd="5" destOrd="0" presId="urn:microsoft.com/office/officeart/2005/8/layout/hierarchy2"/>
    <dgm:cxn modelId="{05F6F465-0F73-46C3-B6C2-8E84CDAD3A83}" type="presParOf" srcId="{171016C3-86D1-4E51-8377-9B19AA546ED3}" destId="{2C7CCD90-6F3A-41CE-ADBE-4051AAACB750}" srcOrd="0" destOrd="0" presId="urn:microsoft.com/office/officeart/2005/8/layout/hierarchy2"/>
    <dgm:cxn modelId="{54B77930-2D27-4B02-B351-2CE60A30EE09}" type="presParOf" srcId="{171016C3-86D1-4E51-8377-9B19AA546ED3}" destId="{0C7CA1DB-3B62-4BD6-871D-E2000AEA0942}" srcOrd="1" destOrd="0" presId="urn:microsoft.com/office/officeart/2005/8/layout/hierarchy2"/>
    <dgm:cxn modelId="{5D0F46ED-28DB-4C9C-B8C9-33C29EFF9B44}" type="presParOf" srcId="{67E8B588-D40E-42F9-AC60-6CE72B9D1625}" destId="{8C640AB6-5CDC-40F1-A01B-E75D597763E9}" srcOrd="6" destOrd="0" presId="urn:microsoft.com/office/officeart/2005/8/layout/hierarchy2"/>
    <dgm:cxn modelId="{D14EEA01-892C-433E-821B-9465F174BF5B}" type="presParOf" srcId="{8C640AB6-5CDC-40F1-A01B-E75D597763E9}" destId="{343934DF-F210-4C15-AA1E-133D4FA42633}" srcOrd="0" destOrd="0" presId="urn:microsoft.com/office/officeart/2005/8/layout/hierarchy2"/>
    <dgm:cxn modelId="{D2BD3625-425B-445B-92C9-69C6F8A76C56}" type="presParOf" srcId="{67E8B588-D40E-42F9-AC60-6CE72B9D1625}" destId="{BFEFCC7B-176E-4536-8234-2A3B610063BE}" srcOrd="7" destOrd="0" presId="urn:microsoft.com/office/officeart/2005/8/layout/hierarchy2"/>
    <dgm:cxn modelId="{3DBCC0DB-6994-4F50-92D7-A4E623E46FA7}" type="presParOf" srcId="{BFEFCC7B-176E-4536-8234-2A3B610063BE}" destId="{E184FEBE-9905-4E33-8A37-89DB58860E45}" srcOrd="0" destOrd="0" presId="urn:microsoft.com/office/officeart/2005/8/layout/hierarchy2"/>
    <dgm:cxn modelId="{F7D015F6-B810-43BF-A73D-AEF310F779B9}" type="presParOf" srcId="{BFEFCC7B-176E-4536-8234-2A3B610063BE}" destId="{3A796F51-DA54-467A-92BF-6370C8327C0F}" srcOrd="1" destOrd="0" presId="urn:microsoft.com/office/officeart/2005/8/layout/hierarchy2"/>
    <dgm:cxn modelId="{12459A85-ACFE-4869-A7F4-6ACEF33237F8}" type="presParOf" srcId="{67E8B588-D40E-42F9-AC60-6CE72B9D1625}" destId="{20E96BEF-9D20-417E-B257-36B3B89476AB}" srcOrd="8" destOrd="0" presId="urn:microsoft.com/office/officeart/2005/8/layout/hierarchy2"/>
    <dgm:cxn modelId="{541A98A1-D850-425D-B3F9-158730EEB726}" type="presParOf" srcId="{20E96BEF-9D20-417E-B257-36B3B89476AB}" destId="{56908586-DA61-4B1C-AC76-E42CEEC99B5F}" srcOrd="0" destOrd="0" presId="urn:microsoft.com/office/officeart/2005/8/layout/hierarchy2"/>
    <dgm:cxn modelId="{16698164-6ACC-4EE7-8EB9-3BE79BFE0B90}" type="presParOf" srcId="{67E8B588-D40E-42F9-AC60-6CE72B9D1625}" destId="{6CCF61FC-A31D-4642-8FD4-DA5F88687167}" srcOrd="9" destOrd="0" presId="urn:microsoft.com/office/officeart/2005/8/layout/hierarchy2"/>
    <dgm:cxn modelId="{B9CBBB7B-C3AB-48B2-B8E8-4F1DB2D767D9}" type="presParOf" srcId="{6CCF61FC-A31D-4642-8FD4-DA5F88687167}" destId="{8BE28210-1E55-4C1A-ADA7-0D49F20A356E}" srcOrd="0" destOrd="0" presId="urn:microsoft.com/office/officeart/2005/8/layout/hierarchy2"/>
    <dgm:cxn modelId="{AEAC3222-D9F1-4C64-A218-710A8D05A7D2}" type="presParOf" srcId="{6CCF61FC-A31D-4642-8FD4-DA5F88687167}" destId="{C1C21493-8ACA-4F92-B80E-E3F05BC66C4E}"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92D83F93-AD9F-4B31-898D-9DDC48550875}" type="doc">
      <dgm:prSet loTypeId="urn:microsoft.com/office/officeart/2005/8/layout/hierarchy2" loCatId="hierarchy" qsTypeId="urn:microsoft.com/office/officeart/2005/8/quickstyle/3d2" qsCatId="3D" csTypeId="urn:microsoft.com/office/officeart/2005/8/colors/accent1_5" csCatId="accent1" phldr="1"/>
      <dgm:spPr/>
      <dgm:t>
        <a:bodyPr/>
        <a:lstStyle/>
        <a:p>
          <a:endParaRPr lang="el-GR"/>
        </a:p>
      </dgm:t>
    </dgm:pt>
    <dgm:pt modelId="{68B2E5D0-1AD3-41B8-A4C4-07F8FC5E546F}">
      <dgm:prSet phldrT="[Κείμενο]" custT="1"/>
      <dgm:spPr/>
      <dgm:t>
        <a:bodyPr/>
        <a:lstStyle/>
        <a:p>
          <a:r>
            <a:rPr lang="el-GR" sz="1800">
              <a:effectLst/>
              <a:latin typeface="Times New Roman" panose="02020603050405020304" pitchFamily="18" charset="0"/>
              <a:ea typeface="Times New Roman" panose="02020603050405020304" pitchFamily="18" charset="0"/>
            </a:rPr>
            <a:t>Με βάση τα παραπάνω κριτήρια, αναδεικνύονται, μεταξύ άλλων, οι εξής μορφές επιμόρφωσης:</a:t>
          </a:r>
          <a:br>
            <a:rPr lang="el-GR" sz="1800">
              <a:effectLst/>
              <a:latin typeface="Times New Roman" panose="02020603050405020304" pitchFamily="18" charset="0"/>
              <a:ea typeface="Times New Roman" panose="02020603050405020304" pitchFamily="18" charset="0"/>
            </a:rPr>
          </a:br>
          <a:endParaRPr lang="el-GR" sz="1800" dirty="0"/>
        </a:p>
      </dgm:t>
    </dgm:pt>
    <dgm:pt modelId="{E9CD7220-0ECB-4FCF-AAF2-5292D8841B3D}" type="parTrans" cxnId="{432FF255-9390-4555-BB1C-7F1BB6D16C78}">
      <dgm:prSet/>
      <dgm:spPr/>
      <dgm:t>
        <a:bodyPr/>
        <a:lstStyle/>
        <a:p>
          <a:endParaRPr lang="el-GR" sz="1800"/>
        </a:p>
      </dgm:t>
    </dgm:pt>
    <dgm:pt modelId="{95BBAD26-0E5B-4EFB-AB60-68A02BD6C603}" type="sibTrans" cxnId="{432FF255-9390-4555-BB1C-7F1BB6D16C78}">
      <dgm:prSet/>
      <dgm:spPr/>
      <dgm:t>
        <a:bodyPr/>
        <a:lstStyle/>
        <a:p>
          <a:endParaRPr lang="el-GR" sz="1800"/>
        </a:p>
      </dgm:t>
    </dgm:pt>
    <dgm:pt modelId="{B988EBCB-7DCB-417F-9E4B-6DE815251B6C}">
      <dgm:prSet phldrT="[Κείμενο]" custT="1"/>
      <dgm:spPr/>
      <dgm:t>
        <a:bodyPr/>
        <a:lstStyle/>
        <a:p>
          <a:r>
            <a:rPr lang="el-GR" sz="1800">
              <a:effectLst/>
              <a:latin typeface="Times New Roman" panose="02020603050405020304" pitchFamily="18" charset="0"/>
              <a:ea typeface="Times New Roman" panose="02020603050405020304" pitchFamily="18" charset="0"/>
            </a:rPr>
            <a:t>i) επιμόρφωση </a:t>
          </a:r>
          <a:r>
            <a:rPr lang="el-GR" sz="1800" i="1">
              <a:effectLst/>
              <a:latin typeface="Times New Roman" panose="02020603050405020304" pitchFamily="18" charset="0"/>
              <a:ea typeface="Times New Roman" panose="02020603050405020304" pitchFamily="18" charset="0"/>
            </a:rPr>
            <a:t>εκτός</a:t>
          </a:r>
          <a:r>
            <a:rPr lang="el-GR" sz="1800">
              <a:effectLst/>
              <a:latin typeface="Times New Roman" panose="02020603050405020304" pitchFamily="18" charset="0"/>
              <a:ea typeface="Times New Roman" panose="02020603050405020304" pitchFamily="18" charset="0"/>
            </a:rPr>
            <a:t> σχολείου (π.χ. ΣΕΛΔΕ, Π.Ε.Κ.),</a:t>
          </a:r>
          <a:endParaRPr lang="el-GR" sz="1800" dirty="0"/>
        </a:p>
      </dgm:t>
    </dgm:pt>
    <dgm:pt modelId="{DE82EF16-B312-4EC0-94D5-D165F368DBB0}" type="parTrans" cxnId="{297D42C3-E3BF-4966-A870-1B7BB45B1330}">
      <dgm:prSet custT="1"/>
      <dgm:spPr/>
      <dgm:t>
        <a:bodyPr/>
        <a:lstStyle/>
        <a:p>
          <a:endParaRPr lang="el-GR" sz="1800"/>
        </a:p>
      </dgm:t>
    </dgm:pt>
    <dgm:pt modelId="{8F08D7D2-DE96-44A0-A6D3-87392358B35A}" type="sibTrans" cxnId="{297D42C3-E3BF-4966-A870-1B7BB45B1330}">
      <dgm:prSet/>
      <dgm:spPr/>
      <dgm:t>
        <a:bodyPr/>
        <a:lstStyle/>
        <a:p>
          <a:endParaRPr lang="el-GR" sz="1800"/>
        </a:p>
      </dgm:t>
    </dgm:pt>
    <dgm:pt modelId="{51D06119-7964-42AC-91B0-E61C992B21F6}">
      <dgm:prSet phldrT="[Κείμενο]" custT="1"/>
      <dgm:spPr/>
      <dgm:t>
        <a:bodyPr/>
        <a:lstStyle/>
        <a:p>
          <a:r>
            <a:rPr lang="el-GR" sz="1800">
              <a:effectLst/>
              <a:latin typeface="Times New Roman" panose="02020603050405020304" pitchFamily="18" charset="0"/>
              <a:ea typeface="Times New Roman" panose="02020603050405020304" pitchFamily="18" charset="0"/>
            </a:rPr>
            <a:t>ii) επιμόρφωση </a:t>
          </a:r>
          <a:r>
            <a:rPr lang="el-GR" sz="1800" i="1">
              <a:effectLst/>
              <a:latin typeface="Times New Roman" panose="02020603050405020304" pitchFamily="18" charset="0"/>
              <a:ea typeface="Times New Roman" panose="02020603050405020304" pitchFamily="18" charset="0"/>
            </a:rPr>
            <a:t>εντός</a:t>
          </a:r>
          <a:r>
            <a:rPr lang="el-GR" sz="1800">
              <a:effectLst/>
              <a:latin typeface="Times New Roman" panose="02020603050405020304" pitchFamily="18" charset="0"/>
              <a:ea typeface="Times New Roman" panose="02020603050405020304" pitchFamily="18" charset="0"/>
            </a:rPr>
            <a:t> του σχολείου (ενδοσχολική επιμόρφωση),</a:t>
          </a:r>
          <a:endParaRPr lang="el-GR" sz="1800" dirty="0"/>
        </a:p>
      </dgm:t>
    </dgm:pt>
    <dgm:pt modelId="{792D5AD9-5625-4124-A71C-F649C1CE0BA6}" type="parTrans" cxnId="{0EB0D2F7-E342-45E0-8E4A-8F5995B02187}">
      <dgm:prSet custT="1"/>
      <dgm:spPr/>
      <dgm:t>
        <a:bodyPr/>
        <a:lstStyle/>
        <a:p>
          <a:endParaRPr lang="el-GR" sz="1800"/>
        </a:p>
      </dgm:t>
    </dgm:pt>
    <dgm:pt modelId="{7F8CF18D-A340-4F1D-A239-CB3184AF01C3}" type="sibTrans" cxnId="{0EB0D2F7-E342-45E0-8E4A-8F5995B02187}">
      <dgm:prSet/>
      <dgm:spPr/>
      <dgm:t>
        <a:bodyPr/>
        <a:lstStyle/>
        <a:p>
          <a:endParaRPr lang="el-GR" sz="1800"/>
        </a:p>
      </dgm:t>
    </dgm:pt>
    <dgm:pt modelId="{978C6071-1D19-49B6-83F7-1CA6F4F75572}">
      <dgm:prSet phldrT="[Κείμενο]" custT="1"/>
      <dgm:spPr/>
      <dgm:t>
        <a:bodyPr/>
        <a:lstStyle/>
        <a:p>
          <a:r>
            <a:rPr lang="el-GR" sz="1800" dirty="0">
              <a:effectLst/>
              <a:latin typeface="Times New Roman" panose="02020603050405020304" pitchFamily="18" charset="0"/>
              <a:ea typeface="Times New Roman" panose="02020603050405020304" pitchFamily="18" charset="0"/>
            </a:rPr>
            <a:t>iii) επιμόρφωση με </a:t>
          </a:r>
          <a:r>
            <a:rPr lang="el-GR" sz="1800" i="1" dirty="0">
              <a:effectLst/>
              <a:latin typeface="Times New Roman" panose="02020603050405020304" pitchFamily="18" charset="0"/>
              <a:ea typeface="Times New Roman" panose="02020603050405020304" pitchFamily="18" charset="0"/>
            </a:rPr>
            <a:t>επίκεντρο</a:t>
          </a:r>
          <a:r>
            <a:rPr lang="el-GR" sz="1800" dirty="0">
              <a:effectLst/>
              <a:latin typeface="Times New Roman" panose="02020603050405020304" pitchFamily="18" charset="0"/>
              <a:ea typeface="Times New Roman" panose="02020603050405020304" pitchFamily="18" charset="0"/>
            </a:rPr>
            <a:t> το σχολείο (σεμινάρια, διαλέξεις, συζητήσεις, παρακολούθηση διδασκαλιών κ.ά.) </a:t>
          </a:r>
          <a:endParaRPr lang="el-GR" sz="1800" dirty="0"/>
        </a:p>
      </dgm:t>
    </dgm:pt>
    <dgm:pt modelId="{D806D6C1-93B0-400F-A85E-067AD411F844}" type="parTrans" cxnId="{D7F1BF69-2253-4A58-8EE6-CA853AB251A5}">
      <dgm:prSet custT="1"/>
      <dgm:spPr/>
      <dgm:t>
        <a:bodyPr/>
        <a:lstStyle/>
        <a:p>
          <a:endParaRPr lang="el-GR" sz="1800"/>
        </a:p>
      </dgm:t>
    </dgm:pt>
    <dgm:pt modelId="{94599FFF-A470-4E47-B155-45461D3D9C9F}" type="sibTrans" cxnId="{D7F1BF69-2253-4A58-8EE6-CA853AB251A5}">
      <dgm:prSet/>
      <dgm:spPr/>
      <dgm:t>
        <a:bodyPr/>
        <a:lstStyle/>
        <a:p>
          <a:endParaRPr lang="el-GR" sz="1800"/>
        </a:p>
      </dgm:t>
    </dgm:pt>
    <dgm:pt modelId="{7C5C4543-CAEB-428C-AA48-6836352456C4}" type="pres">
      <dgm:prSet presAssocID="{92D83F93-AD9F-4B31-898D-9DDC48550875}" presName="diagram" presStyleCnt="0">
        <dgm:presLayoutVars>
          <dgm:chPref val="1"/>
          <dgm:dir/>
          <dgm:animOne val="branch"/>
          <dgm:animLvl val="lvl"/>
          <dgm:resizeHandles val="exact"/>
        </dgm:presLayoutVars>
      </dgm:prSet>
      <dgm:spPr/>
    </dgm:pt>
    <dgm:pt modelId="{33C106EF-DE15-45CC-9360-734F9CA6756F}" type="pres">
      <dgm:prSet presAssocID="{68B2E5D0-1AD3-41B8-A4C4-07F8FC5E546F}" presName="root1" presStyleCnt="0"/>
      <dgm:spPr/>
    </dgm:pt>
    <dgm:pt modelId="{C7CE49A5-4009-4FB8-B1C2-DB55E58164F5}" type="pres">
      <dgm:prSet presAssocID="{68B2E5D0-1AD3-41B8-A4C4-07F8FC5E546F}" presName="LevelOneTextNode" presStyleLbl="node0" presStyleIdx="0" presStyleCnt="1">
        <dgm:presLayoutVars>
          <dgm:chPref val="3"/>
        </dgm:presLayoutVars>
      </dgm:prSet>
      <dgm:spPr/>
    </dgm:pt>
    <dgm:pt modelId="{513E806E-91D1-423F-9006-55827FFF8D9D}" type="pres">
      <dgm:prSet presAssocID="{68B2E5D0-1AD3-41B8-A4C4-07F8FC5E546F}" presName="level2hierChild" presStyleCnt="0"/>
      <dgm:spPr/>
    </dgm:pt>
    <dgm:pt modelId="{5E8C34F6-828B-4288-B2F5-2A0EF447D514}" type="pres">
      <dgm:prSet presAssocID="{DE82EF16-B312-4EC0-94D5-D165F368DBB0}" presName="conn2-1" presStyleLbl="parChTrans1D2" presStyleIdx="0" presStyleCnt="3"/>
      <dgm:spPr/>
    </dgm:pt>
    <dgm:pt modelId="{9E8DC90A-8275-45F1-9837-4A886AB82664}" type="pres">
      <dgm:prSet presAssocID="{DE82EF16-B312-4EC0-94D5-D165F368DBB0}" presName="connTx" presStyleLbl="parChTrans1D2" presStyleIdx="0" presStyleCnt="3"/>
      <dgm:spPr/>
    </dgm:pt>
    <dgm:pt modelId="{B0AED944-0E7F-4DCE-B435-880A5A0D49B6}" type="pres">
      <dgm:prSet presAssocID="{B988EBCB-7DCB-417F-9E4B-6DE815251B6C}" presName="root2" presStyleCnt="0"/>
      <dgm:spPr/>
    </dgm:pt>
    <dgm:pt modelId="{19135C49-847C-4FA1-A5C6-6608C475D8B0}" type="pres">
      <dgm:prSet presAssocID="{B988EBCB-7DCB-417F-9E4B-6DE815251B6C}" presName="LevelTwoTextNode" presStyleLbl="node2" presStyleIdx="0" presStyleCnt="3">
        <dgm:presLayoutVars>
          <dgm:chPref val="3"/>
        </dgm:presLayoutVars>
      </dgm:prSet>
      <dgm:spPr/>
    </dgm:pt>
    <dgm:pt modelId="{0B33A98D-A7BE-437B-9561-297861E77125}" type="pres">
      <dgm:prSet presAssocID="{B988EBCB-7DCB-417F-9E4B-6DE815251B6C}" presName="level3hierChild" presStyleCnt="0"/>
      <dgm:spPr/>
    </dgm:pt>
    <dgm:pt modelId="{291F2A63-AF9A-4075-9BD2-12CBA562363E}" type="pres">
      <dgm:prSet presAssocID="{792D5AD9-5625-4124-A71C-F649C1CE0BA6}" presName="conn2-1" presStyleLbl="parChTrans1D2" presStyleIdx="1" presStyleCnt="3"/>
      <dgm:spPr/>
    </dgm:pt>
    <dgm:pt modelId="{163539BF-843A-4CB6-B2E1-9E9831BB8DDB}" type="pres">
      <dgm:prSet presAssocID="{792D5AD9-5625-4124-A71C-F649C1CE0BA6}" presName="connTx" presStyleLbl="parChTrans1D2" presStyleIdx="1" presStyleCnt="3"/>
      <dgm:spPr/>
    </dgm:pt>
    <dgm:pt modelId="{1B556341-39AC-471C-9324-3FEB46047146}" type="pres">
      <dgm:prSet presAssocID="{51D06119-7964-42AC-91B0-E61C992B21F6}" presName="root2" presStyleCnt="0"/>
      <dgm:spPr/>
    </dgm:pt>
    <dgm:pt modelId="{4C83B3CE-CD07-4795-9D25-1233D67DAB6F}" type="pres">
      <dgm:prSet presAssocID="{51D06119-7964-42AC-91B0-E61C992B21F6}" presName="LevelTwoTextNode" presStyleLbl="node2" presStyleIdx="1" presStyleCnt="3">
        <dgm:presLayoutVars>
          <dgm:chPref val="3"/>
        </dgm:presLayoutVars>
      </dgm:prSet>
      <dgm:spPr/>
    </dgm:pt>
    <dgm:pt modelId="{B75C507E-C561-4E09-AF72-089F27FD9ABF}" type="pres">
      <dgm:prSet presAssocID="{51D06119-7964-42AC-91B0-E61C992B21F6}" presName="level3hierChild" presStyleCnt="0"/>
      <dgm:spPr/>
    </dgm:pt>
    <dgm:pt modelId="{FD0B5AFB-62AA-4BAE-B22C-7D9880C4B81D}" type="pres">
      <dgm:prSet presAssocID="{D806D6C1-93B0-400F-A85E-067AD411F844}" presName="conn2-1" presStyleLbl="parChTrans1D2" presStyleIdx="2" presStyleCnt="3"/>
      <dgm:spPr/>
    </dgm:pt>
    <dgm:pt modelId="{9E281671-9192-4F00-8E1B-318BF0BEF42C}" type="pres">
      <dgm:prSet presAssocID="{D806D6C1-93B0-400F-A85E-067AD411F844}" presName="connTx" presStyleLbl="parChTrans1D2" presStyleIdx="2" presStyleCnt="3"/>
      <dgm:spPr/>
    </dgm:pt>
    <dgm:pt modelId="{80F01715-A3DC-4ECE-999F-890D201B94FD}" type="pres">
      <dgm:prSet presAssocID="{978C6071-1D19-49B6-83F7-1CA6F4F75572}" presName="root2" presStyleCnt="0"/>
      <dgm:spPr/>
    </dgm:pt>
    <dgm:pt modelId="{AACAF874-3DDB-425E-B667-D78BED007EB8}" type="pres">
      <dgm:prSet presAssocID="{978C6071-1D19-49B6-83F7-1CA6F4F75572}" presName="LevelTwoTextNode" presStyleLbl="node2" presStyleIdx="2" presStyleCnt="3">
        <dgm:presLayoutVars>
          <dgm:chPref val="3"/>
        </dgm:presLayoutVars>
      </dgm:prSet>
      <dgm:spPr/>
    </dgm:pt>
    <dgm:pt modelId="{5A7B3092-7CA8-4548-9D83-07D828A64267}" type="pres">
      <dgm:prSet presAssocID="{978C6071-1D19-49B6-83F7-1CA6F4F75572}" presName="level3hierChild" presStyleCnt="0"/>
      <dgm:spPr/>
    </dgm:pt>
  </dgm:ptLst>
  <dgm:cxnLst>
    <dgm:cxn modelId="{3B34300F-CF62-48F4-B0C7-3849D5887E3E}" type="presOf" srcId="{792D5AD9-5625-4124-A71C-F649C1CE0BA6}" destId="{163539BF-843A-4CB6-B2E1-9E9831BB8DDB}" srcOrd="1" destOrd="0" presId="urn:microsoft.com/office/officeart/2005/8/layout/hierarchy2"/>
    <dgm:cxn modelId="{F25C5D2A-01E8-4D61-A229-D9CBB3C16233}" type="presOf" srcId="{D806D6C1-93B0-400F-A85E-067AD411F844}" destId="{FD0B5AFB-62AA-4BAE-B22C-7D9880C4B81D}" srcOrd="0" destOrd="0" presId="urn:microsoft.com/office/officeart/2005/8/layout/hierarchy2"/>
    <dgm:cxn modelId="{034F2C2D-7407-4BA8-A946-244C502D203A}" type="presOf" srcId="{51D06119-7964-42AC-91B0-E61C992B21F6}" destId="{4C83B3CE-CD07-4795-9D25-1233D67DAB6F}" srcOrd="0" destOrd="0" presId="urn:microsoft.com/office/officeart/2005/8/layout/hierarchy2"/>
    <dgm:cxn modelId="{8482A35E-3B9C-4ADA-B64A-07FACA5CBC57}" type="presOf" srcId="{68B2E5D0-1AD3-41B8-A4C4-07F8FC5E546F}" destId="{C7CE49A5-4009-4FB8-B1C2-DB55E58164F5}" srcOrd="0" destOrd="0" presId="urn:microsoft.com/office/officeart/2005/8/layout/hierarchy2"/>
    <dgm:cxn modelId="{D7F1BF69-2253-4A58-8EE6-CA853AB251A5}" srcId="{68B2E5D0-1AD3-41B8-A4C4-07F8FC5E546F}" destId="{978C6071-1D19-49B6-83F7-1CA6F4F75572}" srcOrd="2" destOrd="0" parTransId="{D806D6C1-93B0-400F-A85E-067AD411F844}" sibTransId="{94599FFF-A470-4E47-B155-45461D3D9C9F}"/>
    <dgm:cxn modelId="{432FF255-9390-4555-BB1C-7F1BB6D16C78}" srcId="{92D83F93-AD9F-4B31-898D-9DDC48550875}" destId="{68B2E5D0-1AD3-41B8-A4C4-07F8FC5E546F}" srcOrd="0" destOrd="0" parTransId="{E9CD7220-0ECB-4FCF-AAF2-5292D8841B3D}" sibTransId="{95BBAD26-0E5B-4EFB-AB60-68A02BD6C603}"/>
    <dgm:cxn modelId="{FF684A78-4037-49E3-AF44-621FAF4F4050}" type="presOf" srcId="{D806D6C1-93B0-400F-A85E-067AD411F844}" destId="{9E281671-9192-4F00-8E1B-318BF0BEF42C}" srcOrd="1" destOrd="0" presId="urn:microsoft.com/office/officeart/2005/8/layout/hierarchy2"/>
    <dgm:cxn modelId="{93EC5EA1-48F3-4529-AE31-F7E9C489945D}" type="presOf" srcId="{92D83F93-AD9F-4B31-898D-9DDC48550875}" destId="{7C5C4543-CAEB-428C-AA48-6836352456C4}" srcOrd="0" destOrd="0" presId="urn:microsoft.com/office/officeart/2005/8/layout/hierarchy2"/>
    <dgm:cxn modelId="{C35C4CAE-596B-432A-B76A-DDD17A2F7559}" type="presOf" srcId="{DE82EF16-B312-4EC0-94D5-D165F368DBB0}" destId="{9E8DC90A-8275-45F1-9837-4A886AB82664}" srcOrd="1" destOrd="0" presId="urn:microsoft.com/office/officeart/2005/8/layout/hierarchy2"/>
    <dgm:cxn modelId="{297D42C3-E3BF-4966-A870-1B7BB45B1330}" srcId="{68B2E5D0-1AD3-41B8-A4C4-07F8FC5E546F}" destId="{B988EBCB-7DCB-417F-9E4B-6DE815251B6C}" srcOrd="0" destOrd="0" parTransId="{DE82EF16-B312-4EC0-94D5-D165F368DBB0}" sibTransId="{8F08D7D2-DE96-44A0-A6D3-87392358B35A}"/>
    <dgm:cxn modelId="{B3F15BCA-3D57-44C6-8AF1-263CF2282E46}" type="presOf" srcId="{792D5AD9-5625-4124-A71C-F649C1CE0BA6}" destId="{291F2A63-AF9A-4075-9BD2-12CBA562363E}" srcOrd="0" destOrd="0" presId="urn:microsoft.com/office/officeart/2005/8/layout/hierarchy2"/>
    <dgm:cxn modelId="{7B032BE2-5696-4BB9-AEDA-4259D69F81DA}" type="presOf" srcId="{DE82EF16-B312-4EC0-94D5-D165F368DBB0}" destId="{5E8C34F6-828B-4288-B2F5-2A0EF447D514}" srcOrd="0" destOrd="0" presId="urn:microsoft.com/office/officeart/2005/8/layout/hierarchy2"/>
    <dgm:cxn modelId="{54113DE6-DE2F-4BD1-A284-B8C885A45E36}" type="presOf" srcId="{978C6071-1D19-49B6-83F7-1CA6F4F75572}" destId="{AACAF874-3DDB-425E-B667-D78BED007EB8}" srcOrd="0" destOrd="0" presId="urn:microsoft.com/office/officeart/2005/8/layout/hierarchy2"/>
    <dgm:cxn modelId="{0EB0D2F7-E342-45E0-8E4A-8F5995B02187}" srcId="{68B2E5D0-1AD3-41B8-A4C4-07F8FC5E546F}" destId="{51D06119-7964-42AC-91B0-E61C992B21F6}" srcOrd="1" destOrd="0" parTransId="{792D5AD9-5625-4124-A71C-F649C1CE0BA6}" sibTransId="{7F8CF18D-A340-4F1D-A239-CB3184AF01C3}"/>
    <dgm:cxn modelId="{B4E3B7FB-94DA-4AD1-BB62-1A365D543BAF}" type="presOf" srcId="{B988EBCB-7DCB-417F-9E4B-6DE815251B6C}" destId="{19135C49-847C-4FA1-A5C6-6608C475D8B0}" srcOrd="0" destOrd="0" presId="urn:microsoft.com/office/officeart/2005/8/layout/hierarchy2"/>
    <dgm:cxn modelId="{1A322ADF-862C-4CF4-8346-7428B0DDA6E7}" type="presParOf" srcId="{7C5C4543-CAEB-428C-AA48-6836352456C4}" destId="{33C106EF-DE15-45CC-9360-734F9CA6756F}" srcOrd="0" destOrd="0" presId="urn:microsoft.com/office/officeart/2005/8/layout/hierarchy2"/>
    <dgm:cxn modelId="{F373B51B-7F6E-4700-ACAF-3573A9E96FA6}" type="presParOf" srcId="{33C106EF-DE15-45CC-9360-734F9CA6756F}" destId="{C7CE49A5-4009-4FB8-B1C2-DB55E58164F5}" srcOrd="0" destOrd="0" presId="urn:microsoft.com/office/officeart/2005/8/layout/hierarchy2"/>
    <dgm:cxn modelId="{E0B783D4-5112-4448-9C9E-70293D09AAC7}" type="presParOf" srcId="{33C106EF-DE15-45CC-9360-734F9CA6756F}" destId="{513E806E-91D1-423F-9006-55827FFF8D9D}" srcOrd="1" destOrd="0" presId="urn:microsoft.com/office/officeart/2005/8/layout/hierarchy2"/>
    <dgm:cxn modelId="{5D2EA379-7FF7-4805-A40A-BA1B6FADB587}" type="presParOf" srcId="{513E806E-91D1-423F-9006-55827FFF8D9D}" destId="{5E8C34F6-828B-4288-B2F5-2A0EF447D514}" srcOrd="0" destOrd="0" presId="urn:microsoft.com/office/officeart/2005/8/layout/hierarchy2"/>
    <dgm:cxn modelId="{100E5E36-41E7-4007-AAC0-93E5DE5B045A}" type="presParOf" srcId="{5E8C34F6-828B-4288-B2F5-2A0EF447D514}" destId="{9E8DC90A-8275-45F1-9837-4A886AB82664}" srcOrd="0" destOrd="0" presId="urn:microsoft.com/office/officeart/2005/8/layout/hierarchy2"/>
    <dgm:cxn modelId="{B65FF725-E09A-4416-8A14-C6DD4AB123CA}" type="presParOf" srcId="{513E806E-91D1-423F-9006-55827FFF8D9D}" destId="{B0AED944-0E7F-4DCE-B435-880A5A0D49B6}" srcOrd="1" destOrd="0" presId="urn:microsoft.com/office/officeart/2005/8/layout/hierarchy2"/>
    <dgm:cxn modelId="{9839047F-3915-4261-8F5A-35875EF4335E}" type="presParOf" srcId="{B0AED944-0E7F-4DCE-B435-880A5A0D49B6}" destId="{19135C49-847C-4FA1-A5C6-6608C475D8B0}" srcOrd="0" destOrd="0" presId="urn:microsoft.com/office/officeart/2005/8/layout/hierarchy2"/>
    <dgm:cxn modelId="{5749B747-E0B6-4C51-9545-19D4C0A9DDF8}" type="presParOf" srcId="{B0AED944-0E7F-4DCE-B435-880A5A0D49B6}" destId="{0B33A98D-A7BE-437B-9561-297861E77125}" srcOrd="1" destOrd="0" presId="urn:microsoft.com/office/officeart/2005/8/layout/hierarchy2"/>
    <dgm:cxn modelId="{AEC32FA9-86E9-4CEB-8442-7DB29A0E05E1}" type="presParOf" srcId="{513E806E-91D1-423F-9006-55827FFF8D9D}" destId="{291F2A63-AF9A-4075-9BD2-12CBA562363E}" srcOrd="2" destOrd="0" presId="urn:microsoft.com/office/officeart/2005/8/layout/hierarchy2"/>
    <dgm:cxn modelId="{B996D409-F294-4496-8650-1D82AE5DD7D5}" type="presParOf" srcId="{291F2A63-AF9A-4075-9BD2-12CBA562363E}" destId="{163539BF-843A-4CB6-B2E1-9E9831BB8DDB}" srcOrd="0" destOrd="0" presId="urn:microsoft.com/office/officeart/2005/8/layout/hierarchy2"/>
    <dgm:cxn modelId="{68B25811-C3BB-4BD4-BB0A-A1C2ABFD9101}" type="presParOf" srcId="{513E806E-91D1-423F-9006-55827FFF8D9D}" destId="{1B556341-39AC-471C-9324-3FEB46047146}" srcOrd="3" destOrd="0" presId="urn:microsoft.com/office/officeart/2005/8/layout/hierarchy2"/>
    <dgm:cxn modelId="{ACD1D548-848E-4454-A463-E959EA0A99A3}" type="presParOf" srcId="{1B556341-39AC-471C-9324-3FEB46047146}" destId="{4C83B3CE-CD07-4795-9D25-1233D67DAB6F}" srcOrd="0" destOrd="0" presId="urn:microsoft.com/office/officeart/2005/8/layout/hierarchy2"/>
    <dgm:cxn modelId="{47BB60F4-A9A6-4B0C-9358-EFA451D235F5}" type="presParOf" srcId="{1B556341-39AC-471C-9324-3FEB46047146}" destId="{B75C507E-C561-4E09-AF72-089F27FD9ABF}" srcOrd="1" destOrd="0" presId="urn:microsoft.com/office/officeart/2005/8/layout/hierarchy2"/>
    <dgm:cxn modelId="{49DD017A-08D8-4F16-93F0-230F777F29AB}" type="presParOf" srcId="{513E806E-91D1-423F-9006-55827FFF8D9D}" destId="{FD0B5AFB-62AA-4BAE-B22C-7D9880C4B81D}" srcOrd="4" destOrd="0" presId="urn:microsoft.com/office/officeart/2005/8/layout/hierarchy2"/>
    <dgm:cxn modelId="{366359BD-67BD-452E-81F6-C1AAE37885EC}" type="presParOf" srcId="{FD0B5AFB-62AA-4BAE-B22C-7D9880C4B81D}" destId="{9E281671-9192-4F00-8E1B-318BF0BEF42C}" srcOrd="0" destOrd="0" presId="urn:microsoft.com/office/officeart/2005/8/layout/hierarchy2"/>
    <dgm:cxn modelId="{A7839CF8-C13C-46A7-AC4E-A8CC8E4EF33E}" type="presParOf" srcId="{513E806E-91D1-423F-9006-55827FFF8D9D}" destId="{80F01715-A3DC-4ECE-999F-890D201B94FD}" srcOrd="5" destOrd="0" presId="urn:microsoft.com/office/officeart/2005/8/layout/hierarchy2"/>
    <dgm:cxn modelId="{89F959A7-5F68-4339-A4D1-9F3AB11D3031}" type="presParOf" srcId="{80F01715-A3DC-4ECE-999F-890D201B94FD}" destId="{AACAF874-3DDB-425E-B667-D78BED007EB8}" srcOrd="0" destOrd="0" presId="urn:microsoft.com/office/officeart/2005/8/layout/hierarchy2"/>
    <dgm:cxn modelId="{2B3F57A0-040A-4D31-A52A-ED0A34C39C87}" type="presParOf" srcId="{80F01715-A3DC-4ECE-999F-890D201B94FD}" destId="{5A7B3092-7CA8-4548-9D83-07D828A64267}"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D8B8C0E-9B93-408B-A21D-223734E6391D}" type="doc">
      <dgm:prSet loTypeId="urn:microsoft.com/office/officeart/2005/8/layout/hProcess11" loCatId="process" qsTypeId="urn:microsoft.com/office/officeart/2005/8/quickstyle/3d1" qsCatId="3D" csTypeId="urn:microsoft.com/office/officeart/2005/8/colors/accent5_3" csCatId="accent5" phldr="1"/>
      <dgm:spPr/>
    </dgm:pt>
    <dgm:pt modelId="{B77B49AF-215E-4311-890C-950AED9117C3}">
      <dgm:prSet phldrT="[Κείμενο]"/>
      <dgm:spPr/>
      <dgm:t>
        <a:bodyPr/>
        <a:lstStyle/>
        <a:p>
          <a:r>
            <a:rPr lang="el-GR" b="1" dirty="0">
              <a:effectLst/>
              <a:latin typeface="Times New Roman" panose="02020603050405020304" pitchFamily="18" charset="0"/>
              <a:ea typeface="Times New Roman" panose="02020603050405020304" pitchFamily="18" charset="0"/>
              <a:cs typeface="Arial" panose="020B0604020202020204" pitchFamily="34" charset="0"/>
            </a:rPr>
            <a:t>Βασικός στόχος της επιμόρφωσης είναι να συμβάλει στη βελτίωση της επαγγελματικής πρακτικής των εκπαιδευτικών και, κατ’ επέκταση, στη διαμόρφωση μιας εκπαίδευσης υψηλής ποιότητας (Χατζηπαναγιώτου, 2001∙ ΟΔΠΕΚ, 2007). </a:t>
          </a:r>
          <a:endParaRPr lang="el-GR" b="1" dirty="0"/>
        </a:p>
      </dgm:t>
    </dgm:pt>
    <dgm:pt modelId="{C562A082-7F5D-420B-92A9-B2D38D45F850}" type="parTrans" cxnId="{5E65DC5F-8F34-4BDD-A8C5-231F55FB09EA}">
      <dgm:prSet/>
      <dgm:spPr/>
      <dgm:t>
        <a:bodyPr/>
        <a:lstStyle/>
        <a:p>
          <a:endParaRPr lang="el-GR" b="1"/>
        </a:p>
      </dgm:t>
    </dgm:pt>
    <dgm:pt modelId="{E9F748C6-FF27-4DA9-A724-7FA393D4C582}" type="sibTrans" cxnId="{5E65DC5F-8F34-4BDD-A8C5-231F55FB09EA}">
      <dgm:prSet/>
      <dgm:spPr/>
      <dgm:t>
        <a:bodyPr/>
        <a:lstStyle/>
        <a:p>
          <a:endParaRPr lang="el-GR" b="1"/>
        </a:p>
      </dgm:t>
    </dgm:pt>
    <dgm:pt modelId="{FD8E9E87-EC68-4906-A2FA-0C3A6C802948}">
      <dgm:prSet phldrT="[Κείμενο]"/>
      <dgm:spPr/>
      <dgm:t>
        <a:bodyPr/>
        <a:lstStyle/>
        <a:p>
          <a:r>
            <a:rPr lang="el-GR" b="1" dirty="0">
              <a:effectLst/>
              <a:latin typeface="Times New Roman" panose="02020603050405020304" pitchFamily="18" charset="0"/>
              <a:ea typeface="Times New Roman" panose="02020603050405020304" pitchFamily="18" charset="0"/>
              <a:cs typeface="Arial" panose="020B0604020202020204" pitchFamily="34" charset="0"/>
            </a:rPr>
            <a:t>Στο πλαίσιο της Ευρωπαϊκής Ένωσης, ο όρος χρησιμοποιείται ευρέως για να περιγράψει το σύνολο των δραστηριοτήτων που έχουν ως σκοπό την ανάπτυξη των γνώσεων και δεξιοτήτων των εκπαιδευτικών και την ενίσχυση της επαγγελματικής τους επάρκειας (ΟΔΠΕΚ, 2007).</a:t>
          </a:r>
          <a:endParaRPr lang="el-GR" b="1" dirty="0"/>
        </a:p>
      </dgm:t>
    </dgm:pt>
    <dgm:pt modelId="{EF41B175-D67A-443C-BF6E-940BCDA9BF6A}" type="parTrans" cxnId="{A4C8189D-3BAE-45D1-821D-B1C421CF2418}">
      <dgm:prSet/>
      <dgm:spPr/>
      <dgm:t>
        <a:bodyPr/>
        <a:lstStyle/>
        <a:p>
          <a:endParaRPr lang="el-GR" b="1"/>
        </a:p>
      </dgm:t>
    </dgm:pt>
    <dgm:pt modelId="{FBE38A11-52B4-44BE-9ADF-908B03A1C546}" type="sibTrans" cxnId="{A4C8189D-3BAE-45D1-821D-B1C421CF2418}">
      <dgm:prSet/>
      <dgm:spPr/>
      <dgm:t>
        <a:bodyPr/>
        <a:lstStyle/>
        <a:p>
          <a:endParaRPr lang="el-GR" b="1"/>
        </a:p>
      </dgm:t>
    </dgm:pt>
    <dgm:pt modelId="{CB636174-89CD-430A-8057-DBBA5086CB5E}" type="pres">
      <dgm:prSet presAssocID="{4D8B8C0E-9B93-408B-A21D-223734E6391D}" presName="Name0" presStyleCnt="0">
        <dgm:presLayoutVars>
          <dgm:dir/>
          <dgm:resizeHandles val="exact"/>
        </dgm:presLayoutVars>
      </dgm:prSet>
      <dgm:spPr/>
    </dgm:pt>
    <dgm:pt modelId="{48445BCA-BCA7-41EE-9525-1B153D1E37E0}" type="pres">
      <dgm:prSet presAssocID="{4D8B8C0E-9B93-408B-A21D-223734E6391D}" presName="arrow" presStyleLbl="bgShp" presStyleIdx="0" presStyleCnt="1"/>
      <dgm:spPr/>
    </dgm:pt>
    <dgm:pt modelId="{11C2804A-4876-4D80-B160-C8F9A8F00A46}" type="pres">
      <dgm:prSet presAssocID="{4D8B8C0E-9B93-408B-A21D-223734E6391D}" presName="points" presStyleCnt="0"/>
      <dgm:spPr/>
    </dgm:pt>
    <dgm:pt modelId="{FF6D101A-3D9E-4492-8231-D41EC56AC3AB}" type="pres">
      <dgm:prSet presAssocID="{B77B49AF-215E-4311-890C-950AED9117C3}" presName="compositeA" presStyleCnt="0"/>
      <dgm:spPr/>
    </dgm:pt>
    <dgm:pt modelId="{5736A517-11F4-4BF1-A80D-1FF37EEDD2A8}" type="pres">
      <dgm:prSet presAssocID="{B77B49AF-215E-4311-890C-950AED9117C3}" presName="textA" presStyleLbl="revTx" presStyleIdx="0" presStyleCnt="2">
        <dgm:presLayoutVars>
          <dgm:bulletEnabled val="1"/>
        </dgm:presLayoutVars>
      </dgm:prSet>
      <dgm:spPr/>
    </dgm:pt>
    <dgm:pt modelId="{03EA5729-ECE5-4449-8317-A6E48C9FD0A3}" type="pres">
      <dgm:prSet presAssocID="{B77B49AF-215E-4311-890C-950AED9117C3}" presName="circleA" presStyleLbl="node1" presStyleIdx="0" presStyleCnt="2"/>
      <dgm:spPr/>
    </dgm:pt>
    <dgm:pt modelId="{0BE41C1C-6ACF-40A7-9845-FADEAF73E22C}" type="pres">
      <dgm:prSet presAssocID="{B77B49AF-215E-4311-890C-950AED9117C3}" presName="spaceA" presStyleCnt="0"/>
      <dgm:spPr/>
    </dgm:pt>
    <dgm:pt modelId="{BF17083E-D264-46F2-9AF1-96EE48148916}" type="pres">
      <dgm:prSet presAssocID="{E9F748C6-FF27-4DA9-A724-7FA393D4C582}" presName="space" presStyleCnt="0"/>
      <dgm:spPr/>
    </dgm:pt>
    <dgm:pt modelId="{D0E03F3F-AF25-4007-9B28-F40DACD9BD92}" type="pres">
      <dgm:prSet presAssocID="{FD8E9E87-EC68-4906-A2FA-0C3A6C802948}" presName="compositeB" presStyleCnt="0"/>
      <dgm:spPr/>
    </dgm:pt>
    <dgm:pt modelId="{620B94A1-0EDF-4068-BBB2-C38430E50134}" type="pres">
      <dgm:prSet presAssocID="{FD8E9E87-EC68-4906-A2FA-0C3A6C802948}" presName="textB" presStyleLbl="revTx" presStyleIdx="1" presStyleCnt="2">
        <dgm:presLayoutVars>
          <dgm:bulletEnabled val="1"/>
        </dgm:presLayoutVars>
      </dgm:prSet>
      <dgm:spPr/>
    </dgm:pt>
    <dgm:pt modelId="{B4D4F1EB-DB3C-4B1E-BF4A-57FF48773D09}" type="pres">
      <dgm:prSet presAssocID="{FD8E9E87-EC68-4906-A2FA-0C3A6C802948}" presName="circleB" presStyleLbl="node1" presStyleIdx="1" presStyleCnt="2"/>
      <dgm:spPr/>
    </dgm:pt>
    <dgm:pt modelId="{6EBB24B9-B370-43AD-8626-C41A29D1FA89}" type="pres">
      <dgm:prSet presAssocID="{FD8E9E87-EC68-4906-A2FA-0C3A6C802948}" presName="spaceB" presStyleCnt="0"/>
      <dgm:spPr/>
    </dgm:pt>
  </dgm:ptLst>
  <dgm:cxnLst>
    <dgm:cxn modelId="{B175B41A-F831-4FC6-BE85-1BBBBD05D3FA}" type="presOf" srcId="{B77B49AF-215E-4311-890C-950AED9117C3}" destId="{5736A517-11F4-4BF1-A80D-1FF37EEDD2A8}" srcOrd="0" destOrd="0" presId="urn:microsoft.com/office/officeart/2005/8/layout/hProcess11"/>
    <dgm:cxn modelId="{4B9D7230-3374-4393-8ECB-3EAF1D6778D7}" type="presOf" srcId="{4D8B8C0E-9B93-408B-A21D-223734E6391D}" destId="{CB636174-89CD-430A-8057-DBBA5086CB5E}" srcOrd="0" destOrd="0" presId="urn:microsoft.com/office/officeart/2005/8/layout/hProcess11"/>
    <dgm:cxn modelId="{F400F15B-CC40-451F-ACAF-940A2FD8911E}" type="presOf" srcId="{FD8E9E87-EC68-4906-A2FA-0C3A6C802948}" destId="{620B94A1-0EDF-4068-BBB2-C38430E50134}" srcOrd="0" destOrd="0" presId="urn:microsoft.com/office/officeart/2005/8/layout/hProcess11"/>
    <dgm:cxn modelId="{5E65DC5F-8F34-4BDD-A8C5-231F55FB09EA}" srcId="{4D8B8C0E-9B93-408B-A21D-223734E6391D}" destId="{B77B49AF-215E-4311-890C-950AED9117C3}" srcOrd="0" destOrd="0" parTransId="{C562A082-7F5D-420B-92A9-B2D38D45F850}" sibTransId="{E9F748C6-FF27-4DA9-A724-7FA393D4C582}"/>
    <dgm:cxn modelId="{A4C8189D-3BAE-45D1-821D-B1C421CF2418}" srcId="{4D8B8C0E-9B93-408B-A21D-223734E6391D}" destId="{FD8E9E87-EC68-4906-A2FA-0C3A6C802948}" srcOrd="1" destOrd="0" parTransId="{EF41B175-D67A-443C-BF6E-940BCDA9BF6A}" sibTransId="{FBE38A11-52B4-44BE-9ADF-908B03A1C546}"/>
    <dgm:cxn modelId="{A49F834B-F0DF-4D69-817D-18BF76BE2BB3}" type="presParOf" srcId="{CB636174-89CD-430A-8057-DBBA5086CB5E}" destId="{48445BCA-BCA7-41EE-9525-1B153D1E37E0}" srcOrd="0" destOrd="0" presId="urn:microsoft.com/office/officeart/2005/8/layout/hProcess11"/>
    <dgm:cxn modelId="{35945863-922A-4FBC-B178-94A2080B2989}" type="presParOf" srcId="{CB636174-89CD-430A-8057-DBBA5086CB5E}" destId="{11C2804A-4876-4D80-B160-C8F9A8F00A46}" srcOrd="1" destOrd="0" presId="urn:microsoft.com/office/officeart/2005/8/layout/hProcess11"/>
    <dgm:cxn modelId="{1D8AABDA-A641-4FA9-A055-47679534D5CB}" type="presParOf" srcId="{11C2804A-4876-4D80-B160-C8F9A8F00A46}" destId="{FF6D101A-3D9E-4492-8231-D41EC56AC3AB}" srcOrd="0" destOrd="0" presId="urn:microsoft.com/office/officeart/2005/8/layout/hProcess11"/>
    <dgm:cxn modelId="{34B82759-85A5-4885-8D87-853A88232592}" type="presParOf" srcId="{FF6D101A-3D9E-4492-8231-D41EC56AC3AB}" destId="{5736A517-11F4-4BF1-A80D-1FF37EEDD2A8}" srcOrd="0" destOrd="0" presId="urn:microsoft.com/office/officeart/2005/8/layout/hProcess11"/>
    <dgm:cxn modelId="{0DCD1FB0-EB3A-40B5-AC01-17C2B3DD1088}" type="presParOf" srcId="{FF6D101A-3D9E-4492-8231-D41EC56AC3AB}" destId="{03EA5729-ECE5-4449-8317-A6E48C9FD0A3}" srcOrd="1" destOrd="0" presId="urn:microsoft.com/office/officeart/2005/8/layout/hProcess11"/>
    <dgm:cxn modelId="{D33671B0-9C07-4FC6-8F87-F70BE877C6B7}" type="presParOf" srcId="{FF6D101A-3D9E-4492-8231-D41EC56AC3AB}" destId="{0BE41C1C-6ACF-40A7-9845-FADEAF73E22C}" srcOrd="2" destOrd="0" presId="urn:microsoft.com/office/officeart/2005/8/layout/hProcess11"/>
    <dgm:cxn modelId="{5D1481DD-FAE6-4474-A20F-03E57396F739}" type="presParOf" srcId="{11C2804A-4876-4D80-B160-C8F9A8F00A46}" destId="{BF17083E-D264-46F2-9AF1-96EE48148916}" srcOrd="1" destOrd="0" presId="urn:microsoft.com/office/officeart/2005/8/layout/hProcess11"/>
    <dgm:cxn modelId="{846DC47D-6DBB-4291-81B0-AEDDFD4C9DD9}" type="presParOf" srcId="{11C2804A-4876-4D80-B160-C8F9A8F00A46}" destId="{D0E03F3F-AF25-4007-9B28-F40DACD9BD92}" srcOrd="2" destOrd="0" presId="urn:microsoft.com/office/officeart/2005/8/layout/hProcess11"/>
    <dgm:cxn modelId="{B7E93E8F-F89B-4C8D-B3CD-9E9310EEFBC6}" type="presParOf" srcId="{D0E03F3F-AF25-4007-9B28-F40DACD9BD92}" destId="{620B94A1-0EDF-4068-BBB2-C38430E50134}" srcOrd="0" destOrd="0" presId="urn:microsoft.com/office/officeart/2005/8/layout/hProcess11"/>
    <dgm:cxn modelId="{97413837-04FF-41D2-A1B3-57734D3D44EE}" type="presParOf" srcId="{D0E03F3F-AF25-4007-9B28-F40DACD9BD92}" destId="{B4D4F1EB-DB3C-4B1E-BF4A-57FF48773D09}" srcOrd="1" destOrd="0" presId="urn:microsoft.com/office/officeart/2005/8/layout/hProcess11"/>
    <dgm:cxn modelId="{64B50711-A2CC-40FE-BFF6-46527A76E98E}" type="presParOf" srcId="{D0E03F3F-AF25-4007-9B28-F40DACD9BD92}" destId="{6EBB24B9-B370-43AD-8626-C41A29D1FA89}"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A8FB459A-A55F-4A83-8BCE-DC1BBA1976EE}" type="doc">
      <dgm:prSet loTypeId="urn:microsoft.com/office/officeart/2005/8/layout/hierarchy2" loCatId="hierarchy" qsTypeId="urn:microsoft.com/office/officeart/2005/8/quickstyle/3d2" qsCatId="3D" csTypeId="urn:microsoft.com/office/officeart/2005/8/colors/accent1_5" csCatId="accent1" phldr="1"/>
      <dgm:spPr/>
      <dgm:t>
        <a:bodyPr/>
        <a:lstStyle/>
        <a:p>
          <a:endParaRPr lang="el-GR"/>
        </a:p>
      </dgm:t>
    </dgm:pt>
    <dgm:pt modelId="{B093A27A-B685-4713-89C5-ACB7390F1205}">
      <dgm:prSet phldrT="[Κείμενο]" custT="1"/>
      <dgm:spPr/>
      <dgm:t>
        <a:bodyPr/>
        <a:lstStyle/>
        <a:p>
          <a:r>
            <a:rPr lang="el-GR" sz="1800" dirty="0">
              <a:effectLst/>
              <a:latin typeface="Times New Roman" panose="02020603050405020304" pitchFamily="18" charset="0"/>
              <a:ea typeface="Times New Roman" panose="02020603050405020304" pitchFamily="18" charset="0"/>
            </a:rPr>
            <a:t>Πέρα από τις παραπάνω ταξινομήσεις, προτείνεται και τυπολογία με κριτήριο τις βασικές </a:t>
          </a:r>
          <a:r>
            <a:rPr lang="el-GR" sz="1800" b="1" dirty="0">
              <a:effectLst/>
              <a:latin typeface="Times New Roman" panose="02020603050405020304" pitchFamily="18" charset="0"/>
              <a:ea typeface="Times New Roman" panose="02020603050405020304" pitchFamily="18" charset="0"/>
            </a:rPr>
            <a:t>συμβολικές σχέσεις</a:t>
          </a:r>
          <a:r>
            <a:rPr lang="el-GR" sz="1800" dirty="0">
              <a:effectLst/>
              <a:latin typeface="Times New Roman" panose="02020603050405020304" pitchFamily="18" charset="0"/>
              <a:ea typeface="Times New Roman" panose="02020603050405020304" pitchFamily="18" charset="0"/>
            </a:rPr>
            <a:t> που αναπτύσσονται στην επιμορφωτική πρακτική , η οποία περιλαμβάνει:</a:t>
          </a:r>
          <a:br>
            <a:rPr lang="el-GR" sz="1800" dirty="0">
              <a:effectLst/>
              <a:latin typeface="Times New Roman" panose="02020603050405020304" pitchFamily="18" charset="0"/>
              <a:ea typeface="Times New Roman" panose="02020603050405020304" pitchFamily="18" charset="0"/>
            </a:rPr>
          </a:br>
          <a:endParaRPr lang="el-GR" sz="1800" dirty="0"/>
        </a:p>
      </dgm:t>
    </dgm:pt>
    <dgm:pt modelId="{107F55BE-17B8-4C53-BE91-9F237D4825C9}" type="parTrans" cxnId="{99DF258C-9C19-432B-B1F0-DC9A61509D9C}">
      <dgm:prSet/>
      <dgm:spPr/>
      <dgm:t>
        <a:bodyPr/>
        <a:lstStyle/>
        <a:p>
          <a:endParaRPr lang="el-GR" sz="1800"/>
        </a:p>
      </dgm:t>
    </dgm:pt>
    <dgm:pt modelId="{80749CCB-163C-44C8-98AE-9A24D942ED96}" type="sibTrans" cxnId="{99DF258C-9C19-432B-B1F0-DC9A61509D9C}">
      <dgm:prSet/>
      <dgm:spPr/>
      <dgm:t>
        <a:bodyPr/>
        <a:lstStyle/>
        <a:p>
          <a:endParaRPr lang="el-GR" sz="1800"/>
        </a:p>
      </dgm:t>
    </dgm:pt>
    <dgm:pt modelId="{27E7F78A-BC67-44AB-BAE8-6159A76DC9C0}">
      <dgm:prSet phldrT="[Κείμενο]" custT="1"/>
      <dgm:spPr/>
      <dgm:t>
        <a:bodyPr/>
        <a:lstStyle/>
        <a:p>
          <a:r>
            <a:rPr lang="el-GR" sz="1800">
              <a:effectLst/>
              <a:latin typeface="Times New Roman" panose="02020603050405020304" pitchFamily="18" charset="0"/>
              <a:ea typeface="Times New Roman" panose="02020603050405020304" pitchFamily="18" charset="0"/>
            </a:rPr>
            <a:t>i) </a:t>
          </a:r>
          <a:r>
            <a:rPr lang="el-GR" sz="1800" b="1">
              <a:effectLst/>
              <a:latin typeface="Times New Roman" panose="02020603050405020304" pitchFamily="18" charset="0"/>
              <a:ea typeface="Times New Roman" panose="02020603050405020304" pitchFamily="18" charset="0"/>
            </a:rPr>
            <a:t>την πανεπιστημιακή μορφή</a:t>
          </a:r>
          <a:endParaRPr lang="el-GR" sz="1800" dirty="0"/>
        </a:p>
      </dgm:t>
    </dgm:pt>
    <dgm:pt modelId="{A568AE46-8EC2-49C8-AC5F-8FEA22A3444F}" type="parTrans" cxnId="{99822745-C191-447F-A88A-19FF32DF65C6}">
      <dgm:prSet custT="1"/>
      <dgm:spPr/>
      <dgm:t>
        <a:bodyPr/>
        <a:lstStyle/>
        <a:p>
          <a:endParaRPr lang="el-GR" sz="1800"/>
        </a:p>
      </dgm:t>
    </dgm:pt>
    <dgm:pt modelId="{D2AD0BE3-9816-4624-877F-6892460771C4}" type="sibTrans" cxnId="{99822745-C191-447F-A88A-19FF32DF65C6}">
      <dgm:prSet/>
      <dgm:spPr/>
      <dgm:t>
        <a:bodyPr/>
        <a:lstStyle/>
        <a:p>
          <a:endParaRPr lang="el-GR" sz="1800"/>
        </a:p>
      </dgm:t>
    </dgm:pt>
    <dgm:pt modelId="{F72DA969-34DD-43FF-8B1F-973B69FF7E1B}">
      <dgm:prSet phldrT="[Κείμενο]" custT="1"/>
      <dgm:spPr/>
      <dgm:t>
        <a:bodyPr/>
        <a:lstStyle/>
        <a:p>
          <a:r>
            <a:rPr lang="el-GR" sz="1800">
              <a:effectLst/>
              <a:latin typeface="Times New Roman" panose="02020603050405020304" pitchFamily="18" charset="0"/>
              <a:ea typeface="Times New Roman" panose="02020603050405020304" pitchFamily="18" charset="0"/>
            </a:rPr>
            <a:t>ii) </a:t>
          </a:r>
          <a:r>
            <a:rPr lang="el-GR" sz="1800" b="1">
              <a:effectLst/>
              <a:latin typeface="Times New Roman" panose="02020603050405020304" pitchFamily="18" charset="0"/>
              <a:ea typeface="Times New Roman" panose="02020603050405020304" pitchFamily="18" charset="0"/>
            </a:rPr>
            <a:t>τη σχολική μορφή</a:t>
          </a:r>
          <a:endParaRPr lang="el-GR" sz="1800" dirty="0"/>
        </a:p>
      </dgm:t>
    </dgm:pt>
    <dgm:pt modelId="{4A6D2DAE-63E0-4F69-AFF5-4B2ECD075B86}" type="parTrans" cxnId="{8D03245A-5DD1-4EE0-B1F5-A45B55C43FBA}">
      <dgm:prSet custT="1"/>
      <dgm:spPr/>
      <dgm:t>
        <a:bodyPr/>
        <a:lstStyle/>
        <a:p>
          <a:endParaRPr lang="el-GR" sz="1800"/>
        </a:p>
      </dgm:t>
    </dgm:pt>
    <dgm:pt modelId="{90D2527B-4EAD-43E6-9481-169AF78AC9EF}" type="sibTrans" cxnId="{8D03245A-5DD1-4EE0-B1F5-A45B55C43FBA}">
      <dgm:prSet/>
      <dgm:spPr/>
      <dgm:t>
        <a:bodyPr/>
        <a:lstStyle/>
        <a:p>
          <a:endParaRPr lang="el-GR" sz="1800"/>
        </a:p>
      </dgm:t>
    </dgm:pt>
    <dgm:pt modelId="{57EB7AD1-A4E3-4948-A9C5-BA5AF16A2CE2}">
      <dgm:prSet phldrT="[Κείμενο]" custT="1"/>
      <dgm:spPr/>
      <dgm:t>
        <a:bodyPr/>
        <a:lstStyle/>
        <a:p>
          <a:r>
            <a:rPr lang="el-GR" sz="1800">
              <a:effectLst/>
              <a:latin typeface="Times New Roman" panose="02020603050405020304" pitchFamily="18" charset="0"/>
              <a:ea typeface="Times New Roman" panose="02020603050405020304" pitchFamily="18" charset="0"/>
            </a:rPr>
            <a:t>iii) </a:t>
          </a:r>
          <a:r>
            <a:rPr lang="el-GR" sz="1800" b="1">
              <a:effectLst/>
              <a:latin typeface="Times New Roman" panose="02020603050405020304" pitchFamily="18" charset="0"/>
              <a:ea typeface="Times New Roman" panose="02020603050405020304" pitchFamily="18" charset="0"/>
            </a:rPr>
            <a:t>το διαμορφωτικό – «συμβολαιακό» μοντέλο</a:t>
          </a:r>
          <a:endParaRPr lang="el-GR" sz="1800" dirty="0"/>
        </a:p>
      </dgm:t>
    </dgm:pt>
    <dgm:pt modelId="{BF0C2ADA-3682-482D-97C3-1AB754E1092C}" type="parTrans" cxnId="{3E0C4100-B4B6-4DBF-A556-DB2B66081745}">
      <dgm:prSet custT="1"/>
      <dgm:spPr/>
      <dgm:t>
        <a:bodyPr/>
        <a:lstStyle/>
        <a:p>
          <a:endParaRPr lang="el-GR" sz="1800"/>
        </a:p>
      </dgm:t>
    </dgm:pt>
    <dgm:pt modelId="{9F776D6A-0B54-4BA5-B16F-FE80AD2B8D57}" type="sibTrans" cxnId="{3E0C4100-B4B6-4DBF-A556-DB2B66081745}">
      <dgm:prSet/>
      <dgm:spPr/>
      <dgm:t>
        <a:bodyPr/>
        <a:lstStyle/>
        <a:p>
          <a:endParaRPr lang="el-GR" sz="1800"/>
        </a:p>
      </dgm:t>
    </dgm:pt>
    <dgm:pt modelId="{2D5FF898-ADFE-4257-B8C4-9010985FAE4C}">
      <dgm:prSet phldrT="[Κείμενο]" custT="1"/>
      <dgm:spPr/>
      <dgm:t>
        <a:bodyPr/>
        <a:lstStyle/>
        <a:p>
          <a:r>
            <a:rPr lang="el-GR" sz="1800" dirty="0">
              <a:effectLst/>
              <a:latin typeface="Times New Roman" panose="02020603050405020304" pitchFamily="18" charset="0"/>
              <a:ea typeface="Times New Roman" panose="02020603050405020304" pitchFamily="18" charset="0"/>
            </a:rPr>
            <a:t>iv) </a:t>
          </a:r>
          <a:r>
            <a:rPr lang="el-GR" sz="1800" b="1" dirty="0">
              <a:effectLst/>
              <a:latin typeface="Times New Roman" panose="02020603050405020304" pitchFamily="18" charset="0"/>
              <a:ea typeface="Times New Roman" panose="02020603050405020304" pitchFamily="18" charset="0"/>
            </a:rPr>
            <a:t>το </a:t>
          </a:r>
          <a:r>
            <a:rPr lang="el-GR" sz="1800" b="1" dirty="0" err="1">
              <a:effectLst/>
              <a:latin typeface="Times New Roman" panose="02020603050405020304" pitchFamily="18" charset="0"/>
              <a:ea typeface="Times New Roman" panose="02020603050405020304" pitchFamily="18" charset="0"/>
            </a:rPr>
            <a:t>αλληλοδραστικό</a:t>
          </a:r>
          <a:r>
            <a:rPr lang="el-GR" sz="1800" b="1" dirty="0">
              <a:effectLst/>
              <a:latin typeface="Times New Roman" panose="02020603050405020304" pitchFamily="18" charset="0"/>
              <a:ea typeface="Times New Roman" panose="02020603050405020304" pitchFamily="18" charset="0"/>
            </a:rPr>
            <a:t> – στοχαστικό μοντέλο</a:t>
          </a:r>
          <a:endParaRPr lang="el-GR" sz="1800" dirty="0"/>
        </a:p>
      </dgm:t>
    </dgm:pt>
    <dgm:pt modelId="{FFFDD913-E85B-4C1A-A094-BEDC188FDECE}" type="parTrans" cxnId="{22D1C566-6F0F-432F-AE3A-352F2AABEB48}">
      <dgm:prSet custT="1"/>
      <dgm:spPr/>
      <dgm:t>
        <a:bodyPr/>
        <a:lstStyle/>
        <a:p>
          <a:endParaRPr lang="el-GR" sz="1800"/>
        </a:p>
      </dgm:t>
    </dgm:pt>
    <dgm:pt modelId="{3A6ECEE7-F5FF-4781-B7FB-21E8A51B32DE}" type="sibTrans" cxnId="{22D1C566-6F0F-432F-AE3A-352F2AABEB48}">
      <dgm:prSet/>
      <dgm:spPr/>
      <dgm:t>
        <a:bodyPr/>
        <a:lstStyle/>
        <a:p>
          <a:endParaRPr lang="el-GR" sz="1800"/>
        </a:p>
      </dgm:t>
    </dgm:pt>
    <dgm:pt modelId="{D6D28A9D-AE95-4208-A40A-696FE525564D}" type="pres">
      <dgm:prSet presAssocID="{A8FB459A-A55F-4A83-8BCE-DC1BBA1976EE}" presName="diagram" presStyleCnt="0">
        <dgm:presLayoutVars>
          <dgm:chPref val="1"/>
          <dgm:dir/>
          <dgm:animOne val="branch"/>
          <dgm:animLvl val="lvl"/>
          <dgm:resizeHandles val="exact"/>
        </dgm:presLayoutVars>
      </dgm:prSet>
      <dgm:spPr/>
    </dgm:pt>
    <dgm:pt modelId="{DCB09A95-1542-40CF-AB5C-CAC2FF453C9F}" type="pres">
      <dgm:prSet presAssocID="{B093A27A-B685-4713-89C5-ACB7390F1205}" presName="root1" presStyleCnt="0"/>
      <dgm:spPr/>
    </dgm:pt>
    <dgm:pt modelId="{5B2AAB42-B6A5-4316-90F7-5B656B3F1401}" type="pres">
      <dgm:prSet presAssocID="{B093A27A-B685-4713-89C5-ACB7390F1205}" presName="LevelOneTextNode" presStyleLbl="node0" presStyleIdx="0" presStyleCnt="1" custScaleX="98012" custScaleY="300570">
        <dgm:presLayoutVars>
          <dgm:chPref val="3"/>
        </dgm:presLayoutVars>
      </dgm:prSet>
      <dgm:spPr/>
    </dgm:pt>
    <dgm:pt modelId="{0808E06B-EB95-45F8-BB58-C913A9CB0358}" type="pres">
      <dgm:prSet presAssocID="{B093A27A-B685-4713-89C5-ACB7390F1205}" presName="level2hierChild" presStyleCnt="0"/>
      <dgm:spPr/>
    </dgm:pt>
    <dgm:pt modelId="{0B02F17E-4742-4BC0-974B-39C1859B8613}" type="pres">
      <dgm:prSet presAssocID="{A568AE46-8EC2-49C8-AC5F-8FEA22A3444F}" presName="conn2-1" presStyleLbl="parChTrans1D2" presStyleIdx="0" presStyleCnt="4"/>
      <dgm:spPr/>
    </dgm:pt>
    <dgm:pt modelId="{C96B77BB-1A8C-429C-9C1B-72B3CA2230D8}" type="pres">
      <dgm:prSet presAssocID="{A568AE46-8EC2-49C8-AC5F-8FEA22A3444F}" presName="connTx" presStyleLbl="parChTrans1D2" presStyleIdx="0" presStyleCnt="4"/>
      <dgm:spPr/>
    </dgm:pt>
    <dgm:pt modelId="{4701AF97-852F-4514-A2BD-14772A3FFB01}" type="pres">
      <dgm:prSet presAssocID="{27E7F78A-BC67-44AB-BAE8-6159A76DC9C0}" presName="root2" presStyleCnt="0"/>
      <dgm:spPr/>
    </dgm:pt>
    <dgm:pt modelId="{9444E615-77BD-4094-B0DA-AD961B958606}" type="pres">
      <dgm:prSet presAssocID="{27E7F78A-BC67-44AB-BAE8-6159A76DC9C0}" presName="LevelTwoTextNode" presStyleLbl="node2" presStyleIdx="0" presStyleCnt="4" custScaleX="223468">
        <dgm:presLayoutVars>
          <dgm:chPref val="3"/>
        </dgm:presLayoutVars>
      </dgm:prSet>
      <dgm:spPr/>
    </dgm:pt>
    <dgm:pt modelId="{AF8C0F5F-D693-4F35-B999-1396B41D5F16}" type="pres">
      <dgm:prSet presAssocID="{27E7F78A-BC67-44AB-BAE8-6159A76DC9C0}" presName="level3hierChild" presStyleCnt="0"/>
      <dgm:spPr/>
    </dgm:pt>
    <dgm:pt modelId="{283BBCE0-3773-4AFC-BA70-F66385149A9A}" type="pres">
      <dgm:prSet presAssocID="{4A6D2DAE-63E0-4F69-AFF5-4B2ECD075B86}" presName="conn2-1" presStyleLbl="parChTrans1D2" presStyleIdx="1" presStyleCnt="4"/>
      <dgm:spPr/>
    </dgm:pt>
    <dgm:pt modelId="{FAE913C6-2EDC-4E8C-B301-3BE403BDE551}" type="pres">
      <dgm:prSet presAssocID="{4A6D2DAE-63E0-4F69-AFF5-4B2ECD075B86}" presName="connTx" presStyleLbl="parChTrans1D2" presStyleIdx="1" presStyleCnt="4"/>
      <dgm:spPr/>
    </dgm:pt>
    <dgm:pt modelId="{6123C500-9B78-4A45-87D8-C547A089F7D2}" type="pres">
      <dgm:prSet presAssocID="{F72DA969-34DD-43FF-8B1F-973B69FF7E1B}" presName="root2" presStyleCnt="0"/>
      <dgm:spPr/>
    </dgm:pt>
    <dgm:pt modelId="{74D9FB39-1587-4BFC-86CA-D8E8341D5371}" type="pres">
      <dgm:prSet presAssocID="{F72DA969-34DD-43FF-8B1F-973B69FF7E1B}" presName="LevelTwoTextNode" presStyleLbl="node2" presStyleIdx="1" presStyleCnt="4" custScaleX="223468">
        <dgm:presLayoutVars>
          <dgm:chPref val="3"/>
        </dgm:presLayoutVars>
      </dgm:prSet>
      <dgm:spPr/>
    </dgm:pt>
    <dgm:pt modelId="{4A040DC6-2D16-418F-9850-1B5AD9C24269}" type="pres">
      <dgm:prSet presAssocID="{F72DA969-34DD-43FF-8B1F-973B69FF7E1B}" presName="level3hierChild" presStyleCnt="0"/>
      <dgm:spPr/>
    </dgm:pt>
    <dgm:pt modelId="{300F8785-0125-493B-AEF9-248272705157}" type="pres">
      <dgm:prSet presAssocID="{BF0C2ADA-3682-482D-97C3-1AB754E1092C}" presName="conn2-1" presStyleLbl="parChTrans1D2" presStyleIdx="2" presStyleCnt="4"/>
      <dgm:spPr/>
    </dgm:pt>
    <dgm:pt modelId="{F95BD93D-BE93-43CA-889B-E60A63A8C817}" type="pres">
      <dgm:prSet presAssocID="{BF0C2ADA-3682-482D-97C3-1AB754E1092C}" presName="connTx" presStyleLbl="parChTrans1D2" presStyleIdx="2" presStyleCnt="4"/>
      <dgm:spPr/>
    </dgm:pt>
    <dgm:pt modelId="{D706D2FC-5F86-4DCD-8C5F-39D90B377B7F}" type="pres">
      <dgm:prSet presAssocID="{57EB7AD1-A4E3-4948-A9C5-BA5AF16A2CE2}" presName="root2" presStyleCnt="0"/>
      <dgm:spPr/>
    </dgm:pt>
    <dgm:pt modelId="{BC8A146B-49C6-4C4E-8F1D-33CA5B7C73D8}" type="pres">
      <dgm:prSet presAssocID="{57EB7AD1-A4E3-4948-A9C5-BA5AF16A2CE2}" presName="LevelTwoTextNode" presStyleLbl="node2" presStyleIdx="2" presStyleCnt="4" custScaleX="223468">
        <dgm:presLayoutVars>
          <dgm:chPref val="3"/>
        </dgm:presLayoutVars>
      </dgm:prSet>
      <dgm:spPr/>
    </dgm:pt>
    <dgm:pt modelId="{0CAD1C89-10C5-4484-852D-083D3785234F}" type="pres">
      <dgm:prSet presAssocID="{57EB7AD1-A4E3-4948-A9C5-BA5AF16A2CE2}" presName="level3hierChild" presStyleCnt="0"/>
      <dgm:spPr/>
    </dgm:pt>
    <dgm:pt modelId="{BEF74B54-15B4-4993-98A3-6DB2D8B3C2EB}" type="pres">
      <dgm:prSet presAssocID="{FFFDD913-E85B-4C1A-A094-BEDC188FDECE}" presName="conn2-1" presStyleLbl="parChTrans1D2" presStyleIdx="3" presStyleCnt="4"/>
      <dgm:spPr/>
    </dgm:pt>
    <dgm:pt modelId="{2D997889-1098-4168-9463-73480EF39ECC}" type="pres">
      <dgm:prSet presAssocID="{FFFDD913-E85B-4C1A-A094-BEDC188FDECE}" presName="connTx" presStyleLbl="parChTrans1D2" presStyleIdx="3" presStyleCnt="4"/>
      <dgm:spPr/>
    </dgm:pt>
    <dgm:pt modelId="{31C5CA96-9E32-4C6E-8576-09C432A19C0A}" type="pres">
      <dgm:prSet presAssocID="{2D5FF898-ADFE-4257-B8C4-9010985FAE4C}" presName="root2" presStyleCnt="0"/>
      <dgm:spPr/>
    </dgm:pt>
    <dgm:pt modelId="{E410DD39-192C-4DBC-BA14-37A70E5ADDB5}" type="pres">
      <dgm:prSet presAssocID="{2D5FF898-ADFE-4257-B8C4-9010985FAE4C}" presName="LevelTwoTextNode" presStyleLbl="node2" presStyleIdx="3" presStyleCnt="4" custScaleX="223468">
        <dgm:presLayoutVars>
          <dgm:chPref val="3"/>
        </dgm:presLayoutVars>
      </dgm:prSet>
      <dgm:spPr/>
    </dgm:pt>
    <dgm:pt modelId="{C76B6B5D-D25C-4FC4-A350-82BA5A7EDF70}" type="pres">
      <dgm:prSet presAssocID="{2D5FF898-ADFE-4257-B8C4-9010985FAE4C}" presName="level3hierChild" presStyleCnt="0"/>
      <dgm:spPr/>
    </dgm:pt>
  </dgm:ptLst>
  <dgm:cxnLst>
    <dgm:cxn modelId="{3E0C4100-B4B6-4DBF-A556-DB2B66081745}" srcId="{B093A27A-B685-4713-89C5-ACB7390F1205}" destId="{57EB7AD1-A4E3-4948-A9C5-BA5AF16A2CE2}" srcOrd="2" destOrd="0" parTransId="{BF0C2ADA-3682-482D-97C3-1AB754E1092C}" sibTransId="{9F776D6A-0B54-4BA5-B16F-FE80AD2B8D57}"/>
    <dgm:cxn modelId="{964B0C07-D038-4110-BF20-826EC7611EA4}" type="presOf" srcId="{57EB7AD1-A4E3-4948-A9C5-BA5AF16A2CE2}" destId="{BC8A146B-49C6-4C4E-8F1D-33CA5B7C73D8}" srcOrd="0" destOrd="0" presId="urn:microsoft.com/office/officeart/2005/8/layout/hierarchy2"/>
    <dgm:cxn modelId="{06CEAA0D-FE48-4A9B-B795-9C0FAC945930}" type="presOf" srcId="{BF0C2ADA-3682-482D-97C3-1AB754E1092C}" destId="{F95BD93D-BE93-43CA-889B-E60A63A8C817}" srcOrd="1" destOrd="0" presId="urn:microsoft.com/office/officeart/2005/8/layout/hierarchy2"/>
    <dgm:cxn modelId="{9D40DF0E-5F6E-4AE4-8C11-A7FAB442ED4C}" type="presOf" srcId="{4A6D2DAE-63E0-4F69-AFF5-4B2ECD075B86}" destId="{FAE913C6-2EDC-4E8C-B301-3BE403BDE551}" srcOrd="1" destOrd="0" presId="urn:microsoft.com/office/officeart/2005/8/layout/hierarchy2"/>
    <dgm:cxn modelId="{814F0217-0275-4CA0-9882-F2D226E5DC0F}" type="presOf" srcId="{FFFDD913-E85B-4C1A-A094-BEDC188FDECE}" destId="{2D997889-1098-4168-9463-73480EF39ECC}" srcOrd="1" destOrd="0" presId="urn:microsoft.com/office/officeart/2005/8/layout/hierarchy2"/>
    <dgm:cxn modelId="{22A03426-2535-419F-80B4-DC9C2BF7B622}" type="presOf" srcId="{FFFDD913-E85B-4C1A-A094-BEDC188FDECE}" destId="{BEF74B54-15B4-4993-98A3-6DB2D8B3C2EB}" srcOrd="0" destOrd="0" presId="urn:microsoft.com/office/officeart/2005/8/layout/hierarchy2"/>
    <dgm:cxn modelId="{22467544-3C95-44B0-BBD7-8CF7441540C1}" type="presOf" srcId="{27E7F78A-BC67-44AB-BAE8-6159A76DC9C0}" destId="{9444E615-77BD-4094-B0DA-AD961B958606}" srcOrd="0" destOrd="0" presId="urn:microsoft.com/office/officeart/2005/8/layout/hierarchy2"/>
    <dgm:cxn modelId="{99822745-C191-447F-A88A-19FF32DF65C6}" srcId="{B093A27A-B685-4713-89C5-ACB7390F1205}" destId="{27E7F78A-BC67-44AB-BAE8-6159A76DC9C0}" srcOrd="0" destOrd="0" parTransId="{A568AE46-8EC2-49C8-AC5F-8FEA22A3444F}" sibTransId="{D2AD0BE3-9816-4624-877F-6892460771C4}"/>
    <dgm:cxn modelId="{22D1C566-6F0F-432F-AE3A-352F2AABEB48}" srcId="{B093A27A-B685-4713-89C5-ACB7390F1205}" destId="{2D5FF898-ADFE-4257-B8C4-9010985FAE4C}" srcOrd="3" destOrd="0" parTransId="{FFFDD913-E85B-4C1A-A094-BEDC188FDECE}" sibTransId="{3A6ECEE7-F5FF-4781-B7FB-21E8A51B32DE}"/>
    <dgm:cxn modelId="{1ADF8E6D-3E92-42F7-8509-2622AFF7827C}" type="presOf" srcId="{BF0C2ADA-3682-482D-97C3-1AB754E1092C}" destId="{300F8785-0125-493B-AEF9-248272705157}" srcOrd="0" destOrd="0" presId="urn:microsoft.com/office/officeart/2005/8/layout/hierarchy2"/>
    <dgm:cxn modelId="{8744E473-1383-4E43-8167-7046ECEE46B0}" type="presOf" srcId="{2D5FF898-ADFE-4257-B8C4-9010985FAE4C}" destId="{E410DD39-192C-4DBC-BA14-37A70E5ADDB5}" srcOrd="0" destOrd="0" presId="urn:microsoft.com/office/officeart/2005/8/layout/hierarchy2"/>
    <dgm:cxn modelId="{8D03245A-5DD1-4EE0-B1F5-A45B55C43FBA}" srcId="{B093A27A-B685-4713-89C5-ACB7390F1205}" destId="{F72DA969-34DD-43FF-8B1F-973B69FF7E1B}" srcOrd="1" destOrd="0" parTransId="{4A6D2DAE-63E0-4F69-AFF5-4B2ECD075B86}" sibTransId="{90D2527B-4EAD-43E6-9481-169AF78AC9EF}"/>
    <dgm:cxn modelId="{5F0D197D-B422-4C27-85BC-5C18DCA71BE4}" type="presOf" srcId="{B093A27A-B685-4713-89C5-ACB7390F1205}" destId="{5B2AAB42-B6A5-4316-90F7-5B656B3F1401}" srcOrd="0" destOrd="0" presId="urn:microsoft.com/office/officeart/2005/8/layout/hierarchy2"/>
    <dgm:cxn modelId="{27279A80-BFE1-4648-80E8-73BF840F0CA6}" type="presOf" srcId="{A568AE46-8EC2-49C8-AC5F-8FEA22A3444F}" destId="{C96B77BB-1A8C-429C-9C1B-72B3CA2230D8}" srcOrd="1" destOrd="0" presId="urn:microsoft.com/office/officeart/2005/8/layout/hierarchy2"/>
    <dgm:cxn modelId="{74F16B87-D3FD-49D4-8203-FD632F3CDE14}" type="presOf" srcId="{4A6D2DAE-63E0-4F69-AFF5-4B2ECD075B86}" destId="{283BBCE0-3773-4AFC-BA70-F66385149A9A}" srcOrd="0" destOrd="0" presId="urn:microsoft.com/office/officeart/2005/8/layout/hierarchy2"/>
    <dgm:cxn modelId="{99DF258C-9C19-432B-B1F0-DC9A61509D9C}" srcId="{A8FB459A-A55F-4A83-8BCE-DC1BBA1976EE}" destId="{B093A27A-B685-4713-89C5-ACB7390F1205}" srcOrd="0" destOrd="0" parTransId="{107F55BE-17B8-4C53-BE91-9F237D4825C9}" sibTransId="{80749CCB-163C-44C8-98AE-9A24D942ED96}"/>
    <dgm:cxn modelId="{9EB202A8-F9F4-4851-98A0-BEAC841D923B}" type="presOf" srcId="{F72DA969-34DD-43FF-8B1F-973B69FF7E1B}" destId="{74D9FB39-1587-4BFC-86CA-D8E8341D5371}" srcOrd="0" destOrd="0" presId="urn:microsoft.com/office/officeart/2005/8/layout/hierarchy2"/>
    <dgm:cxn modelId="{83A6A3C1-A16D-4703-AF29-2D5975C9E0A4}" type="presOf" srcId="{A8FB459A-A55F-4A83-8BCE-DC1BBA1976EE}" destId="{D6D28A9D-AE95-4208-A40A-696FE525564D}" srcOrd="0" destOrd="0" presId="urn:microsoft.com/office/officeart/2005/8/layout/hierarchy2"/>
    <dgm:cxn modelId="{26F57FCB-8CFE-403B-9E30-532774FB5F37}" type="presOf" srcId="{A568AE46-8EC2-49C8-AC5F-8FEA22A3444F}" destId="{0B02F17E-4742-4BC0-974B-39C1859B8613}" srcOrd="0" destOrd="0" presId="urn:microsoft.com/office/officeart/2005/8/layout/hierarchy2"/>
    <dgm:cxn modelId="{89C88D86-3826-411C-9741-67FD729ABAB3}" type="presParOf" srcId="{D6D28A9D-AE95-4208-A40A-696FE525564D}" destId="{DCB09A95-1542-40CF-AB5C-CAC2FF453C9F}" srcOrd="0" destOrd="0" presId="urn:microsoft.com/office/officeart/2005/8/layout/hierarchy2"/>
    <dgm:cxn modelId="{6E645FB7-A33B-40BE-B7F8-484BB99ECC91}" type="presParOf" srcId="{DCB09A95-1542-40CF-AB5C-CAC2FF453C9F}" destId="{5B2AAB42-B6A5-4316-90F7-5B656B3F1401}" srcOrd="0" destOrd="0" presId="urn:microsoft.com/office/officeart/2005/8/layout/hierarchy2"/>
    <dgm:cxn modelId="{751AAB3C-DF64-4603-827E-F0D46ACAA702}" type="presParOf" srcId="{DCB09A95-1542-40CF-AB5C-CAC2FF453C9F}" destId="{0808E06B-EB95-45F8-BB58-C913A9CB0358}" srcOrd="1" destOrd="0" presId="urn:microsoft.com/office/officeart/2005/8/layout/hierarchy2"/>
    <dgm:cxn modelId="{E6A2651F-9F5E-421D-9340-4F68DC369F82}" type="presParOf" srcId="{0808E06B-EB95-45F8-BB58-C913A9CB0358}" destId="{0B02F17E-4742-4BC0-974B-39C1859B8613}" srcOrd="0" destOrd="0" presId="urn:microsoft.com/office/officeart/2005/8/layout/hierarchy2"/>
    <dgm:cxn modelId="{534C8A35-9FE3-4CD1-8C25-7458D74D867F}" type="presParOf" srcId="{0B02F17E-4742-4BC0-974B-39C1859B8613}" destId="{C96B77BB-1A8C-429C-9C1B-72B3CA2230D8}" srcOrd="0" destOrd="0" presId="urn:microsoft.com/office/officeart/2005/8/layout/hierarchy2"/>
    <dgm:cxn modelId="{F6524B6C-A144-4DEB-A780-5B8A8C7909B3}" type="presParOf" srcId="{0808E06B-EB95-45F8-BB58-C913A9CB0358}" destId="{4701AF97-852F-4514-A2BD-14772A3FFB01}" srcOrd="1" destOrd="0" presId="urn:microsoft.com/office/officeart/2005/8/layout/hierarchy2"/>
    <dgm:cxn modelId="{206C90B5-0022-4FA5-AE56-A278025E9B6F}" type="presParOf" srcId="{4701AF97-852F-4514-A2BD-14772A3FFB01}" destId="{9444E615-77BD-4094-B0DA-AD961B958606}" srcOrd="0" destOrd="0" presId="urn:microsoft.com/office/officeart/2005/8/layout/hierarchy2"/>
    <dgm:cxn modelId="{58B8FF4C-BD2A-48F8-9846-8482B9A3C6CB}" type="presParOf" srcId="{4701AF97-852F-4514-A2BD-14772A3FFB01}" destId="{AF8C0F5F-D693-4F35-B999-1396B41D5F16}" srcOrd="1" destOrd="0" presId="urn:microsoft.com/office/officeart/2005/8/layout/hierarchy2"/>
    <dgm:cxn modelId="{4B1927F9-80C6-45C3-9A90-986B2BCCAF40}" type="presParOf" srcId="{0808E06B-EB95-45F8-BB58-C913A9CB0358}" destId="{283BBCE0-3773-4AFC-BA70-F66385149A9A}" srcOrd="2" destOrd="0" presId="urn:microsoft.com/office/officeart/2005/8/layout/hierarchy2"/>
    <dgm:cxn modelId="{171BC94E-C6AA-445F-AC05-06B167805850}" type="presParOf" srcId="{283BBCE0-3773-4AFC-BA70-F66385149A9A}" destId="{FAE913C6-2EDC-4E8C-B301-3BE403BDE551}" srcOrd="0" destOrd="0" presId="urn:microsoft.com/office/officeart/2005/8/layout/hierarchy2"/>
    <dgm:cxn modelId="{9AAE56B9-8A84-4E86-A814-D6532D649866}" type="presParOf" srcId="{0808E06B-EB95-45F8-BB58-C913A9CB0358}" destId="{6123C500-9B78-4A45-87D8-C547A089F7D2}" srcOrd="3" destOrd="0" presId="urn:microsoft.com/office/officeart/2005/8/layout/hierarchy2"/>
    <dgm:cxn modelId="{FE33AEFD-525C-4455-BC9F-11546F7E07DD}" type="presParOf" srcId="{6123C500-9B78-4A45-87D8-C547A089F7D2}" destId="{74D9FB39-1587-4BFC-86CA-D8E8341D5371}" srcOrd="0" destOrd="0" presId="urn:microsoft.com/office/officeart/2005/8/layout/hierarchy2"/>
    <dgm:cxn modelId="{29D28E75-A82D-49D3-BE52-C2FA185462A5}" type="presParOf" srcId="{6123C500-9B78-4A45-87D8-C547A089F7D2}" destId="{4A040DC6-2D16-418F-9850-1B5AD9C24269}" srcOrd="1" destOrd="0" presId="urn:microsoft.com/office/officeart/2005/8/layout/hierarchy2"/>
    <dgm:cxn modelId="{0DD9D010-A867-4D1E-B189-7FC6AB3E02E7}" type="presParOf" srcId="{0808E06B-EB95-45F8-BB58-C913A9CB0358}" destId="{300F8785-0125-493B-AEF9-248272705157}" srcOrd="4" destOrd="0" presId="urn:microsoft.com/office/officeart/2005/8/layout/hierarchy2"/>
    <dgm:cxn modelId="{F2A5FE3C-BEE8-4197-B4E3-E672BB12A412}" type="presParOf" srcId="{300F8785-0125-493B-AEF9-248272705157}" destId="{F95BD93D-BE93-43CA-889B-E60A63A8C817}" srcOrd="0" destOrd="0" presId="urn:microsoft.com/office/officeart/2005/8/layout/hierarchy2"/>
    <dgm:cxn modelId="{ADCB7954-3764-466F-ABF4-1A846FF5392C}" type="presParOf" srcId="{0808E06B-EB95-45F8-BB58-C913A9CB0358}" destId="{D706D2FC-5F86-4DCD-8C5F-39D90B377B7F}" srcOrd="5" destOrd="0" presId="urn:microsoft.com/office/officeart/2005/8/layout/hierarchy2"/>
    <dgm:cxn modelId="{A1D51F41-2379-446E-BC15-60C431BE9963}" type="presParOf" srcId="{D706D2FC-5F86-4DCD-8C5F-39D90B377B7F}" destId="{BC8A146B-49C6-4C4E-8F1D-33CA5B7C73D8}" srcOrd="0" destOrd="0" presId="urn:microsoft.com/office/officeart/2005/8/layout/hierarchy2"/>
    <dgm:cxn modelId="{C318CD22-988E-4C63-9B3F-D30B96C59122}" type="presParOf" srcId="{D706D2FC-5F86-4DCD-8C5F-39D90B377B7F}" destId="{0CAD1C89-10C5-4484-852D-083D3785234F}" srcOrd="1" destOrd="0" presId="urn:microsoft.com/office/officeart/2005/8/layout/hierarchy2"/>
    <dgm:cxn modelId="{C708EE15-8A80-4A4A-A435-8F0874023009}" type="presParOf" srcId="{0808E06B-EB95-45F8-BB58-C913A9CB0358}" destId="{BEF74B54-15B4-4993-98A3-6DB2D8B3C2EB}" srcOrd="6" destOrd="0" presId="urn:microsoft.com/office/officeart/2005/8/layout/hierarchy2"/>
    <dgm:cxn modelId="{37F88F5E-3BC5-4DCE-8484-5B46776A37D6}" type="presParOf" srcId="{BEF74B54-15B4-4993-98A3-6DB2D8B3C2EB}" destId="{2D997889-1098-4168-9463-73480EF39ECC}" srcOrd="0" destOrd="0" presId="urn:microsoft.com/office/officeart/2005/8/layout/hierarchy2"/>
    <dgm:cxn modelId="{FED971B6-0171-4397-8171-8014089DDDF4}" type="presParOf" srcId="{0808E06B-EB95-45F8-BB58-C913A9CB0358}" destId="{31C5CA96-9E32-4C6E-8576-09C432A19C0A}" srcOrd="7" destOrd="0" presId="urn:microsoft.com/office/officeart/2005/8/layout/hierarchy2"/>
    <dgm:cxn modelId="{9B47E5E7-AAC8-4D95-A36A-ABECD19EFE9A}" type="presParOf" srcId="{31C5CA96-9E32-4C6E-8576-09C432A19C0A}" destId="{E410DD39-192C-4DBC-BA14-37A70E5ADDB5}" srcOrd="0" destOrd="0" presId="urn:microsoft.com/office/officeart/2005/8/layout/hierarchy2"/>
    <dgm:cxn modelId="{CB98A797-C7B3-4B4F-9661-B83F81CFB9E6}" type="presParOf" srcId="{31C5CA96-9E32-4C6E-8576-09C432A19C0A}" destId="{C76B6B5D-D25C-4FC4-A350-82BA5A7EDF70}"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58F760F1-3579-47BE-93FD-89EDAD6EBCBD}" type="doc">
      <dgm:prSet loTypeId="urn:microsoft.com/office/officeart/2005/8/layout/hierarchy2" loCatId="hierarchy" qsTypeId="urn:microsoft.com/office/officeart/2005/8/quickstyle/3d2" qsCatId="3D" csTypeId="urn:microsoft.com/office/officeart/2005/8/colors/accent1_5" csCatId="accent1" phldr="1"/>
      <dgm:spPr/>
      <dgm:t>
        <a:bodyPr/>
        <a:lstStyle/>
        <a:p>
          <a:endParaRPr lang="el-GR"/>
        </a:p>
      </dgm:t>
    </dgm:pt>
    <dgm:pt modelId="{FC6CCF2E-A3C0-4755-9A7A-5B87943F5931}">
      <dgm:prSet phldrT="[Κείμενο]" custT="1"/>
      <dgm:spPr/>
      <dgm:t>
        <a:bodyPr/>
        <a:lstStyle/>
        <a:p>
          <a:r>
            <a:rPr lang="el-GR" sz="1800" dirty="0">
              <a:effectLst/>
              <a:latin typeface="Times New Roman" panose="02020603050405020304" pitchFamily="18" charset="0"/>
              <a:ea typeface="Times New Roman" panose="02020603050405020304" pitchFamily="18" charset="0"/>
            </a:rPr>
            <a:t>Λαμβάνοντας ως κριτήριο αυτές ακριβώς τις σχέσεις, διαμορφώνονται τρεις βασικοί τύποι επιμόρφωσης:</a:t>
          </a:r>
          <a:endParaRPr lang="el-GR" sz="1800" dirty="0"/>
        </a:p>
      </dgm:t>
    </dgm:pt>
    <dgm:pt modelId="{2AACA148-6E7A-443E-866B-F2FE5EC4BCD2}" type="parTrans" cxnId="{8B6D7115-8F54-4A5F-B495-B5BA2B63CE13}">
      <dgm:prSet/>
      <dgm:spPr/>
      <dgm:t>
        <a:bodyPr/>
        <a:lstStyle/>
        <a:p>
          <a:endParaRPr lang="el-GR" sz="1800"/>
        </a:p>
      </dgm:t>
    </dgm:pt>
    <dgm:pt modelId="{4D8C0D5B-5F8E-4F76-A717-8121A523AF33}" type="sibTrans" cxnId="{8B6D7115-8F54-4A5F-B495-B5BA2B63CE13}">
      <dgm:prSet/>
      <dgm:spPr/>
      <dgm:t>
        <a:bodyPr/>
        <a:lstStyle/>
        <a:p>
          <a:endParaRPr lang="el-GR" sz="1800"/>
        </a:p>
      </dgm:t>
    </dgm:pt>
    <dgm:pt modelId="{2CAF0377-85A5-489B-BD85-FA39A4850AEE}">
      <dgm:prSet phldrT="[Κείμενο]" custT="1"/>
      <dgm:spPr/>
      <dgm:t>
        <a:bodyPr/>
        <a:lstStyle/>
        <a:p>
          <a:r>
            <a:rPr lang="el-GR" sz="1800" b="1">
              <a:effectLst/>
              <a:latin typeface="Times New Roman" panose="02020603050405020304" pitchFamily="18" charset="0"/>
              <a:ea typeface="Times New Roman" panose="02020603050405020304" pitchFamily="18" charset="0"/>
            </a:rPr>
            <a:t>Α. Ετεροκαθοριζόμενη επιμόρφωση</a:t>
          </a:r>
          <a:endParaRPr lang="el-GR" sz="1800" dirty="0"/>
        </a:p>
      </dgm:t>
    </dgm:pt>
    <dgm:pt modelId="{6547A9ED-D7E4-40D8-9586-5942B80C854B}" type="parTrans" cxnId="{FDD2280A-33D7-4C67-AB99-5E6C546DA1B0}">
      <dgm:prSet custT="1"/>
      <dgm:spPr/>
      <dgm:t>
        <a:bodyPr/>
        <a:lstStyle/>
        <a:p>
          <a:endParaRPr lang="el-GR" sz="1800"/>
        </a:p>
      </dgm:t>
    </dgm:pt>
    <dgm:pt modelId="{1BF05EDD-DB26-4CAF-854D-1C60FAC91540}" type="sibTrans" cxnId="{FDD2280A-33D7-4C67-AB99-5E6C546DA1B0}">
      <dgm:prSet/>
      <dgm:spPr/>
      <dgm:t>
        <a:bodyPr/>
        <a:lstStyle/>
        <a:p>
          <a:endParaRPr lang="el-GR" sz="1800"/>
        </a:p>
      </dgm:t>
    </dgm:pt>
    <dgm:pt modelId="{5795BEAE-3F13-48AF-B383-1307078FD9AB}">
      <dgm:prSet phldrT="[Κείμενο]" custT="1"/>
      <dgm:spPr/>
      <dgm:t>
        <a:bodyPr/>
        <a:lstStyle/>
        <a:p>
          <a:r>
            <a:rPr lang="el-GR" sz="1800" b="1">
              <a:effectLst/>
              <a:latin typeface="Times New Roman" panose="02020603050405020304" pitchFamily="18" charset="0"/>
              <a:ea typeface="Times New Roman" panose="02020603050405020304" pitchFamily="18" charset="0"/>
            </a:rPr>
            <a:t>Β. Συμμετοχική επιμόρφωση</a:t>
          </a:r>
          <a:endParaRPr lang="el-GR" sz="1800" dirty="0"/>
        </a:p>
      </dgm:t>
    </dgm:pt>
    <dgm:pt modelId="{025B67B9-DD0A-4783-B384-745DF9ED713B}" type="parTrans" cxnId="{E71A7513-D213-4DE5-B100-5F3AC2B0C8AF}">
      <dgm:prSet custT="1"/>
      <dgm:spPr/>
      <dgm:t>
        <a:bodyPr/>
        <a:lstStyle/>
        <a:p>
          <a:endParaRPr lang="el-GR" sz="1800"/>
        </a:p>
      </dgm:t>
    </dgm:pt>
    <dgm:pt modelId="{AAC817D2-D8A8-4774-8D19-0162F26CE8C8}" type="sibTrans" cxnId="{E71A7513-D213-4DE5-B100-5F3AC2B0C8AF}">
      <dgm:prSet/>
      <dgm:spPr/>
      <dgm:t>
        <a:bodyPr/>
        <a:lstStyle/>
        <a:p>
          <a:endParaRPr lang="el-GR" sz="1800"/>
        </a:p>
      </dgm:t>
    </dgm:pt>
    <dgm:pt modelId="{89139B05-416E-4ED0-A6C0-6A9E3F2FAE8E}">
      <dgm:prSet phldrT="[Κείμενο]" custT="1"/>
      <dgm:spPr/>
      <dgm:t>
        <a:bodyPr/>
        <a:lstStyle/>
        <a:p>
          <a:r>
            <a:rPr lang="el-GR" sz="1800" b="1">
              <a:effectLst/>
              <a:latin typeface="Times New Roman" panose="02020603050405020304" pitchFamily="18" charset="0"/>
              <a:ea typeface="Times New Roman" panose="02020603050405020304" pitchFamily="18" charset="0"/>
            </a:rPr>
            <a:t>Γ. Εκπαιδευτική έρευνα–δράση</a:t>
          </a:r>
          <a:endParaRPr lang="el-GR" sz="1800" dirty="0"/>
        </a:p>
      </dgm:t>
    </dgm:pt>
    <dgm:pt modelId="{599CDAC2-C574-4231-9074-3BE5864C6C6F}" type="parTrans" cxnId="{6D98B394-EF3A-453A-A0CE-1E9281C9162A}">
      <dgm:prSet custT="1"/>
      <dgm:spPr/>
      <dgm:t>
        <a:bodyPr/>
        <a:lstStyle/>
        <a:p>
          <a:endParaRPr lang="el-GR" sz="1800"/>
        </a:p>
      </dgm:t>
    </dgm:pt>
    <dgm:pt modelId="{5ADF7E24-C071-4223-97A7-0DCA6B2344D3}" type="sibTrans" cxnId="{6D98B394-EF3A-453A-A0CE-1E9281C9162A}">
      <dgm:prSet/>
      <dgm:spPr/>
      <dgm:t>
        <a:bodyPr/>
        <a:lstStyle/>
        <a:p>
          <a:endParaRPr lang="el-GR" sz="1800"/>
        </a:p>
      </dgm:t>
    </dgm:pt>
    <dgm:pt modelId="{54984646-B07F-464C-BAF9-9B811AC5E630}" type="pres">
      <dgm:prSet presAssocID="{58F760F1-3579-47BE-93FD-89EDAD6EBCBD}" presName="diagram" presStyleCnt="0">
        <dgm:presLayoutVars>
          <dgm:chPref val="1"/>
          <dgm:dir/>
          <dgm:animOne val="branch"/>
          <dgm:animLvl val="lvl"/>
          <dgm:resizeHandles val="exact"/>
        </dgm:presLayoutVars>
      </dgm:prSet>
      <dgm:spPr/>
    </dgm:pt>
    <dgm:pt modelId="{E8FF13E4-F51D-4C56-81B6-EBBE49B88507}" type="pres">
      <dgm:prSet presAssocID="{FC6CCF2E-A3C0-4755-9A7A-5B87943F5931}" presName="root1" presStyleCnt="0"/>
      <dgm:spPr/>
    </dgm:pt>
    <dgm:pt modelId="{0B67B3F0-4981-4B4C-8C49-104B8F465A75}" type="pres">
      <dgm:prSet presAssocID="{FC6CCF2E-A3C0-4755-9A7A-5B87943F5931}" presName="LevelOneTextNode" presStyleLbl="node0" presStyleIdx="0" presStyleCnt="1" custScaleX="84069" custScaleY="247376">
        <dgm:presLayoutVars>
          <dgm:chPref val="3"/>
        </dgm:presLayoutVars>
      </dgm:prSet>
      <dgm:spPr/>
    </dgm:pt>
    <dgm:pt modelId="{6DED9E2A-FC2D-4458-A9A5-080BB98C2D40}" type="pres">
      <dgm:prSet presAssocID="{FC6CCF2E-A3C0-4755-9A7A-5B87943F5931}" presName="level2hierChild" presStyleCnt="0"/>
      <dgm:spPr/>
    </dgm:pt>
    <dgm:pt modelId="{BE7B4E60-C667-4C42-B68F-77520CE1A25C}" type="pres">
      <dgm:prSet presAssocID="{6547A9ED-D7E4-40D8-9586-5942B80C854B}" presName="conn2-1" presStyleLbl="parChTrans1D2" presStyleIdx="0" presStyleCnt="3"/>
      <dgm:spPr/>
    </dgm:pt>
    <dgm:pt modelId="{A4027526-9EDA-4D8E-86A1-BA64EA13186B}" type="pres">
      <dgm:prSet presAssocID="{6547A9ED-D7E4-40D8-9586-5942B80C854B}" presName="connTx" presStyleLbl="parChTrans1D2" presStyleIdx="0" presStyleCnt="3"/>
      <dgm:spPr/>
    </dgm:pt>
    <dgm:pt modelId="{C189B7D6-3F4B-454C-828A-A4B48526941A}" type="pres">
      <dgm:prSet presAssocID="{2CAF0377-85A5-489B-BD85-FA39A4850AEE}" presName="root2" presStyleCnt="0"/>
      <dgm:spPr/>
    </dgm:pt>
    <dgm:pt modelId="{E9AFAC9B-8B7B-4F34-837A-F690404F40A4}" type="pres">
      <dgm:prSet presAssocID="{2CAF0377-85A5-489B-BD85-FA39A4850AEE}" presName="LevelTwoTextNode" presStyleLbl="node2" presStyleIdx="0" presStyleCnt="3" custScaleX="153157" custScaleY="61223">
        <dgm:presLayoutVars>
          <dgm:chPref val="3"/>
        </dgm:presLayoutVars>
      </dgm:prSet>
      <dgm:spPr/>
    </dgm:pt>
    <dgm:pt modelId="{7FB5A588-570A-4D35-B260-AB531414F58B}" type="pres">
      <dgm:prSet presAssocID="{2CAF0377-85A5-489B-BD85-FA39A4850AEE}" presName="level3hierChild" presStyleCnt="0"/>
      <dgm:spPr/>
    </dgm:pt>
    <dgm:pt modelId="{CD9AB127-2A09-4F7D-ACA3-9079B9C1E268}" type="pres">
      <dgm:prSet presAssocID="{025B67B9-DD0A-4783-B384-745DF9ED713B}" presName="conn2-1" presStyleLbl="parChTrans1D2" presStyleIdx="1" presStyleCnt="3"/>
      <dgm:spPr/>
    </dgm:pt>
    <dgm:pt modelId="{C1B0D04A-76B6-4CCB-81AB-0DBA5E860D41}" type="pres">
      <dgm:prSet presAssocID="{025B67B9-DD0A-4783-B384-745DF9ED713B}" presName="connTx" presStyleLbl="parChTrans1D2" presStyleIdx="1" presStyleCnt="3"/>
      <dgm:spPr/>
    </dgm:pt>
    <dgm:pt modelId="{D7149AD8-F290-44E3-9B50-B71EB757A558}" type="pres">
      <dgm:prSet presAssocID="{5795BEAE-3F13-48AF-B383-1307078FD9AB}" presName="root2" presStyleCnt="0"/>
      <dgm:spPr/>
    </dgm:pt>
    <dgm:pt modelId="{59851CA0-CEBE-4F1C-983F-77F931CB3A17}" type="pres">
      <dgm:prSet presAssocID="{5795BEAE-3F13-48AF-B383-1307078FD9AB}" presName="LevelTwoTextNode" presStyleLbl="node2" presStyleIdx="1" presStyleCnt="3" custScaleX="153157" custScaleY="61223">
        <dgm:presLayoutVars>
          <dgm:chPref val="3"/>
        </dgm:presLayoutVars>
      </dgm:prSet>
      <dgm:spPr/>
    </dgm:pt>
    <dgm:pt modelId="{D8BF2A88-E5C9-4FB9-8E39-6252D049974B}" type="pres">
      <dgm:prSet presAssocID="{5795BEAE-3F13-48AF-B383-1307078FD9AB}" presName="level3hierChild" presStyleCnt="0"/>
      <dgm:spPr/>
    </dgm:pt>
    <dgm:pt modelId="{13ED47D3-C250-490B-81D8-FAA23C0D2B12}" type="pres">
      <dgm:prSet presAssocID="{599CDAC2-C574-4231-9074-3BE5864C6C6F}" presName="conn2-1" presStyleLbl="parChTrans1D2" presStyleIdx="2" presStyleCnt="3"/>
      <dgm:spPr/>
    </dgm:pt>
    <dgm:pt modelId="{FE27E36A-0E75-4E25-9705-2AE53274EF6D}" type="pres">
      <dgm:prSet presAssocID="{599CDAC2-C574-4231-9074-3BE5864C6C6F}" presName="connTx" presStyleLbl="parChTrans1D2" presStyleIdx="2" presStyleCnt="3"/>
      <dgm:spPr/>
    </dgm:pt>
    <dgm:pt modelId="{AB931B49-55B5-49F1-83FB-7E210B1D432C}" type="pres">
      <dgm:prSet presAssocID="{89139B05-416E-4ED0-A6C0-6A9E3F2FAE8E}" presName="root2" presStyleCnt="0"/>
      <dgm:spPr/>
    </dgm:pt>
    <dgm:pt modelId="{C9D30034-D333-4F6C-BEE5-DA7312D49D33}" type="pres">
      <dgm:prSet presAssocID="{89139B05-416E-4ED0-A6C0-6A9E3F2FAE8E}" presName="LevelTwoTextNode" presStyleLbl="node2" presStyleIdx="2" presStyleCnt="3" custScaleX="153157" custScaleY="61223">
        <dgm:presLayoutVars>
          <dgm:chPref val="3"/>
        </dgm:presLayoutVars>
      </dgm:prSet>
      <dgm:spPr/>
    </dgm:pt>
    <dgm:pt modelId="{9593E33C-4C4E-482A-A24C-0A4C85A87C09}" type="pres">
      <dgm:prSet presAssocID="{89139B05-416E-4ED0-A6C0-6A9E3F2FAE8E}" presName="level3hierChild" presStyleCnt="0"/>
      <dgm:spPr/>
    </dgm:pt>
  </dgm:ptLst>
  <dgm:cxnLst>
    <dgm:cxn modelId="{FDD2280A-33D7-4C67-AB99-5E6C546DA1B0}" srcId="{FC6CCF2E-A3C0-4755-9A7A-5B87943F5931}" destId="{2CAF0377-85A5-489B-BD85-FA39A4850AEE}" srcOrd="0" destOrd="0" parTransId="{6547A9ED-D7E4-40D8-9586-5942B80C854B}" sibTransId="{1BF05EDD-DB26-4CAF-854D-1C60FAC91540}"/>
    <dgm:cxn modelId="{E71A7513-D213-4DE5-B100-5F3AC2B0C8AF}" srcId="{FC6CCF2E-A3C0-4755-9A7A-5B87943F5931}" destId="{5795BEAE-3F13-48AF-B383-1307078FD9AB}" srcOrd="1" destOrd="0" parTransId="{025B67B9-DD0A-4783-B384-745DF9ED713B}" sibTransId="{AAC817D2-D8A8-4774-8D19-0162F26CE8C8}"/>
    <dgm:cxn modelId="{8B6D7115-8F54-4A5F-B495-B5BA2B63CE13}" srcId="{58F760F1-3579-47BE-93FD-89EDAD6EBCBD}" destId="{FC6CCF2E-A3C0-4755-9A7A-5B87943F5931}" srcOrd="0" destOrd="0" parTransId="{2AACA148-6E7A-443E-866B-F2FE5EC4BCD2}" sibTransId="{4D8C0D5B-5F8E-4F76-A717-8121A523AF33}"/>
    <dgm:cxn modelId="{EAEF851A-78AB-4AEE-8ACE-43F804D074F3}" type="presOf" srcId="{599CDAC2-C574-4231-9074-3BE5864C6C6F}" destId="{13ED47D3-C250-490B-81D8-FAA23C0D2B12}" srcOrd="0" destOrd="0" presId="urn:microsoft.com/office/officeart/2005/8/layout/hierarchy2"/>
    <dgm:cxn modelId="{6E4FFB22-9229-4BE3-9646-0510134BAEE3}" type="presOf" srcId="{599CDAC2-C574-4231-9074-3BE5864C6C6F}" destId="{FE27E36A-0E75-4E25-9705-2AE53274EF6D}" srcOrd="1" destOrd="0" presId="urn:microsoft.com/office/officeart/2005/8/layout/hierarchy2"/>
    <dgm:cxn modelId="{9C62B95B-EAE3-4E7E-8EA5-7DD6348F3B9E}" type="presOf" srcId="{6547A9ED-D7E4-40D8-9586-5942B80C854B}" destId="{A4027526-9EDA-4D8E-86A1-BA64EA13186B}" srcOrd="1" destOrd="0" presId="urn:microsoft.com/office/officeart/2005/8/layout/hierarchy2"/>
    <dgm:cxn modelId="{7568B944-7DC8-4E7F-A9BE-BB444560EBCF}" type="presOf" srcId="{6547A9ED-D7E4-40D8-9586-5942B80C854B}" destId="{BE7B4E60-C667-4C42-B68F-77520CE1A25C}" srcOrd="0" destOrd="0" presId="urn:microsoft.com/office/officeart/2005/8/layout/hierarchy2"/>
    <dgm:cxn modelId="{E3199A75-33E2-4713-B649-92BF837759DA}" type="presOf" srcId="{025B67B9-DD0A-4783-B384-745DF9ED713B}" destId="{CD9AB127-2A09-4F7D-ACA3-9079B9C1E268}" srcOrd="0" destOrd="0" presId="urn:microsoft.com/office/officeart/2005/8/layout/hierarchy2"/>
    <dgm:cxn modelId="{6D98B394-EF3A-453A-A0CE-1E9281C9162A}" srcId="{FC6CCF2E-A3C0-4755-9A7A-5B87943F5931}" destId="{89139B05-416E-4ED0-A6C0-6A9E3F2FAE8E}" srcOrd="2" destOrd="0" parTransId="{599CDAC2-C574-4231-9074-3BE5864C6C6F}" sibTransId="{5ADF7E24-C071-4223-97A7-0DCA6B2344D3}"/>
    <dgm:cxn modelId="{4A812897-CDA6-4357-822E-3D21B822B656}" type="presOf" srcId="{FC6CCF2E-A3C0-4755-9A7A-5B87943F5931}" destId="{0B67B3F0-4981-4B4C-8C49-104B8F465A75}" srcOrd="0" destOrd="0" presId="urn:microsoft.com/office/officeart/2005/8/layout/hierarchy2"/>
    <dgm:cxn modelId="{B58615D7-E239-4B97-93BA-301FA4FA6CA1}" type="presOf" srcId="{89139B05-416E-4ED0-A6C0-6A9E3F2FAE8E}" destId="{C9D30034-D333-4F6C-BEE5-DA7312D49D33}" srcOrd="0" destOrd="0" presId="urn:microsoft.com/office/officeart/2005/8/layout/hierarchy2"/>
    <dgm:cxn modelId="{21CE50D7-D66E-419C-8120-79F7486B43D4}" type="presOf" srcId="{58F760F1-3579-47BE-93FD-89EDAD6EBCBD}" destId="{54984646-B07F-464C-BAF9-9B811AC5E630}" srcOrd="0" destOrd="0" presId="urn:microsoft.com/office/officeart/2005/8/layout/hierarchy2"/>
    <dgm:cxn modelId="{C1F269E6-62A8-4CFE-A919-F333C06D64B3}" type="presOf" srcId="{025B67B9-DD0A-4783-B384-745DF9ED713B}" destId="{C1B0D04A-76B6-4CCB-81AB-0DBA5E860D41}" srcOrd="1" destOrd="0" presId="urn:microsoft.com/office/officeart/2005/8/layout/hierarchy2"/>
    <dgm:cxn modelId="{FEEB7CE9-08F2-4E8B-AB86-508CAEEAFB71}" type="presOf" srcId="{5795BEAE-3F13-48AF-B383-1307078FD9AB}" destId="{59851CA0-CEBE-4F1C-983F-77F931CB3A17}" srcOrd="0" destOrd="0" presId="urn:microsoft.com/office/officeart/2005/8/layout/hierarchy2"/>
    <dgm:cxn modelId="{8FA919F6-B26A-47CF-9068-D846ACA3B6CC}" type="presOf" srcId="{2CAF0377-85A5-489B-BD85-FA39A4850AEE}" destId="{E9AFAC9B-8B7B-4F34-837A-F690404F40A4}" srcOrd="0" destOrd="0" presId="urn:microsoft.com/office/officeart/2005/8/layout/hierarchy2"/>
    <dgm:cxn modelId="{8629A679-C0CF-4DB7-B868-5EF7F588E447}" type="presParOf" srcId="{54984646-B07F-464C-BAF9-9B811AC5E630}" destId="{E8FF13E4-F51D-4C56-81B6-EBBE49B88507}" srcOrd="0" destOrd="0" presId="urn:microsoft.com/office/officeart/2005/8/layout/hierarchy2"/>
    <dgm:cxn modelId="{99670604-9D84-4207-A437-79F6AE969205}" type="presParOf" srcId="{E8FF13E4-F51D-4C56-81B6-EBBE49B88507}" destId="{0B67B3F0-4981-4B4C-8C49-104B8F465A75}" srcOrd="0" destOrd="0" presId="urn:microsoft.com/office/officeart/2005/8/layout/hierarchy2"/>
    <dgm:cxn modelId="{EF7F98D3-3620-4780-9531-7ADD475ED8D1}" type="presParOf" srcId="{E8FF13E4-F51D-4C56-81B6-EBBE49B88507}" destId="{6DED9E2A-FC2D-4458-A9A5-080BB98C2D40}" srcOrd="1" destOrd="0" presId="urn:microsoft.com/office/officeart/2005/8/layout/hierarchy2"/>
    <dgm:cxn modelId="{7A718C9C-802E-488B-9D4E-F4657760E27C}" type="presParOf" srcId="{6DED9E2A-FC2D-4458-A9A5-080BB98C2D40}" destId="{BE7B4E60-C667-4C42-B68F-77520CE1A25C}" srcOrd="0" destOrd="0" presId="urn:microsoft.com/office/officeart/2005/8/layout/hierarchy2"/>
    <dgm:cxn modelId="{2758BE33-B32F-41BC-9F52-E3C972C9BA95}" type="presParOf" srcId="{BE7B4E60-C667-4C42-B68F-77520CE1A25C}" destId="{A4027526-9EDA-4D8E-86A1-BA64EA13186B}" srcOrd="0" destOrd="0" presId="urn:microsoft.com/office/officeart/2005/8/layout/hierarchy2"/>
    <dgm:cxn modelId="{A963B047-8115-42B7-895D-BA96EF1747C8}" type="presParOf" srcId="{6DED9E2A-FC2D-4458-A9A5-080BB98C2D40}" destId="{C189B7D6-3F4B-454C-828A-A4B48526941A}" srcOrd="1" destOrd="0" presId="urn:microsoft.com/office/officeart/2005/8/layout/hierarchy2"/>
    <dgm:cxn modelId="{22E924E1-B787-427D-A4C9-A60972026D84}" type="presParOf" srcId="{C189B7D6-3F4B-454C-828A-A4B48526941A}" destId="{E9AFAC9B-8B7B-4F34-837A-F690404F40A4}" srcOrd="0" destOrd="0" presId="urn:microsoft.com/office/officeart/2005/8/layout/hierarchy2"/>
    <dgm:cxn modelId="{AD64C92D-F4B1-4B63-9C1D-E27A22F8640B}" type="presParOf" srcId="{C189B7D6-3F4B-454C-828A-A4B48526941A}" destId="{7FB5A588-570A-4D35-B260-AB531414F58B}" srcOrd="1" destOrd="0" presId="urn:microsoft.com/office/officeart/2005/8/layout/hierarchy2"/>
    <dgm:cxn modelId="{DC418A6F-ABA6-4946-A2AF-5BC5B0315C6D}" type="presParOf" srcId="{6DED9E2A-FC2D-4458-A9A5-080BB98C2D40}" destId="{CD9AB127-2A09-4F7D-ACA3-9079B9C1E268}" srcOrd="2" destOrd="0" presId="urn:microsoft.com/office/officeart/2005/8/layout/hierarchy2"/>
    <dgm:cxn modelId="{D66587BD-3D38-4915-8A80-762EFCF9856E}" type="presParOf" srcId="{CD9AB127-2A09-4F7D-ACA3-9079B9C1E268}" destId="{C1B0D04A-76B6-4CCB-81AB-0DBA5E860D41}" srcOrd="0" destOrd="0" presId="urn:microsoft.com/office/officeart/2005/8/layout/hierarchy2"/>
    <dgm:cxn modelId="{B70D7646-09A7-4F90-9F32-7655995303C8}" type="presParOf" srcId="{6DED9E2A-FC2D-4458-A9A5-080BB98C2D40}" destId="{D7149AD8-F290-44E3-9B50-B71EB757A558}" srcOrd="3" destOrd="0" presId="urn:microsoft.com/office/officeart/2005/8/layout/hierarchy2"/>
    <dgm:cxn modelId="{C4D2D747-8761-4CEB-A4CD-69DC030C6213}" type="presParOf" srcId="{D7149AD8-F290-44E3-9B50-B71EB757A558}" destId="{59851CA0-CEBE-4F1C-983F-77F931CB3A17}" srcOrd="0" destOrd="0" presId="urn:microsoft.com/office/officeart/2005/8/layout/hierarchy2"/>
    <dgm:cxn modelId="{71781832-10F2-4380-B7F3-CEA10609A84F}" type="presParOf" srcId="{D7149AD8-F290-44E3-9B50-B71EB757A558}" destId="{D8BF2A88-E5C9-4FB9-8E39-6252D049974B}" srcOrd="1" destOrd="0" presId="urn:microsoft.com/office/officeart/2005/8/layout/hierarchy2"/>
    <dgm:cxn modelId="{ED310E98-1152-4E53-A092-F5F6C23A74E5}" type="presParOf" srcId="{6DED9E2A-FC2D-4458-A9A5-080BB98C2D40}" destId="{13ED47D3-C250-490B-81D8-FAA23C0D2B12}" srcOrd="4" destOrd="0" presId="urn:microsoft.com/office/officeart/2005/8/layout/hierarchy2"/>
    <dgm:cxn modelId="{B0DF7E7B-DFB3-4B46-A913-A077C273081F}" type="presParOf" srcId="{13ED47D3-C250-490B-81D8-FAA23C0D2B12}" destId="{FE27E36A-0E75-4E25-9705-2AE53274EF6D}" srcOrd="0" destOrd="0" presId="urn:microsoft.com/office/officeart/2005/8/layout/hierarchy2"/>
    <dgm:cxn modelId="{0F578987-4C20-4EB4-B135-812D2A2201B0}" type="presParOf" srcId="{6DED9E2A-FC2D-4458-A9A5-080BB98C2D40}" destId="{AB931B49-55B5-49F1-83FB-7E210B1D432C}" srcOrd="5" destOrd="0" presId="urn:microsoft.com/office/officeart/2005/8/layout/hierarchy2"/>
    <dgm:cxn modelId="{B83AF5D9-CC9F-447E-B5CE-83E570131EDD}" type="presParOf" srcId="{AB931B49-55B5-49F1-83FB-7E210B1D432C}" destId="{C9D30034-D333-4F6C-BEE5-DA7312D49D33}" srcOrd="0" destOrd="0" presId="urn:microsoft.com/office/officeart/2005/8/layout/hierarchy2"/>
    <dgm:cxn modelId="{70826F94-B426-4FD8-8217-BAF03122BB92}" type="presParOf" srcId="{AB931B49-55B5-49F1-83FB-7E210B1D432C}" destId="{9593E33C-4C4E-482A-A24C-0A4C85A87C09}"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8DC485E5-3EE0-4638-8330-B3ADBEAF7350}" type="doc">
      <dgm:prSet loTypeId="urn:microsoft.com/office/officeart/2005/8/layout/hierarchy2" loCatId="hierarchy" qsTypeId="urn:microsoft.com/office/officeart/2005/8/quickstyle/3d2" qsCatId="3D" csTypeId="urn:microsoft.com/office/officeart/2005/8/colors/accent1_5" csCatId="accent1" phldr="1"/>
      <dgm:spPr/>
      <dgm:t>
        <a:bodyPr/>
        <a:lstStyle/>
        <a:p>
          <a:endParaRPr lang="el-GR"/>
        </a:p>
      </dgm:t>
    </dgm:pt>
    <dgm:pt modelId="{A1BEA968-00B7-4777-8FD1-96A2978909E5}">
      <dgm:prSet phldrT="[Κείμενο]" custT="1"/>
      <dgm:spPr/>
      <dgm:t>
        <a:bodyPr/>
        <a:lstStyle/>
        <a:p>
          <a:r>
            <a:rPr lang="el-GR" sz="1800" dirty="0">
              <a:effectLst/>
              <a:latin typeface="Times New Roman" panose="02020603050405020304" pitchFamily="18" charset="0"/>
              <a:ea typeface="Times New Roman" panose="02020603050405020304" pitchFamily="18" charset="0"/>
            </a:rPr>
            <a:t>Η ομάδα εργασίας υπό τον καθηγητή Π. Ξωχέλλη (μετέπειτα «μεικτή επιτροπή παιδείας»), που συγκροτήθηκε από το ΥΠ.Ε.Π.Θ. για τη μελέτη του ζητήματος της επιμόρφωσης των εκπαιδευτικών, πρότεινε ως μορφές επιμόρφωσης:</a:t>
          </a:r>
          <a:br>
            <a:rPr lang="el-GR" sz="1800" dirty="0">
              <a:effectLst/>
              <a:latin typeface="Times New Roman" panose="02020603050405020304" pitchFamily="18" charset="0"/>
              <a:ea typeface="Times New Roman" panose="02020603050405020304" pitchFamily="18" charset="0"/>
            </a:rPr>
          </a:br>
          <a:endParaRPr lang="el-GR" sz="1800" dirty="0"/>
        </a:p>
      </dgm:t>
    </dgm:pt>
    <dgm:pt modelId="{1D42545C-639E-42CD-9AAA-80C99EA7E312}" type="parTrans" cxnId="{3F341F1E-D830-49DD-9E25-73CDB640E6E0}">
      <dgm:prSet/>
      <dgm:spPr/>
      <dgm:t>
        <a:bodyPr/>
        <a:lstStyle/>
        <a:p>
          <a:endParaRPr lang="el-GR" sz="1800"/>
        </a:p>
      </dgm:t>
    </dgm:pt>
    <dgm:pt modelId="{B97F34FB-74CA-4B1A-B1B6-FDEF0727A110}" type="sibTrans" cxnId="{3F341F1E-D830-49DD-9E25-73CDB640E6E0}">
      <dgm:prSet/>
      <dgm:spPr/>
      <dgm:t>
        <a:bodyPr/>
        <a:lstStyle/>
        <a:p>
          <a:endParaRPr lang="el-GR" sz="1800"/>
        </a:p>
      </dgm:t>
    </dgm:pt>
    <dgm:pt modelId="{91E3E362-DA46-4F4F-B998-8577FCA96D55}">
      <dgm:prSet phldrT="[Κείμενο]" custT="1"/>
      <dgm:spPr/>
      <dgm:t>
        <a:bodyPr/>
        <a:lstStyle/>
        <a:p>
          <a:r>
            <a:rPr lang="el-GR" sz="1800">
              <a:effectLst/>
              <a:latin typeface="Times New Roman" panose="02020603050405020304" pitchFamily="18" charset="0"/>
              <a:ea typeface="Times New Roman" panose="02020603050405020304" pitchFamily="18" charset="0"/>
            </a:rPr>
            <a:t>Εισαγωγική Επιμόρφωση</a:t>
          </a:r>
          <a:endParaRPr lang="el-GR" sz="1800" dirty="0"/>
        </a:p>
      </dgm:t>
    </dgm:pt>
    <dgm:pt modelId="{DB422CCB-170D-4EAD-AE13-EF90ED423248}" type="parTrans" cxnId="{928BF293-42D8-4A29-9E09-B0A2AA15969C}">
      <dgm:prSet custT="1"/>
      <dgm:spPr/>
      <dgm:t>
        <a:bodyPr/>
        <a:lstStyle/>
        <a:p>
          <a:endParaRPr lang="el-GR" sz="1800"/>
        </a:p>
      </dgm:t>
    </dgm:pt>
    <dgm:pt modelId="{2A0B2E4A-5094-4396-97DF-6EA65D77A850}" type="sibTrans" cxnId="{928BF293-42D8-4A29-9E09-B0A2AA15969C}">
      <dgm:prSet/>
      <dgm:spPr/>
      <dgm:t>
        <a:bodyPr/>
        <a:lstStyle/>
        <a:p>
          <a:endParaRPr lang="el-GR" sz="1800"/>
        </a:p>
      </dgm:t>
    </dgm:pt>
    <dgm:pt modelId="{0E80F10C-208E-4F79-AEA8-922884795AD1}">
      <dgm:prSet phldrT="[Κείμενο]" custT="1"/>
      <dgm:spPr/>
      <dgm:t>
        <a:bodyPr/>
        <a:lstStyle/>
        <a:p>
          <a:r>
            <a:rPr lang="el-GR" sz="1800">
              <a:effectLst/>
              <a:latin typeface="Times New Roman" panose="02020603050405020304" pitchFamily="18" charset="0"/>
              <a:ea typeface="Times New Roman" panose="02020603050405020304" pitchFamily="18" charset="0"/>
            </a:rPr>
            <a:t>iii) Ειδικά Επιμορφωτικά Προγράμματα</a:t>
          </a:r>
          <a:endParaRPr lang="el-GR" sz="1800" dirty="0"/>
        </a:p>
      </dgm:t>
    </dgm:pt>
    <dgm:pt modelId="{2BB8FC04-C102-40CE-9DD9-D6650221439F}" type="parTrans" cxnId="{70E15D9F-E098-4155-8177-4362895354BB}">
      <dgm:prSet custT="1"/>
      <dgm:spPr/>
      <dgm:t>
        <a:bodyPr/>
        <a:lstStyle/>
        <a:p>
          <a:endParaRPr lang="el-GR" sz="1800"/>
        </a:p>
      </dgm:t>
    </dgm:pt>
    <dgm:pt modelId="{79BA854F-5373-4E75-8BC5-026CA0DFDF5D}" type="sibTrans" cxnId="{70E15D9F-E098-4155-8177-4362895354BB}">
      <dgm:prSet/>
      <dgm:spPr/>
      <dgm:t>
        <a:bodyPr/>
        <a:lstStyle/>
        <a:p>
          <a:endParaRPr lang="el-GR" sz="1800"/>
        </a:p>
      </dgm:t>
    </dgm:pt>
    <dgm:pt modelId="{A68C6231-95F5-4A27-953C-A9A494C757A9}">
      <dgm:prSet phldrT="[Κείμενο]" custT="1"/>
      <dgm:spPr/>
      <dgm:t>
        <a:bodyPr/>
        <a:lstStyle/>
        <a:p>
          <a:r>
            <a:rPr lang="el-GR" sz="1800">
              <a:effectLst/>
              <a:latin typeface="Times New Roman" panose="02020603050405020304" pitchFamily="18" charset="0"/>
              <a:ea typeface="Times New Roman" panose="02020603050405020304" pitchFamily="18" charset="0"/>
            </a:rPr>
            <a:t>Περιοδική Επιμόρφωση,</a:t>
          </a:r>
          <a:br>
            <a:rPr lang="el-GR" sz="1800">
              <a:effectLst/>
              <a:latin typeface="Times New Roman" panose="02020603050405020304" pitchFamily="18" charset="0"/>
              <a:ea typeface="Times New Roman" panose="02020603050405020304" pitchFamily="18" charset="0"/>
            </a:rPr>
          </a:br>
          <a:endParaRPr lang="el-GR" sz="1800" dirty="0"/>
        </a:p>
      </dgm:t>
    </dgm:pt>
    <dgm:pt modelId="{6D0FF0A3-55EB-41BC-9C24-EEE5DC837EA6}" type="parTrans" cxnId="{53909D61-D7B4-4BB4-8AAC-DA7275FC3E9F}">
      <dgm:prSet custT="1"/>
      <dgm:spPr/>
      <dgm:t>
        <a:bodyPr/>
        <a:lstStyle/>
        <a:p>
          <a:endParaRPr lang="el-GR" sz="1800"/>
        </a:p>
      </dgm:t>
    </dgm:pt>
    <dgm:pt modelId="{54FB55DB-2F3B-443E-8CBC-A9122DF44647}" type="sibTrans" cxnId="{53909D61-D7B4-4BB4-8AAC-DA7275FC3E9F}">
      <dgm:prSet/>
      <dgm:spPr/>
      <dgm:t>
        <a:bodyPr/>
        <a:lstStyle/>
        <a:p>
          <a:endParaRPr lang="el-GR" sz="1800"/>
        </a:p>
      </dgm:t>
    </dgm:pt>
    <dgm:pt modelId="{5FC44F2D-5F24-451C-B869-4A8367F777A0}">
      <dgm:prSet phldrT="[Κείμενο]" custT="1"/>
      <dgm:spPr/>
      <dgm:t>
        <a:bodyPr/>
        <a:lstStyle/>
        <a:p>
          <a:r>
            <a:rPr lang="el-GR" sz="1800" dirty="0">
              <a:effectLst/>
              <a:latin typeface="Times New Roman" panose="02020603050405020304" pitchFamily="18" charset="0"/>
              <a:ea typeface="Times New Roman" panose="02020603050405020304" pitchFamily="18" charset="0"/>
            </a:rPr>
            <a:t>iv) Ετήσια Επιμόρφωση στα Α.Ε.Ι</a:t>
          </a:r>
          <a:endParaRPr lang="el-GR" sz="1800" dirty="0"/>
        </a:p>
      </dgm:t>
    </dgm:pt>
    <dgm:pt modelId="{55567593-399E-4D72-BD2D-FF592C22A29F}" type="parTrans" cxnId="{FFB19C4D-F23A-482F-821C-D4939380C0C2}">
      <dgm:prSet custT="1"/>
      <dgm:spPr/>
      <dgm:t>
        <a:bodyPr/>
        <a:lstStyle/>
        <a:p>
          <a:endParaRPr lang="el-GR" sz="1800"/>
        </a:p>
      </dgm:t>
    </dgm:pt>
    <dgm:pt modelId="{BEB415A3-53F3-4A36-B921-7749B4B0F371}" type="sibTrans" cxnId="{FFB19C4D-F23A-482F-821C-D4939380C0C2}">
      <dgm:prSet/>
      <dgm:spPr/>
      <dgm:t>
        <a:bodyPr/>
        <a:lstStyle/>
        <a:p>
          <a:endParaRPr lang="el-GR" sz="1800"/>
        </a:p>
      </dgm:t>
    </dgm:pt>
    <dgm:pt modelId="{6747014B-65FF-49D1-8DD2-6C7740B7A24D}">
      <dgm:prSet phldrT="[Κείμενο]" custT="1"/>
      <dgm:spPr/>
      <dgm:t>
        <a:bodyPr/>
        <a:lstStyle/>
        <a:p>
          <a:r>
            <a:rPr lang="el-GR" sz="1800" dirty="0">
              <a:effectLst/>
              <a:latin typeface="Times New Roman" panose="02020603050405020304" pitchFamily="18" charset="0"/>
              <a:ea typeface="Times New Roman" panose="02020603050405020304" pitchFamily="18" charset="0"/>
            </a:rPr>
            <a:t>v) Επιμόρφωση για τη Συμπληρωματική Εκπαίδευση</a:t>
          </a:r>
          <a:endParaRPr lang="el-GR" sz="1800" dirty="0"/>
        </a:p>
      </dgm:t>
    </dgm:pt>
    <dgm:pt modelId="{DB587D2F-197C-4E39-B52E-CE2C5A275910}" type="parTrans" cxnId="{9984686A-5948-4B0D-A15F-2A25FA4F984A}">
      <dgm:prSet custT="1"/>
      <dgm:spPr/>
      <dgm:t>
        <a:bodyPr/>
        <a:lstStyle/>
        <a:p>
          <a:endParaRPr lang="el-GR" sz="1800"/>
        </a:p>
      </dgm:t>
    </dgm:pt>
    <dgm:pt modelId="{2F735703-AB76-402F-8476-74F54C8D1321}" type="sibTrans" cxnId="{9984686A-5948-4B0D-A15F-2A25FA4F984A}">
      <dgm:prSet/>
      <dgm:spPr/>
      <dgm:t>
        <a:bodyPr/>
        <a:lstStyle/>
        <a:p>
          <a:endParaRPr lang="el-GR" sz="1800"/>
        </a:p>
      </dgm:t>
    </dgm:pt>
    <dgm:pt modelId="{5BC0987D-474B-40CA-8E13-0C6D3569ABE1}" type="pres">
      <dgm:prSet presAssocID="{8DC485E5-3EE0-4638-8330-B3ADBEAF7350}" presName="diagram" presStyleCnt="0">
        <dgm:presLayoutVars>
          <dgm:chPref val="1"/>
          <dgm:dir/>
          <dgm:animOne val="branch"/>
          <dgm:animLvl val="lvl"/>
          <dgm:resizeHandles val="exact"/>
        </dgm:presLayoutVars>
      </dgm:prSet>
      <dgm:spPr/>
    </dgm:pt>
    <dgm:pt modelId="{49FA8BAF-844C-4288-9083-2968D160BCD4}" type="pres">
      <dgm:prSet presAssocID="{A1BEA968-00B7-4777-8FD1-96A2978909E5}" presName="root1" presStyleCnt="0"/>
      <dgm:spPr/>
    </dgm:pt>
    <dgm:pt modelId="{590EE311-0922-40B5-B16A-4CFFB9D214C7}" type="pres">
      <dgm:prSet presAssocID="{A1BEA968-00B7-4777-8FD1-96A2978909E5}" presName="LevelOneTextNode" presStyleLbl="node0" presStyleIdx="0" presStyleCnt="1" custScaleX="116858" custScaleY="429013">
        <dgm:presLayoutVars>
          <dgm:chPref val="3"/>
        </dgm:presLayoutVars>
      </dgm:prSet>
      <dgm:spPr/>
    </dgm:pt>
    <dgm:pt modelId="{CC871C3D-7B2F-4CF6-93FD-5E94A6346C81}" type="pres">
      <dgm:prSet presAssocID="{A1BEA968-00B7-4777-8FD1-96A2978909E5}" presName="level2hierChild" presStyleCnt="0"/>
      <dgm:spPr/>
    </dgm:pt>
    <dgm:pt modelId="{5EE1D141-A9B7-4C9A-B0D4-70765703BFDD}" type="pres">
      <dgm:prSet presAssocID="{DB422CCB-170D-4EAD-AE13-EF90ED423248}" presName="conn2-1" presStyleLbl="parChTrans1D2" presStyleIdx="0" presStyleCnt="5"/>
      <dgm:spPr/>
    </dgm:pt>
    <dgm:pt modelId="{D73B7650-A409-403C-8508-6F54F851015A}" type="pres">
      <dgm:prSet presAssocID="{DB422CCB-170D-4EAD-AE13-EF90ED423248}" presName="connTx" presStyleLbl="parChTrans1D2" presStyleIdx="0" presStyleCnt="5"/>
      <dgm:spPr/>
    </dgm:pt>
    <dgm:pt modelId="{37927B51-1584-4AA6-A5A6-51FBCC17FAF8}" type="pres">
      <dgm:prSet presAssocID="{91E3E362-DA46-4F4F-B998-8577FCA96D55}" presName="root2" presStyleCnt="0"/>
      <dgm:spPr/>
    </dgm:pt>
    <dgm:pt modelId="{C264277A-10D2-42A2-8454-DD02257FC8D4}" type="pres">
      <dgm:prSet presAssocID="{91E3E362-DA46-4F4F-B998-8577FCA96D55}" presName="LevelTwoTextNode" presStyleLbl="node2" presStyleIdx="0" presStyleCnt="5" custScaleX="281740">
        <dgm:presLayoutVars>
          <dgm:chPref val="3"/>
        </dgm:presLayoutVars>
      </dgm:prSet>
      <dgm:spPr/>
    </dgm:pt>
    <dgm:pt modelId="{A0A63F3A-A7BB-4A4B-B276-3625295FE142}" type="pres">
      <dgm:prSet presAssocID="{91E3E362-DA46-4F4F-B998-8577FCA96D55}" presName="level3hierChild" presStyleCnt="0"/>
      <dgm:spPr/>
    </dgm:pt>
    <dgm:pt modelId="{E78CCD2A-8A31-4EEF-B9E9-619BD301F54B}" type="pres">
      <dgm:prSet presAssocID="{6D0FF0A3-55EB-41BC-9C24-EEE5DC837EA6}" presName="conn2-1" presStyleLbl="parChTrans1D2" presStyleIdx="1" presStyleCnt="5"/>
      <dgm:spPr/>
    </dgm:pt>
    <dgm:pt modelId="{C9D27FAF-3E94-43B0-8262-C3C82E229304}" type="pres">
      <dgm:prSet presAssocID="{6D0FF0A3-55EB-41BC-9C24-EEE5DC837EA6}" presName="connTx" presStyleLbl="parChTrans1D2" presStyleIdx="1" presStyleCnt="5"/>
      <dgm:spPr/>
    </dgm:pt>
    <dgm:pt modelId="{FB0A681E-7523-46C1-A102-2D53A2E7CE0D}" type="pres">
      <dgm:prSet presAssocID="{A68C6231-95F5-4A27-953C-A9A494C757A9}" presName="root2" presStyleCnt="0"/>
      <dgm:spPr/>
    </dgm:pt>
    <dgm:pt modelId="{8924DB8D-CF27-4E91-BC33-C5033CE67C70}" type="pres">
      <dgm:prSet presAssocID="{A68C6231-95F5-4A27-953C-A9A494C757A9}" presName="LevelTwoTextNode" presStyleLbl="node2" presStyleIdx="1" presStyleCnt="5" custScaleX="281740">
        <dgm:presLayoutVars>
          <dgm:chPref val="3"/>
        </dgm:presLayoutVars>
      </dgm:prSet>
      <dgm:spPr/>
    </dgm:pt>
    <dgm:pt modelId="{A8BC7C13-A992-4FFA-96D3-4BB8BB25EAE7}" type="pres">
      <dgm:prSet presAssocID="{A68C6231-95F5-4A27-953C-A9A494C757A9}" presName="level3hierChild" presStyleCnt="0"/>
      <dgm:spPr/>
    </dgm:pt>
    <dgm:pt modelId="{869B7250-C9B5-40F7-B8B2-2A7E69D02D55}" type="pres">
      <dgm:prSet presAssocID="{2BB8FC04-C102-40CE-9DD9-D6650221439F}" presName="conn2-1" presStyleLbl="parChTrans1D2" presStyleIdx="2" presStyleCnt="5"/>
      <dgm:spPr/>
    </dgm:pt>
    <dgm:pt modelId="{0099E250-F911-477C-8D82-7FFC990F7471}" type="pres">
      <dgm:prSet presAssocID="{2BB8FC04-C102-40CE-9DD9-D6650221439F}" presName="connTx" presStyleLbl="parChTrans1D2" presStyleIdx="2" presStyleCnt="5"/>
      <dgm:spPr/>
    </dgm:pt>
    <dgm:pt modelId="{A1E7E7C0-3932-44D7-9576-894A744DAEB6}" type="pres">
      <dgm:prSet presAssocID="{0E80F10C-208E-4F79-AEA8-922884795AD1}" presName="root2" presStyleCnt="0"/>
      <dgm:spPr/>
    </dgm:pt>
    <dgm:pt modelId="{999C9AD6-63B8-43AF-892F-B89FDAEF83F8}" type="pres">
      <dgm:prSet presAssocID="{0E80F10C-208E-4F79-AEA8-922884795AD1}" presName="LevelTwoTextNode" presStyleLbl="node2" presStyleIdx="2" presStyleCnt="5" custScaleX="281740">
        <dgm:presLayoutVars>
          <dgm:chPref val="3"/>
        </dgm:presLayoutVars>
      </dgm:prSet>
      <dgm:spPr/>
    </dgm:pt>
    <dgm:pt modelId="{C2431410-A256-46C8-9B34-3E1D8377A690}" type="pres">
      <dgm:prSet presAssocID="{0E80F10C-208E-4F79-AEA8-922884795AD1}" presName="level3hierChild" presStyleCnt="0"/>
      <dgm:spPr/>
    </dgm:pt>
    <dgm:pt modelId="{480BCB1E-6E32-4054-819B-54C159FD4891}" type="pres">
      <dgm:prSet presAssocID="{55567593-399E-4D72-BD2D-FF592C22A29F}" presName="conn2-1" presStyleLbl="parChTrans1D2" presStyleIdx="3" presStyleCnt="5"/>
      <dgm:spPr/>
    </dgm:pt>
    <dgm:pt modelId="{4DCF2EA0-6318-4AEC-AACA-EB1155A161E6}" type="pres">
      <dgm:prSet presAssocID="{55567593-399E-4D72-BD2D-FF592C22A29F}" presName="connTx" presStyleLbl="parChTrans1D2" presStyleIdx="3" presStyleCnt="5"/>
      <dgm:spPr/>
    </dgm:pt>
    <dgm:pt modelId="{AA156F40-E284-459B-AF67-7876D2AA1C33}" type="pres">
      <dgm:prSet presAssocID="{5FC44F2D-5F24-451C-B869-4A8367F777A0}" presName="root2" presStyleCnt="0"/>
      <dgm:spPr/>
    </dgm:pt>
    <dgm:pt modelId="{3AE30F9A-045F-467A-8724-95C517C25204}" type="pres">
      <dgm:prSet presAssocID="{5FC44F2D-5F24-451C-B869-4A8367F777A0}" presName="LevelTwoTextNode" presStyleLbl="node2" presStyleIdx="3" presStyleCnt="5" custScaleX="281740">
        <dgm:presLayoutVars>
          <dgm:chPref val="3"/>
        </dgm:presLayoutVars>
      </dgm:prSet>
      <dgm:spPr/>
    </dgm:pt>
    <dgm:pt modelId="{F9E9C8B7-E62E-409C-8914-CDA802DF5FEC}" type="pres">
      <dgm:prSet presAssocID="{5FC44F2D-5F24-451C-B869-4A8367F777A0}" presName="level3hierChild" presStyleCnt="0"/>
      <dgm:spPr/>
    </dgm:pt>
    <dgm:pt modelId="{87563549-173E-4EE3-9609-8D2E350F7BDF}" type="pres">
      <dgm:prSet presAssocID="{DB587D2F-197C-4E39-B52E-CE2C5A275910}" presName="conn2-1" presStyleLbl="parChTrans1D2" presStyleIdx="4" presStyleCnt="5"/>
      <dgm:spPr/>
    </dgm:pt>
    <dgm:pt modelId="{48372D8D-7FA5-440F-9BFB-CBE7046D61B1}" type="pres">
      <dgm:prSet presAssocID="{DB587D2F-197C-4E39-B52E-CE2C5A275910}" presName="connTx" presStyleLbl="parChTrans1D2" presStyleIdx="4" presStyleCnt="5"/>
      <dgm:spPr/>
    </dgm:pt>
    <dgm:pt modelId="{4F5DE7F8-9DAD-4485-9166-4F029C602B57}" type="pres">
      <dgm:prSet presAssocID="{6747014B-65FF-49D1-8DD2-6C7740B7A24D}" presName="root2" presStyleCnt="0"/>
      <dgm:spPr/>
    </dgm:pt>
    <dgm:pt modelId="{6F25DEFC-E08C-4DBA-BCBD-48AA719799EE}" type="pres">
      <dgm:prSet presAssocID="{6747014B-65FF-49D1-8DD2-6C7740B7A24D}" presName="LevelTwoTextNode" presStyleLbl="node2" presStyleIdx="4" presStyleCnt="5" custScaleX="281740">
        <dgm:presLayoutVars>
          <dgm:chPref val="3"/>
        </dgm:presLayoutVars>
      </dgm:prSet>
      <dgm:spPr/>
    </dgm:pt>
    <dgm:pt modelId="{45512EA7-4F77-4EAA-98EE-AADD1878D22C}" type="pres">
      <dgm:prSet presAssocID="{6747014B-65FF-49D1-8DD2-6C7740B7A24D}" presName="level3hierChild" presStyleCnt="0"/>
      <dgm:spPr/>
    </dgm:pt>
  </dgm:ptLst>
  <dgm:cxnLst>
    <dgm:cxn modelId="{D0F03900-CC2C-4CB8-876C-96B856FB4320}" type="presOf" srcId="{A68C6231-95F5-4A27-953C-A9A494C757A9}" destId="{8924DB8D-CF27-4E91-BC33-C5033CE67C70}" srcOrd="0" destOrd="0" presId="urn:microsoft.com/office/officeart/2005/8/layout/hierarchy2"/>
    <dgm:cxn modelId="{7259ED00-87AB-41D8-B4C8-0D0688D393F8}" type="presOf" srcId="{6D0FF0A3-55EB-41BC-9C24-EEE5DC837EA6}" destId="{E78CCD2A-8A31-4EEF-B9E9-619BD301F54B}" srcOrd="0" destOrd="0" presId="urn:microsoft.com/office/officeart/2005/8/layout/hierarchy2"/>
    <dgm:cxn modelId="{CA86CC19-EC0A-4082-8F7F-0DABBF774B6A}" type="presOf" srcId="{5FC44F2D-5F24-451C-B869-4A8367F777A0}" destId="{3AE30F9A-045F-467A-8724-95C517C25204}" srcOrd="0" destOrd="0" presId="urn:microsoft.com/office/officeart/2005/8/layout/hierarchy2"/>
    <dgm:cxn modelId="{3F341F1E-D830-49DD-9E25-73CDB640E6E0}" srcId="{8DC485E5-3EE0-4638-8330-B3ADBEAF7350}" destId="{A1BEA968-00B7-4777-8FD1-96A2978909E5}" srcOrd="0" destOrd="0" parTransId="{1D42545C-639E-42CD-9AAA-80C99EA7E312}" sibTransId="{B97F34FB-74CA-4B1A-B1B6-FDEF0727A110}"/>
    <dgm:cxn modelId="{0B7DA926-745A-4D1D-BD93-85FA6111941F}" type="presOf" srcId="{DB422CCB-170D-4EAD-AE13-EF90ED423248}" destId="{5EE1D141-A9B7-4C9A-B0D4-70765703BFDD}" srcOrd="0" destOrd="0" presId="urn:microsoft.com/office/officeart/2005/8/layout/hierarchy2"/>
    <dgm:cxn modelId="{E71EC135-6E28-4ED7-A8B5-0ACEE87FA981}" type="presOf" srcId="{6747014B-65FF-49D1-8DD2-6C7740B7A24D}" destId="{6F25DEFC-E08C-4DBA-BCBD-48AA719799EE}" srcOrd="0" destOrd="0" presId="urn:microsoft.com/office/officeart/2005/8/layout/hierarchy2"/>
    <dgm:cxn modelId="{DBBC3337-D1D5-4BBF-B8B7-9DECE54A62A8}" type="presOf" srcId="{8DC485E5-3EE0-4638-8330-B3ADBEAF7350}" destId="{5BC0987D-474B-40CA-8E13-0C6D3569ABE1}" srcOrd="0" destOrd="0" presId="urn:microsoft.com/office/officeart/2005/8/layout/hierarchy2"/>
    <dgm:cxn modelId="{1BA75237-3165-49DA-A4A0-53F8040A877B}" type="presOf" srcId="{91E3E362-DA46-4F4F-B998-8577FCA96D55}" destId="{C264277A-10D2-42A2-8454-DD02257FC8D4}" srcOrd="0" destOrd="0" presId="urn:microsoft.com/office/officeart/2005/8/layout/hierarchy2"/>
    <dgm:cxn modelId="{53909D61-D7B4-4BB4-8AAC-DA7275FC3E9F}" srcId="{A1BEA968-00B7-4777-8FD1-96A2978909E5}" destId="{A68C6231-95F5-4A27-953C-A9A494C757A9}" srcOrd="1" destOrd="0" parTransId="{6D0FF0A3-55EB-41BC-9C24-EEE5DC837EA6}" sibTransId="{54FB55DB-2F3B-443E-8CBC-A9122DF44647}"/>
    <dgm:cxn modelId="{9984686A-5948-4B0D-A15F-2A25FA4F984A}" srcId="{A1BEA968-00B7-4777-8FD1-96A2978909E5}" destId="{6747014B-65FF-49D1-8DD2-6C7740B7A24D}" srcOrd="4" destOrd="0" parTransId="{DB587D2F-197C-4E39-B52E-CE2C5A275910}" sibTransId="{2F735703-AB76-402F-8476-74F54C8D1321}"/>
    <dgm:cxn modelId="{FFB19C4D-F23A-482F-821C-D4939380C0C2}" srcId="{A1BEA968-00B7-4777-8FD1-96A2978909E5}" destId="{5FC44F2D-5F24-451C-B869-4A8367F777A0}" srcOrd="3" destOrd="0" parTransId="{55567593-399E-4D72-BD2D-FF592C22A29F}" sibTransId="{BEB415A3-53F3-4A36-B921-7749B4B0F371}"/>
    <dgm:cxn modelId="{6A2F3D4E-46FD-4E14-A78A-73DF56DCF178}" type="presOf" srcId="{2BB8FC04-C102-40CE-9DD9-D6650221439F}" destId="{869B7250-C9B5-40F7-B8B2-2A7E69D02D55}" srcOrd="0" destOrd="0" presId="urn:microsoft.com/office/officeart/2005/8/layout/hierarchy2"/>
    <dgm:cxn modelId="{DFFC9A7E-2C58-41B4-AB1D-DAE84576B075}" type="presOf" srcId="{A1BEA968-00B7-4777-8FD1-96A2978909E5}" destId="{590EE311-0922-40B5-B16A-4CFFB9D214C7}" srcOrd="0" destOrd="0" presId="urn:microsoft.com/office/officeart/2005/8/layout/hierarchy2"/>
    <dgm:cxn modelId="{F0B01C89-FEFA-4139-94C5-3D235BE6EB35}" type="presOf" srcId="{6D0FF0A3-55EB-41BC-9C24-EEE5DC837EA6}" destId="{C9D27FAF-3E94-43B0-8262-C3C82E229304}" srcOrd="1" destOrd="0" presId="urn:microsoft.com/office/officeart/2005/8/layout/hierarchy2"/>
    <dgm:cxn modelId="{928BF293-42D8-4A29-9E09-B0A2AA15969C}" srcId="{A1BEA968-00B7-4777-8FD1-96A2978909E5}" destId="{91E3E362-DA46-4F4F-B998-8577FCA96D55}" srcOrd="0" destOrd="0" parTransId="{DB422CCB-170D-4EAD-AE13-EF90ED423248}" sibTransId="{2A0B2E4A-5094-4396-97DF-6EA65D77A850}"/>
    <dgm:cxn modelId="{0C456B9B-2668-47B5-9243-1F9676DA5AAC}" type="presOf" srcId="{2BB8FC04-C102-40CE-9DD9-D6650221439F}" destId="{0099E250-F911-477C-8D82-7FFC990F7471}" srcOrd="1" destOrd="0" presId="urn:microsoft.com/office/officeart/2005/8/layout/hierarchy2"/>
    <dgm:cxn modelId="{70E15D9F-E098-4155-8177-4362895354BB}" srcId="{A1BEA968-00B7-4777-8FD1-96A2978909E5}" destId="{0E80F10C-208E-4F79-AEA8-922884795AD1}" srcOrd="2" destOrd="0" parTransId="{2BB8FC04-C102-40CE-9DD9-D6650221439F}" sibTransId="{79BA854F-5373-4E75-8BC5-026CA0DFDF5D}"/>
    <dgm:cxn modelId="{8CED0FC6-6111-44B3-842D-818D4F9E82EE}" type="presOf" srcId="{DB587D2F-197C-4E39-B52E-CE2C5A275910}" destId="{87563549-173E-4EE3-9609-8D2E350F7BDF}" srcOrd="0" destOrd="0" presId="urn:microsoft.com/office/officeart/2005/8/layout/hierarchy2"/>
    <dgm:cxn modelId="{732B2FCC-55A6-4691-96FA-2801040AC8B6}" type="presOf" srcId="{55567593-399E-4D72-BD2D-FF592C22A29F}" destId="{4DCF2EA0-6318-4AEC-AACA-EB1155A161E6}" srcOrd="1" destOrd="0" presId="urn:microsoft.com/office/officeart/2005/8/layout/hierarchy2"/>
    <dgm:cxn modelId="{6D51E2D4-DDBB-478D-BA11-9926CDBE40E6}" type="presOf" srcId="{DB422CCB-170D-4EAD-AE13-EF90ED423248}" destId="{D73B7650-A409-403C-8508-6F54F851015A}" srcOrd="1" destOrd="0" presId="urn:microsoft.com/office/officeart/2005/8/layout/hierarchy2"/>
    <dgm:cxn modelId="{8910EFE5-AD50-4EC5-BDEC-37B1AD034330}" type="presOf" srcId="{0E80F10C-208E-4F79-AEA8-922884795AD1}" destId="{999C9AD6-63B8-43AF-892F-B89FDAEF83F8}" srcOrd="0" destOrd="0" presId="urn:microsoft.com/office/officeart/2005/8/layout/hierarchy2"/>
    <dgm:cxn modelId="{D577F0E5-900E-4724-BB1A-B14A423D2DAF}" type="presOf" srcId="{DB587D2F-197C-4E39-B52E-CE2C5A275910}" destId="{48372D8D-7FA5-440F-9BFB-CBE7046D61B1}" srcOrd="1" destOrd="0" presId="urn:microsoft.com/office/officeart/2005/8/layout/hierarchy2"/>
    <dgm:cxn modelId="{F3A55CED-C76D-4022-849A-E907DA8E5694}" type="presOf" srcId="{55567593-399E-4D72-BD2D-FF592C22A29F}" destId="{480BCB1E-6E32-4054-819B-54C159FD4891}" srcOrd="0" destOrd="0" presId="urn:microsoft.com/office/officeart/2005/8/layout/hierarchy2"/>
    <dgm:cxn modelId="{37A4F1ED-9E33-4C99-A9E3-25352E6DEDBB}" type="presParOf" srcId="{5BC0987D-474B-40CA-8E13-0C6D3569ABE1}" destId="{49FA8BAF-844C-4288-9083-2968D160BCD4}" srcOrd="0" destOrd="0" presId="urn:microsoft.com/office/officeart/2005/8/layout/hierarchy2"/>
    <dgm:cxn modelId="{DB2C7BDF-089C-4A32-BBFC-85D36BF8C4C7}" type="presParOf" srcId="{49FA8BAF-844C-4288-9083-2968D160BCD4}" destId="{590EE311-0922-40B5-B16A-4CFFB9D214C7}" srcOrd="0" destOrd="0" presId="urn:microsoft.com/office/officeart/2005/8/layout/hierarchy2"/>
    <dgm:cxn modelId="{B08B0A37-BF1B-4321-B4CF-7E46C566252A}" type="presParOf" srcId="{49FA8BAF-844C-4288-9083-2968D160BCD4}" destId="{CC871C3D-7B2F-4CF6-93FD-5E94A6346C81}" srcOrd="1" destOrd="0" presId="urn:microsoft.com/office/officeart/2005/8/layout/hierarchy2"/>
    <dgm:cxn modelId="{4EEDACF9-8CF0-40CC-851C-44E99AF42EA6}" type="presParOf" srcId="{CC871C3D-7B2F-4CF6-93FD-5E94A6346C81}" destId="{5EE1D141-A9B7-4C9A-B0D4-70765703BFDD}" srcOrd="0" destOrd="0" presId="urn:microsoft.com/office/officeart/2005/8/layout/hierarchy2"/>
    <dgm:cxn modelId="{8C57FCC7-A01B-45DC-A772-96F8D948F4E7}" type="presParOf" srcId="{5EE1D141-A9B7-4C9A-B0D4-70765703BFDD}" destId="{D73B7650-A409-403C-8508-6F54F851015A}" srcOrd="0" destOrd="0" presId="urn:microsoft.com/office/officeart/2005/8/layout/hierarchy2"/>
    <dgm:cxn modelId="{D2B0A119-A373-43C7-A090-6CC1E4FD0138}" type="presParOf" srcId="{CC871C3D-7B2F-4CF6-93FD-5E94A6346C81}" destId="{37927B51-1584-4AA6-A5A6-51FBCC17FAF8}" srcOrd="1" destOrd="0" presId="urn:microsoft.com/office/officeart/2005/8/layout/hierarchy2"/>
    <dgm:cxn modelId="{FDCD252B-8F39-4E8A-BAA9-FC015F9677B1}" type="presParOf" srcId="{37927B51-1584-4AA6-A5A6-51FBCC17FAF8}" destId="{C264277A-10D2-42A2-8454-DD02257FC8D4}" srcOrd="0" destOrd="0" presId="urn:microsoft.com/office/officeart/2005/8/layout/hierarchy2"/>
    <dgm:cxn modelId="{665EEE0F-059D-4DD0-A6B9-FA338D598492}" type="presParOf" srcId="{37927B51-1584-4AA6-A5A6-51FBCC17FAF8}" destId="{A0A63F3A-A7BB-4A4B-B276-3625295FE142}" srcOrd="1" destOrd="0" presId="urn:microsoft.com/office/officeart/2005/8/layout/hierarchy2"/>
    <dgm:cxn modelId="{3EBDA253-DD02-41B4-B9B0-83CFC013E24F}" type="presParOf" srcId="{CC871C3D-7B2F-4CF6-93FD-5E94A6346C81}" destId="{E78CCD2A-8A31-4EEF-B9E9-619BD301F54B}" srcOrd="2" destOrd="0" presId="urn:microsoft.com/office/officeart/2005/8/layout/hierarchy2"/>
    <dgm:cxn modelId="{5DBA4639-613F-44F5-BB5A-CFC54EA5823F}" type="presParOf" srcId="{E78CCD2A-8A31-4EEF-B9E9-619BD301F54B}" destId="{C9D27FAF-3E94-43B0-8262-C3C82E229304}" srcOrd="0" destOrd="0" presId="urn:microsoft.com/office/officeart/2005/8/layout/hierarchy2"/>
    <dgm:cxn modelId="{7C41B2B0-871D-43DB-91E1-D8D4BDB75CB0}" type="presParOf" srcId="{CC871C3D-7B2F-4CF6-93FD-5E94A6346C81}" destId="{FB0A681E-7523-46C1-A102-2D53A2E7CE0D}" srcOrd="3" destOrd="0" presId="urn:microsoft.com/office/officeart/2005/8/layout/hierarchy2"/>
    <dgm:cxn modelId="{C159801F-8746-4258-8C04-7A20AA2609E0}" type="presParOf" srcId="{FB0A681E-7523-46C1-A102-2D53A2E7CE0D}" destId="{8924DB8D-CF27-4E91-BC33-C5033CE67C70}" srcOrd="0" destOrd="0" presId="urn:microsoft.com/office/officeart/2005/8/layout/hierarchy2"/>
    <dgm:cxn modelId="{B445897B-0FD6-4013-941D-8A7A0BC0F827}" type="presParOf" srcId="{FB0A681E-7523-46C1-A102-2D53A2E7CE0D}" destId="{A8BC7C13-A992-4FFA-96D3-4BB8BB25EAE7}" srcOrd="1" destOrd="0" presId="urn:microsoft.com/office/officeart/2005/8/layout/hierarchy2"/>
    <dgm:cxn modelId="{60765C03-DC00-4940-A4C8-2D473176A48E}" type="presParOf" srcId="{CC871C3D-7B2F-4CF6-93FD-5E94A6346C81}" destId="{869B7250-C9B5-40F7-B8B2-2A7E69D02D55}" srcOrd="4" destOrd="0" presId="urn:microsoft.com/office/officeart/2005/8/layout/hierarchy2"/>
    <dgm:cxn modelId="{78D69668-F660-4F17-8502-41E11B051091}" type="presParOf" srcId="{869B7250-C9B5-40F7-B8B2-2A7E69D02D55}" destId="{0099E250-F911-477C-8D82-7FFC990F7471}" srcOrd="0" destOrd="0" presId="urn:microsoft.com/office/officeart/2005/8/layout/hierarchy2"/>
    <dgm:cxn modelId="{C54AE9BA-1CFA-467B-995D-49CF9723325B}" type="presParOf" srcId="{CC871C3D-7B2F-4CF6-93FD-5E94A6346C81}" destId="{A1E7E7C0-3932-44D7-9576-894A744DAEB6}" srcOrd="5" destOrd="0" presId="urn:microsoft.com/office/officeart/2005/8/layout/hierarchy2"/>
    <dgm:cxn modelId="{4C7D0958-11CC-470F-8C25-B5DE03DBE027}" type="presParOf" srcId="{A1E7E7C0-3932-44D7-9576-894A744DAEB6}" destId="{999C9AD6-63B8-43AF-892F-B89FDAEF83F8}" srcOrd="0" destOrd="0" presId="urn:microsoft.com/office/officeart/2005/8/layout/hierarchy2"/>
    <dgm:cxn modelId="{75057CB6-E92B-4050-9499-7A451A357D5E}" type="presParOf" srcId="{A1E7E7C0-3932-44D7-9576-894A744DAEB6}" destId="{C2431410-A256-46C8-9B34-3E1D8377A690}" srcOrd="1" destOrd="0" presId="urn:microsoft.com/office/officeart/2005/8/layout/hierarchy2"/>
    <dgm:cxn modelId="{30483FD6-04F9-4709-AE11-44BDBC3640C4}" type="presParOf" srcId="{CC871C3D-7B2F-4CF6-93FD-5E94A6346C81}" destId="{480BCB1E-6E32-4054-819B-54C159FD4891}" srcOrd="6" destOrd="0" presId="urn:microsoft.com/office/officeart/2005/8/layout/hierarchy2"/>
    <dgm:cxn modelId="{8A4BDC1A-8FC6-488A-95E5-3AFA5D72DE55}" type="presParOf" srcId="{480BCB1E-6E32-4054-819B-54C159FD4891}" destId="{4DCF2EA0-6318-4AEC-AACA-EB1155A161E6}" srcOrd="0" destOrd="0" presId="urn:microsoft.com/office/officeart/2005/8/layout/hierarchy2"/>
    <dgm:cxn modelId="{3ACF3739-C741-49A4-B32F-0B8500BAD016}" type="presParOf" srcId="{CC871C3D-7B2F-4CF6-93FD-5E94A6346C81}" destId="{AA156F40-E284-459B-AF67-7876D2AA1C33}" srcOrd="7" destOrd="0" presId="urn:microsoft.com/office/officeart/2005/8/layout/hierarchy2"/>
    <dgm:cxn modelId="{4BD4C04C-9384-485A-98B0-F65570CB4AA9}" type="presParOf" srcId="{AA156F40-E284-459B-AF67-7876D2AA1C33}" destId="{3AE30F9A-045F-467A-8724-95C517C25204}" srcOrd="0" destOrd="0" presId="urn:microsoft.com/office/officeart/2005/8/layout/hierarchy2"/>
    <dgm:cxn modelId="{930AB8C4-7974-40A1-9848-11E1C6BB20D9}" type="presParOf" srcId="{AA156F40-E284-459B-AF67-7876D2AA1C33}" destId="{F9E9C8B7-E62E-409C-8914-CDA802DF5FEC}" srcOrd="1" destOrd="0" presId="urn:microsoft.com/office/officeart/2005/8/layout/hierarchy2"/>
    <dgm:cxn modelId="{3AC1B199-9E24-4C34-9842-83B9A6558DD6}" type="presParOf" srcId="{CC871C3D-7B2F-4CF6-93FD-5E94A6346C81}" destId="{87563549-173E-4EE3-9609-8D2E350F7BDF}" srcOrd="8" destOrd="0" presId="urn:microsoft.com/office/officeart/2005/8/layout/hierarchy2"/>
    <dgm:cxn modelId="{B0309247-0B90-4ACD-A133-038724DDB23D}" type="presParOf" srcId="{87563549-173E-4EE3-9609-8D2E350F7BDF}" destId="{48372D8D-7FA5-440F-9BFB-CBE7046D61B1}" srcOrd="0" destOrd="0" presId="urn:microsoft.com/office/officeart/2005/8/layout/hierarchy2"/>
    <dgm:cxn modelId="{BD6B3D8C-C9BD-450F-B5FE-F61B2E2A9394}" type="presParOf" srcId="{CC871C3D-7B2F-4CF6-93FD-5E94A6346C81}" destId="{4F5DE7F8-9DAD-4485-9166-4F029C602B57}" srcOrd="9" destOrd="0" presId="urn:microsoft.com/office/officeart/2005/8/layout/hierarchy2"/>
    <dgm:cxn modelId="{26A66316-7A69-472F-A5D9-20A80DCF0BFF}" type="presParOf" srcId="{4F5DE7F8-9DAD-4485-9166-4F029C602B57}" destId="{6F25DEFC-E08C-4DBA-BCBD-48AA719799EE}" srcOrd="0" destOrd="0" presId="urn:microsoft.com/office/officeart/2005/8/layout/hierarchy2"/>
    <dgm:cxn modelId="{2A82AD2F-BCA6-4247-A233-BCEEF1D06E3B}" type="presParOf" srcId="{4F5DE7F8-9DAD-4485-9166-4F029C602B57}" destId="{45512EA7-4F77-4EAA-98EE-AADD1878D22C}"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79AACA6E-27EC-45D9-99EB-133F1CAA14AD}" type="doc">
      <dgm:prSet loTypeId="urn:microsoft.com/office/officeart/2009/3/layout/RandomtoResultProcess" loCatId="process" qsTypeId="urn:microsoft.com/office/officeart/2005/8/quickstyle/3d2" qsCatId="3D" csTypeId="urn:microsoft.com/office/officeart/2005/8/colors/accent1_5" csCatId="accent1" phldr="1"/>
      <dgm:spPr/>
      <dgm:t>
        <a:bodyPr/>
        <a:lstStyle/>
        <a:p>
          <a:endParaRPr lang="el-GR"/>
        </a:p>
      </dgm:t>
    </dgm:pt>
    <dgm:pt modelId="{FF148F25-257E-4EA0-A307-48AC8146A14B}">
      <dgm:prSet phldrT="[Κείμενο]"/>
      <dgm:spPr/>
      <dgm:t>
        <a:bodyPr/>
        <a:lstStyle/>
        <a:p>
          <a:r>
            <a:rPr lang="el-GR" dirty="0">
              <a:effectLst/>
              <a:latin typeface="Times New Roman" panose="02020603050405020304" pitchFamily="18" charset="0"/>
              <a:ea typeface="Times New Roman" panose="02020603050405020304" pitchFamily="18" charset="0"/>
            </a:rPr>
            <a:t>Σε αυτές τις μορφές προστίθεται από άλλους ειδικούς και η </a:t>
          </a:r>
          <a:r>
            <a:rPr lang="el-GR" b="1" i="1" dirty="0">
              <a:solidFill>
                <a:srgbClr val="FF0000"/>
              </a:solidFill>
              <a:effectLst/>
              <a:latin typeface="Times New Roman" panose="02020603050405020304" pitchFamily="18" charset="0"/>
              <a:ea typeface="Times New Roman" panose="02020603050405020304" pitchFamily="18" charset="0"/>
            </a:rPr>
            <a:t>εξ αποστάσεως επιμόρφωση</a:t>
          </a:r>
          <a:r>
            <a:rPr lang="el-GR" dirty="0">
              <a:effectLst/>
              <a:latin typeface="Times New Roman" panose="02020603050405020304" pitchFamily="18" charset="0"/>
              <a:ea typeface="Times New Roman" panose="02020603050405020304" pitchFamily="18" charset="0"/>
            </a:rPr>
            <a:t>, η οποία σε συνδυασμό με τα </a:t>
          </a:r>
          <a:r>
            <a:rPr lang="el-GR" dirty="0" err="1">
              <a:effectLst/>
              <a:latin typeface="Times New Roman" panose="02020603050405020304" pitchFamily="18" charset="0"/>
              <a:ea typeface="Times New Roman" panose="02020603050405020304" pitchFamily="18" charset="0"/>
            </a:rPr>
            <a:t>ταχύρυθμα</a:t>
          </a:r>
          <a:r>
            <a:rPr lang="el-GR" dirty="0">
              <a:effectLst/>
              <a:latin typeface="Times New Roman" panose="02020603050405020304" pitchFamily="18" charset="0"/>
              <a:ea typeface="Times New Roman" panose="02020603050405020304" pitchFamily="18" charset="0"/>
            </a:rPr>
            <a:t> προγράμματα μπορεί να υποκαταστήσει την περιοδική επιμόρφωση για εκπαιδευτικούς που υπηρετούν σε απομακρυσμένες περιοχές. </a:t>
          </a:r>
          <a:endParaRPr lang="el-GR" dirty="0"/>
        </a:p>
      </dgm:t>
    </dgm:pt>
    <dgm:pt modelId="{5F0A8D23-A815-442F-A6DC-8A808956CEF5}" type="parTrans" cxnId="{850C3693-3C8E-49D8-BF25-5F4D04BA543F}">
      <dgm:prSet/>
      <dgm:spPr/>
      <dgm:t>
        <a:bodyPr/>
        <a:lstStyle/>
        <a:p>
          <a:endParaRPr lang="el-GR"/>
        </a:p>
      </dgm:t>
    </dgm:pt>
    <dgm:pt modelId="{5EB45364-A362-48D9-98BD-2383630AC5CA}" type="sibTrans" cxnId="{850C3693-3C8E-49D8-BF25-5F4D04BA543F}">
      <dgm:prSet/>
      <dgm:spPr/>
      <dgm:t>
        <a:bodyPr/>
        <a:lstStyle/>
        <a:p>
          <a:endParaRPr lang="el-GR"/>
        </a:p>
      </dgm:t>
    </dgm:pt>
    <dgm:pt modelId="{E3CA6D41-216C-4260-9D53-85284D857452}">
      <dgm:prSet phldrT="[Κείμενο]"/>
      <dgm:spPr/>
      <dgm:t>
        <a:bodyPr/>
        <a:lstStyle/>
        <a:p>
          <a:r>
            <a:rPr lang="el-GR" dirty="0"/>
            <a:t>Σημαντικό ρόλο εδώ διαδραματίζουν οι Σχολικοί Σύμβουλοι, ενώ οι σχετικές πρακτικές μπορούν να αξιοποιούνται και σε επίπεδο σχολικών μονάδων </a:t>
          </a:r>
        </a:p>
      </dgm:t>
    </dgm:pt>
    <dgm:pt modelId="{CF8B81AA-7FA9-44F9-A53F-998DAA7F6E8E}" type="parTrans" cxnId="{C44632A5-FB73-4947-97B4-9BD485209774}">
      <dgm:prSet/>
      <dgm:spPr/>
      <dgm:t>
        <a:bodyPr/>
        <a:lstStyle/>
        <a:p>
          <a:endParaRPr lang="el-GR"/>
        </a:p>
      </dgm:t>
    </dgm:pt>
    <dgm:pt modelId="{982C5916-5003-4CBC-BF23-44F0E2A3F35F}" type="sibTrans" cxnId="{C44632A5-FB73-4947-97B4-9BD485209774}">
      <dgm:prSet/>
      <dgm:spPr/>
      <dgm:t>
        <a:bodyPr/>
        <a:lstStyle/>
        <a:p>
          <a:endParaRPr lang="el-GR"/>
        </a:p>
      </dgm:t>
    </dgm:pt>
    <dgm:pt modelId="{AC10289E-C044-478B-B9D3-69711A72D0E9}" type="pres">
      <dgm:prSet presAssocID="{79AACA6E-27EC-45D9-99EB-133F1CAA14AD}" presName="Name0" presStyleCnt="0">
        <dgm:presLayoutVars>
          <dgm:dir/>
          <dgm:animOne val="branch"/>
          <dgm:animLvl val="lvl"/>
        </dgm:presLayoutVars>
      </dgm:prSet>
      <dgm:spPr/>
    </dgm:pt>
    <dgm:pt modelId="{421D1E94-98CA-4165-87E9-92BE0978C725}" type="pres">
      <dgm:prSet presAssocID="{FF148F25-257E-4EA0-A307-48AC8146A14B}" presName="chaos" presStyleCnt="0"/>
      <dgm:spPr/>
    </dgm:pt>
    <dgm:pt modelId="{63FDDB9C-D845-4A03-BD56-CDDFA7C9F791}" type="pres">
      <dgm:prSet presAssocID="{FF148F25-257E-4EA0-A307-48AC8146A14B}" presName="parTx1" presStyleLbl="revTx" presStyleIdx="0" presStyleCnt="1"/>
      <dgm:spPr/>
    </dgm:pt>
    <dgm:pt modelId="{8D6C2522-6BF2-411F-A1AD-855BB2D5C20D}" type="pres">
      <dgm:prSet presAssocID="{FF148F25-257E-4EA0-A307-48AC8146A14B}" presName="c1" presStyleLbl="node1" presStyleIdx="0" presStyleCnt="19"/>
      <dgm:spPr/>
    </dgm:pt>
    <dgm:pt modelId="{68CF14C3-3E7F-422F-982F-0383346D18DF}" type="pres">
      <dgm:prSet presAssocID="{FF148F25-257E-4EA0-A307-48AC8146A14B}" presName="c2" presStyleLbl="node1" presStyleIdx="1" presStyleCnt="19"/>
      <dgm:spPr/>
    </dgm:pt>
    <dgm:pt modelId="{5B751737-0F95-4851-8970-8280AEDEC2C4}" type="pres">
      <dgm:prSet presAssocID="{FF148F25-257E-4EA0-A307-48AC8146A14B}" presName="c3" presStyleLbl="node1" presStyleIdx="2" presStyleCnt="19"/>
      <dgm:spPr/>
    </dgm:pt>
    <dgm:pt modelId="{E27451DF-9516-4B4F-90AF-0571BE7601F3}" type="pres">
      <dgm:prSet presAssocID="{FF148F25-257E-4EA0-A307-48AC8146A14B}" presName="c4" presStyleLbl="node1" presStyleIdx="3" presStyleCnt="19"/>
      <dgm:spPr/>
    </dgm:pt>
    <dgm:pt modelId="{7CA80AD5-F16A-41CE-83D6-363C950B0FDC}" type="pres">
      <dgm:prSet presAssocID="{FF148F25-257E-4EA0-A307-48AC8146A14B}" presName="c5" presStyleLbl="node1" presStyleIdx="4" presStyleCnt="19"/>
      <dgm:spPr/>
    </dgm:pt>
    <dgm:pt modelId="{4B77B778-12DB-459D-AF53-729A50185D18}" type="pres">
      <dgm:prSet presAssocID="{FF148F25-257E-4EA0-A307-48AC8146A14B}" presName="c6" presStyleLbl="node1" presStyleIdx="5" presStyleCnt="19"/>
      <dgm:spPr/>
    </dgm:pt>
    <dgm:pt modelId="{53939622-D4BA-43DA-89F6-7FAA468962EA}" type="pres">
      <dgm:prSet presAssocID="{FF148F25-257E-4EA0-A307-48AC8146A14B}" presName="c7" presStyleLbl="node1" presStyleIdx="6" presStyleCnt="19"/>
      <dgm:spPr/>
    </dgm:pt>
    <dgm:pt modelId="{F2DCF61D-9BE8-4074-B1A4-FB9073B80FB4}" type="pres">
      <dgm:prSet presAssocID="{FF148F25-257E-4EA0-A307-48AC8146A14B}" presName="c8" presStyleLbl="node1" presStyleIdx="7" presStyleCnt="19"/>
      <dgm:spPr/>
    </dgm:pt>
    <dgm:pt modelId="{0606B2E9-2F92-4865-8733-738CEB281635}" type="pres">
      <dgm:prSet presAssocID="{FF148F25-257E-4EA0-A307-48AC8146A14B}" presName="c9" presStyleLbl="node1" presStyleIdx="8" presStyleCnt="19"/>
      <dgm:spPr/>
    </dgm:pt>
    <dgm:pt modelId="{BCF438F4-9EA6-4E90-82D9-CEF27DF0413F}" type="pres">
      <dgm:prSet presAssocID="{FF148F25-257E-4EA0-A307-48AC8146A14B}" presName="c10" presStyleLbl="node1" presStyleIdx="9" presStyleCnt="19"/>
      <dgm:spPr/>
    </dgm:pt>
    <dgm:pt modelId="{9D312289-12CB-4540-B952-ABF8BFE408D6}" type="pres">
      <dgm:prSet presAssocID="{FF148F25-257E-4EA0-A307-48AC8146A14B}" presName="c11" presStyleLbl="node1" presStyleIdx="10" presStyleCnt="19"/>
      <dgm:spPr/>
    </dgm:pt>
    <dgm:pt modelId="{31146845-CD51-4576-8644-010603594B78}" type="pres">
      <dgm:prSet presAssocID="{FF148F25-257E-4EA0-A307-48AC8146A14B}" presName="c12" presStyleLbl="node1" presStyleIdx="11" presStyleCnt="19"/>
      <dgm:spPr/>
    </dgm:pt>
    <dgm:pt modelId="{3E6E739F-0270-42E8-B6B5-3551580A3EB8}" type="pres">
      <dgm:prSet presAssocID="{FF148F25-257E-4EA0-A307-48AC8146A14B}" presName="c13" presStyleLbl="node1" presStyleIdx="12" presStyleCnt="19"/>
      <dgm:spPr/>
    </dgm:pt>
    <dgm:pt modelId="{869ACD06-1F54-4029-A089-4E79A8E56528}" type="pres">
      <dgm:prSet presAssocID="{FF148F25-257E-4EA0-A307-48AC8146A14B}" presName="c14" presStyleLbl="node1" presStyleIdx="13" presStyleCnt="19"/>
      <dgm:spPr/>
    </dgm:pt>
    <dgm:pt modelId="{BAF00A61-5226-46C1-B9A2-BA665E917D53}" type="pres">
      <dgm:prSet presAssocID="{FF148F25-257E-4EA0-A307-48AC8146A14B}" presName="c15" presStyleLbl="node1" presStyleIdx="14" presStyleCnt="19"/>
      <dgm:spPr/>
    </dgm:pt>
    <dgm:pt modelId="{4398DE77-6248-4BA1-856C-B38DBE5D6DF5}" type="pres">
      <dgm:prSet presAssocID="{FF148F25-257E-4EA0-A307-48AC8146A14B}" presName="c16" presStyleLbl="node1" presStyleIdx="15" presStyleCnt="19"/>
      <dgm:spPr/>
    </dgm:pt>
    <dgm:pt modelId="{A7729D94-84CB-49B3-9C6A-33B8BDD6FA95}" type="pres">
      <dgm:prSet presAssocID="{FF148F25-257E-4EA0-A307-48AC8146A14B}" presName="c17" presStyleLbl="node1" presStyleIdx="16" presStyleCnt="19"/>
      <dgm:spPr/>
    </dgm:pt>
    <dgm:pt modelId="{FEC4E5D5-3033-4CF1-910A-D5CACA041C16}" type="pres">
      <dgm:prSet presAssocID="{FF148F25-257E-4EA0-A307-48AC8146A14B}" presName="c18" presStyleLbl="node1" presStyleIdx="17" presStyleCnt="19"/>
      <dgm:spPr/>
    </dgm:pt>
    <dgm:pt modelId="{7BBE7AC7-4480-48F5-89CF-BAA40A87B3EB}" type="pres">
      <dgm:prSet presAssocID="{5EB45364-A362-48D9-98BD-2383630AC5CA}" presName="chevronComposite1" presStyleCnt="0"/>
      <dgm:spPr/>
    </dgm:pt>
    <dgm:pt modelId="{2BC7E9D1-F6AD-455A-98B5-CCA589D511CB}" type="pres">
      <dgm:prSet presAssocID="{5EB45364-A362-48D9-98BD-2383630AC5CA}" presName="chevron1" presStyleLbl="sibTrans2D1" presStyleIdx="0" presStyleCnt="2"/>
      <dgm:spPr/>
    </dgm:pt>
    <dgm:pt modelId="{2C89F1A2-79F6-414D-B855-779ACC6472DC}" type="pres">
      <dgm:prSet presAssocID="{5EB45364-A362-48D9-98BD-2383630AC5CA}" presName="spChevron1" presStyleCnt="0"/>
      <dgm:spPr/>
    </dgm:pt>
    <dgm:pt modelId="{B7388F6F-AB7C-43A3-9239-C8CAB123D234}" type="pres">
      <dgm:prSet presAssocID="{5EB45364-A362-48D9-98BD-2383630AC5CA}" presName="overlap" presStyleCnt="0"/>
      <dgm:spPr/>
    </dgm:pt>
    <dgm:pt modelId="{D89E4D3B-662B-430C-8258-50E83EBEDA79}" type="pres">
      <dgm:prSet presAssocID="{5EB45364-A362-48D9-98BD-2383630AC5CA}" presName="chevronComposite2" presStyleCnt="0"/>
      <dgm:spPr/>
    </dgm:pt>
    <dgm:pt modelId="{5BAAE24B-43D6-455A-891C-84EB42E19C7E}" type="pres">
      <dgm:prSet presAssocID="{5EB45364-A362-48D9-98BD-2383630AC5CA}" presName="chevron2" presStyleLbl="sibTrans2D1" presStyleIdx="1" presStyleCnt="2"/>
      <dgm:spPr/>
    </dgm:pt>
    <dgm:pt modelId="{78359BAF-D6A6-4721-A732-89C5D38CD2E7}" type="pres">
      <dgm:prSet presAssocID="{5EB45364-A362-48D9-98BD-2383630AC5CA}" presName="spChevron2" presStyleCnt="0"/>
      <dgm:spPr/>
    </dgm:pt>
    <dgm:pt modelId="{61537A31-C088-449E-A667-D07F690C8917}" type="pres">
      <dgm:prSet presAssocID="{E3CA6D41-216C-4260-9D53-85284D857452}" presName="last" presStyleCnt="0"/>
      <dgm:spPr/>
    </dgm:pt>
    <dgm:pt modelId="{3390878D-E81A-490D-82FA-2AA308169CD8}" type="pres">
      <dgm:prSet presAssocID="{E3CA6D41-216C-4260-9D53-85284D857452}" presName="circleTx" presStyleLbl="node1" presStyleIdx="18" presStyleCnt="19"/>
      <dgm:spPr/>
    </dgm:pt>
    <dgm:pt modelId="{84277B97-E8C1-45D4-82F7-97957F0E317A}" type="pres">
      <dgm:prSet presAssocID="{E3CA6D41-216C-4260-9D53-85284D857452}" presName="spN" presStyleCnt="0"/>
      <dgm:spPr/>
    </dgm:pt>
  </dgm:ptLst>
  <dgm:cxnLst>
    <dgm:cxn modelId="{BF632005-F77E-4FCA-8B51-29E17C32878E}" type="presOf" srcId="{FF148F25-257E-4EA0-A307-48AC8146A14B}" destId="{63FDDB9C-D845-4A03-BD56-CDDFA7C9F791}" srcOrd="0" destOrd="0" presId="urn:microsoft.com/office/officeart/2009/3/layout/RandomtoResultProcess"/>
    <dgm:cxn modelId="{F7D3EC61-51F1-4D7F-8449-F6375D1CD7AC}" type="presOf" srcId="{79AACA6E-27EC-45D9-99EB-133F1CAA14AD}" destId="{AC10289E-C044-478B-B9D3-69711A72D0E9}" srcOrd="0" destOrd="0" presId="urn:microsoft.com/office/officeart/2009/3/layout/RandomtoResultProcess"/>
    <dgm:cxn modelId="{850C3693-3C8E-49D8-BF25-5F4D04BA543F}" srcId="{79AACA6E-27EC-45D9-99EB-133F1CAA14AD}" destId="{FF148F25-257E-4EA0-A307-48AC8146A14B}" srcOrd="0" destOrd="0" parTransId="{5F0A8D23-A815-442F-A6DC-8A808956CEF5}" sibTransId="{5EB45364-A362-48D9-98BD-2383630AC5CA}"/>
    <dgm:cxn modelId="{C44632A5-FB73-4947-97B4-9BD485209774}" srcId="{79AACA6E-27EC-45D9-99EB-133F1CAA14AD}" destId="{E3CA6D41-216C-4260-9D53-85284D857452}" srcOrd="1" destOrd="0" parTransId="{CF8B81AA-7FA9-44F9-A53F-998DAA7F6E8E}" sibTransId="{982C5916-5003-4CBC-BF23-44F0E2A3F35F}"/>
    <dgm:cxn modelId="{F7528AAF-46CE-4B0D-A6F3-DF7B63F2D728}" type="presOf" srcId="{E3CA6D41-216C-4260-9D53-85284D857452}" destId="{3390878D-E81A-490D-82FA-2AA308169CD8}" srcOrd="0" destOrd="0" presId="urn:microsoft.com/office/officeart/2009/3/layout/RandomtoResultProcess"/>
    <dgm:cxn modelId="{00DFA87D-924D-41EB-B4C6-968CD972C922}" type="presParOf" srcId="{AC10289E-C044-478B-B9D3-69711A72D0E9}" destId="{421D1E94-98CA-4165-87E9-92BE0978C725}" srcOrd="0" destOrd="0" presId="urn:microsoft.com/office/officeart/2009/3/layout/RandomtoResultProcess"/>
    <dgm:cxn modelId="{50FDAFC4-D7E6-4457-BF6F-D68172DEE334}" type="presParOf" srcId="{421D1E94-98CA-4165-87E9-92BE0978C725}" destId="{63FDDB9C-D845-4A03-BD56-CDDFA7C9F791}" srcOrd="0" destOrd="0" presId="urn:microsoft.com/office/officeart/2009/3/layout/RandomtoResultProcess"/>
    <dgm:cxn modelId="{D20800CF-8F7E-45FC-8F26-8749D3832A54}" type="presParOf" srcId="{421D1E94-98CA-4165-87E9-92BE0978C725}" destId="{8D6C2522-6BF2-411F-A1AD-855BB2D5C20D}" srcOrd="1" destOrd="0" presId="urn:microsoft.com/office/officeart/2009/3/layout/RandomtoResultProcess"/>
    <dgm:cxn modelId="{AD7394C1-66B2-4399-B412-32F99EC72000}" type="presParOf" srcId="{421D1E94-98CA-4165-87E9-92BE0978C725}" destId="{68CF14C3-3E7F-422F-982F-0383346D18DF}" srcOrd="2" destOrd="0" presId="urn:microsoft.com/office/officeart/2009/3/layout/RandomtoResultProcess"/>
    <dgm:cxn modelId="{4F6C2798-F3CF-4B3F-B47C-71DF1C45E72B}" type="presParOf" srcId="{421D1E94-98CA-4165-87E9-92BE0978C725}" destId="{5B751737-0F95-4851-8970-8280AEDEC2C4}" srcOrd="3" destOrd="0" presId="urn:microsoft.com/office/officeart/2009/3/layout/RandomtoResultProcess"/>
    <dgm:cxn modelId="{D16F5DE5-C6C0-42E7-A852-B534A5F6B5ED}" type="presParOf" srcId="{421D1E94-98CA-4165-87E9-92BE0978C725}" destId="{E27451DF-9516-4B4F-90AF-0571BE7601F3}" srcOrd="4" destOrd="0" presId="urn:microsoft.com/office/officeart/2009/3/layout/RandomtoResultProcess"/>
    <dgm:cxn modelId="{4B5EF6DF-3EB8-4721-B629-340E37849F1E}" type="presParOf" srcId="{421D1E94-98CA-4165-87E9-92BE0978C725}" destId="{7CA80AD5-F16A-41CE-83D6-363C950B0FDC}" srcOrd="5" destOrd="0" presId="urn:microsoft.com/office/officeart/2009/3/layout/RandomtoResultProcess"/>
    <dgm:cxn modelId="{6B87D0CC-0E5C-448D-8E78-2CB82D592EA0}" type="presParOf" srcId="{421D1E94-98CA-4165-87E9-92BE0978C725}" destId="{4B77B778-12DB-459D-AF53-729A50185D18}" srcOrd="6" destOrd="0" presId="urn:microsoft.com/office/officeart/2009/3/layout/RandomtoResultProcess"/>
    <dgm:cxn modelId="{636C0272-BE2C-407F-B9D3-CBA915E43419}" type="presParOf" srcId="{421D1E94-98CA-4165-87E9-92BE0978C725}" destId="{53939622-D4BA-43DA-89F6-7FAA468962EA}" srcOrd="7" destOrd="0" presId="urn:microsoft.com/office/officeart/2009/3/layout/RandomtoResultProcess"/>
    <dgm:cxn modelId="{DD120BF9-A919-46D6-AAF1-72ADE3F103EA}" type="presParOf" srcId="{421D1E94-98CA-4165-87E9-92BE0978C725}" destId="{F2DCF61D-9BE8-4074-B1A4-FB9073B80FB4}" srcOrd="8" destOrd="0" presId="urn:microsoft.com/office/officeart/2009/3/layout/RandomtoResultProcess"/>
    <dgm:cxn modelId="{5095640E-DA50-47E5-A56D-121C3D269680}" type="presParOf" srcId="{421D1E94-98CA-4165-87E9-92BE0978C725}" destId="{0606B2E9-2F92-4865-8733-738CEB281635}" srcOrd="9" destOrd="0" presId="urn:microsoft.com/office/officeart/2009/3/layout/RandomtoResultProcess"/>
    <dgm:cxn modelId="{87D5DDCE-668B-454D-B15F-0A36B07AE432}" type="presParOf" srcId="{421D1E94-98CA-4165-87E9-92BE0978C725}" destId="{BCF438F4-9EA6-4E90-82D9-CEF27DF0413F}" srcOrd="10" destOrd="0" presId="urn:microsoft.com/office/officeart/2009/3/layout/RandomtoResultProcess"/>
    <dgm:cxn modelId="{260B2777-AC41-4CDF-8367-F2C30D250442}" type="presParOf" srcId="{421D1E94-98CA-4165-87E9-92BE0978C725}" destId="{9D312289-12CB-4540-B952-ABF8BFE408D6}" srcOrd="11" destOrd="0" presId="urn:microsoft.com/office/officeart/2009/3/layout/RandomtoResultProcess"/>
    <dgm:cxn modelId="{9E21D565-6CCE-4694-A721-7329F6792159}" type="presParOf" srcId="{421D1E94-98CA-4165-87E9-92BE0978C725}" destId="{31146845-CD51-4576-8644-010603594B78}" srcOrd="12" destOrd="0" presId="urn:microsoft.com/office/officeart/2009/3/layout/RandomtoResultProcess"/>
    <dgm:cxn modelId="{C6E37E5F-74F9-49A3-89F0-AAA2DB01D367}" type="presParOf" srcId="{421D1E94-98CA-4165-87E9-92BE0978C725}" destId="{3E6E739F-0270-42E8-B6B5-3551580A3EB8}" srcOrd="13" destOrd="0" presId="urn:microsoft.com/office/officeart/2009/3/layout/RandomtoResultProcess"/>
    <dgm:cxn modelId="{BDFD1221-2A4E-4A1C-AF29-D9FC2E63ECCA}" type="presParOf" srcId="{421D1E94-98CA-4165-87E9-92BE0978C725}" destId="{869ACD06-1F54-4029-A089-4E79A8E56528}" srcOrd="14" destOrd="0" presId="urn:microsoft.com/office/officeart/2009/3/layout/RandomtoResultProcess"/>
    <dgm:cxn modelId="{AA29BF13-6FB1-4BE4-A054-D9D847C5BF43}" type="presParOf" srcId="{421D1E94-98CA-4165-87E9-92BE0978C725}" destId="{BAF00A61-5226-46C1-B9A2-BA665E917D53}" srcOrd="15" destOrd="0" presId="urn:microsoft.com/office/officeart/2009/3/layout/RandomtoResultProcess"/>
    <dgm:cxn modelId="{97E150F4-93F0-4509-A0AD-3F15B6A36C3E}" type="presParOf" srcId="{421D1E94-98CA-4165-87E9-92BE0978C725}" destId="{4398DE77-6248-4BA1-856C-B38DBE5D6DF5}" srcOrd="16" destOrd="0" presId="urn:microsoft.com/office/officeart/2009/3/layout/RandomtoResultProcess"/>
    <dgm:cxn modelId="{47939749-6F09-4650-A8D6-E4CA4C79B3F3}" type="presParOf" srcId="{421D1E94-98CA-4165-87E9-92BE0978C725}" destId="{A7729D94-84CB-49B3-9C6A-33B8BDD6FA95}" srcOrd="17" destOrd="0" presId="urn:microsoft.com/office/officeart/2009/3/layout/RandomtoResultProcess"/>
    <dgm:cxn modelId="{6B8C8C82-1071-41AF-9196-30419D2D65AA}" type="presParOf" srcId="{421D1E94-98CA-4165-87E9-92BE0978C725}" destId="{FEC4E5D5-3033-4CF1-910A-D5CACA041C16}" srcOrd="18" destOrd="0" presId="urn:microsoft.com/office/officeart/2009/3/layout/RandomtoResultProcess"/>
    <dgm:cxn modelId="{B17DAEC1-E515-4EE0-AEC1-738E184A0D3F}" type="presParOf" srcId="{AC10289E-C044-478B-B9D3-69711A72D0E9}" destId="{7BBE7AC7-4480-48F5-89CF-BAA40A87B3EB}" srcOrd="1" destOrd="0" presId="urn:microsoft.com/office/officeart/2009/3/layout/RandomtoResultProcess"/>
    <dgm:cxn modelId="{3215AA4A-8F71-4EFA-9F70-A5979B3F356A}" type="presParOf" srcId="{7BBE7AC7-4480-48F5-89CF-BAA40A87B3EB}" destId="{2BC7E9D1-F6AD-455A-98B5-CCA589D511CB}" srcOrd="0" destOrd="0" presId="urn:microsoft.com/office/officeart/2009/3/layout/RandomtoResultProcess"/>
    <dgm:cxn modelId="{0F36C447-7A71-47FB-8929-9EFCC4208DD8}" type="presParOf" srcId="{7BBE7AC7-4480-48F5-89CF-BAA40A87B3EB}" destId="{2C89F1A2-79F6-414D-B855-779ACC6472DC}" srcOrd="1" destOrd="0" presId="urn:microsoft.com/office/officeart/2009/3/layout/RandomtoResultProcess"/>
    <dgm:cxn modelId="{711DD4AE-384C-4B31-9902-7C2BCF0BAFAB}" type="presParOf" srcId="{AC10289E-C044-478B-B9D3-69711A72D0E9}" destId="{B7388F6F-AB7C-43A3-9239-C8CAB123D234}" srcOrd="2" destOrd="0" presId="urn:microsoft.com/office/officeart/2009/3/layout/RandomtoResultProcess"/>
    <dgm:cxn modelId="{06806E7D-07D7-4D30-9AC3-A3B3CE66153A}" type="presParOf" srcId="{AC10289E-C044-478B-B9D3-69711A72D0E9}" destId="{D89E4D3B-662B-430C-8258-50E83EBEDA79}" srcOrd="3" destOrd="0" presId="urn:microsoft.com/office/officeart/2009/3/layout/RandomtoResultProcess"/>
    <dgm:cxn modelId="{C6328C6B-93E2-44DC-819D-B05F2DCA17AF}" type="presParOf" srcId="{D89E4D3B-662B-430C-8258-50E83EBEDA79}" destId="{5BAAE24B-43D6-455A-891C-84EB42E19C7E}" srcOrd="0" destOrd="0" presId="urn:microsoft.com/office/officeart/2009/3/layout/RandomtoResultProcess"/>
    <dgm:cxn modelId="{7D02331B-20EA-4D8C-B4A9-00BF8E701763}" type="presParOf" srcId="{D89E4D3B-662B-430C-8258-50E83EBEDA79}" destId="{78359BAF-D6A6-4721-A732-89C5D38CD2E7}" srcOrd="1" destOrd="0" presId="urn:microsoft.com/office/officeart/2009/3/layout/RandomtoResultProcess"/>
    <dgm:cxn modelId="{6105F5CA-6958-42B2-8270-866B82243B6D}" type="presParOf" srcId="{AC10289E-C044-478B-B9D3-69711A72D0E9}" destId="{61537A31-C088-449E-A667-D07F690C8917}" srcOrd="4" destOrd="0" presId="urn:microsoft.com/office/officeart/2009/3/layout/RandomtoResultProcess"/>
    <dgm:cxn modelId="{1D916190-3DAD-4A83-9FCE-93277E5CB39F}" type="presParOf" srcId="{61537A31-C088-449E-A667-D07F690C8917}" destId="{3390878D-E81A-490D-82FA-2AA308169CD8}" srcOrd="0" destOrd="0" presId="urn:microsoft.com/office/officeart/2009/3/layout/RandomtoResultProcess"/>
    <dgm:cxn modelId="{19227B12-C1A3-4467-AB17-44EFB1A1FB20}" type="presParOf" srcId="{61537A31-C088-449E-A667-D07F690C8917}" destId="{84277B97-E8C1-45D4-82F7-97957F0E317A}" srcOrd="1" destOrd="0" presId="urn:microsoft.com/office/officeart/2009/3/layout/RandomtoResul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F6EFC08E-9691-4BEC-9295-30322FC3AD75}" type="doc">
      <dgm:prSet loTypeId="urn:microsoft.com/office/officeart/2009/3/layout/RandomtoResultProcess" loCatId="process" qsTypeId="urn:microsoft.com/office/officeart/2005/8/quickstyle/3d2" qsCatId="3D" csTypeId="urn:microsoft.com/office/officeart/2005/8/colors/accent1_5" csCatId="accent1" phldr="1"/>
      <dgm:spPr/>
      <dgm:t>
        <a:bodyPr/>
        <a:lstStyle/>
        <a:p>
          <a:endParaRPr lang="el-GR"/>
        </a:p>
      </dgm:t>
    </dgm:pt>
    <dgm:pt modelId="{2EAD7EF0-6156-4733-BAE9-485602982FA0}">
      <dgm:prSet phldrT="[Κείμενο]" custT="1"/>
      <dgm:spPr/>
      <dgm:t>
        <a:bodyPr/>
        <a:lstStyle/>
        <a:p>
          <a:r>
            <a:rPr lang="el-GR" sz="1800">
              <a:effectLst/>
              <a:latin typeface="Times New Roman" panose="02020603050405020304" pitchFamily="18" charset="0"/>
              <a:ea typeface="Times New Roman" panose="02020603050405020304" pitchFamily="18" charset="0"/>
            </a:rPr>
            <a:t>Η επαγγελματική ανάπτυξη του/της εκπαιδευτικού αποτελεί έννοια η οποία τόσο ως προς την κατανόηση όσο και ως προς τον ακριβή ορισμό της συνιστά μια ιδιαίτερα σύνθετη και πολύπλοκη διαδικασία </a:t>
          </a:r>
          <a:endParaRPr lang="el-GR" sz="1800" dirty="0"/>
        </a:p>
      </dgm:t>
    </dgm:pt>
    <dgm:pt modelId="{48D15F7A-CB8E-4CFC-A27E-74C99CA93741}" type="parTrans" cxnId="{D8CB9EBB-3F68-497D-AF09-079ED3D16393}">
      <dgm:prSet/>
      <dgm:spPr/>
      <dgm:t>
        <a:bodyPr/>
        <a:lstStyle/>
        <a:p>
          <a:endParaRPr lang="el-GR" sz="1800"/>
        </a:p>
      </dgm:t>
    </dgm:pt>
    <dgm:pt modelId="{4929C640-A467-4013-892E-DAB449CF8520}" type="sibTrans" cxnId="{D8CB9EBB-3F68-497D-AF09-079ED3D16393}">
      <dgm:prSet/>
      <dgm:spPr/>
      <dgm:t>
        <a:bodyPr/>
        <a:lstStyle/>
        <a:p>
          <a:endParaRPr lang="el-GR" sz="1800"/>
        </a:p>
      </dgm:t>
    </dgm:pt>
    <dgm:pt modelId="{F39353AE-49FE-4281-8958-723FD0B72C76}">
      <dgm:prSet phldrT="[Κείμενο]" custT="1"/>
      <dgm:spPr/>
      <dgm:t>
        <a:bodyPr/>
        <a:lstStyle/>
        <a:p>
          <a:r>
            <a:rPr lang="el-GR" sz="1800" dirty="0">
              <a:effectLst/>
              <a:latin typeface="Times New Roman" panose="02020603050405020304" pitchFamily="18" charset="0"/>
              <a:ea typeface="Times New Roman" panose="02020603050405020304" pitchFamily="18" charset="0"/>
            </a:rPr>
            <a:t>Στην πολυπλοκότητα αυτή συμβάλλουν και οι συναφείς όροι–έννοιες, όπως «ανάπτυξη προσωπικού», «διαρκής εκπαίδευση», «κατάρτιση» και «</a:t>
          </a:r>
          <a:r>
            <a:rPr lang="el-GR" sz="1800" dirty="0" err="1">
              <a:effectLst/>
              <a:latin typeface="Times New Roman" panose="02020603050405020304" pitchFamily="18" charset="0"/>
              <a:ea typeface="Times New Roman" panose="02020603050405020304" pitchFamily="18" charset="0"/>
            </a:rPr>
            <a:t>αυτοβελτίωση</a:t>
          </a:r>
          <a:r>
            <a:rPr lang="el-GR" sz="1800" dirty="0">
              <a:effectLst/>
              <a:latin typeface="Times New Roman" panose="02020603050405020304" pitchFamily="18" charset="0"/>
              <a:ea typeface="Times New Roman" panose="02020603050405020304" pitchFamily="18" charset="0"/>
            </a:rPr>
            <a:t>», οι οποίοι χρησιμοποιούνται συχνά ως συνώνυμοι, παραβλέποντας όμως τις εννοιολογικές και πρακτικές διαφοροποιήσεις που τους συνοδεύουν και οδηγώντας, κατά συνέπεια, σε σύγχυση </a:t>
          </a:r>
          <a:endParaRPr lang="el-GR" sz="1800" dirty="0"/>
        </a:p>
      </dgm:t>
    </dgm:pt>
    <dgm:pt modelId="{90B2FB41-935E-4379-A7CA-97158E415F38}" type="parTrans" cxnId="{5BF9D183-1E84-47C0-96B3-F205754C1A5F}">
      <dgm:prSet/>
      <dgm:spPr/>
      <dgm:t>
        <a:bodyPr/>
        <a:lstStyle/>
        <a:p>
          <a:endParaRPr lang="el-GR" sz="1800"/>
        </a:p>
      </dgm:t>
    </dgm:pt>
    <dgm:pt modelId="{49CBF5DB-B943-4757-80C8-8A1AC3915EE7}" type="sibTrans" cxnId="{5BF9D183-1E84-47C0-96B3-F205754C1A5F}">
      <dgm:prSet/>
      <dgm:spPr/>
      <dgm:t>
        <a:bodyPr/>
        <a:lstStyle/>
        <a:p>
          <a:endParaRPr lang="el-GR" sz="1800"/>
        </a:p>
      </dgm:t>
    </dgm:pt>
    <dgm:pt modelId="{D6E78E3D-94FA-4348-B338-56F6D1879D58}" type="pres">
      <dgm:prSet presAssocID="{F6EFC08E-9691-4BEC-9295-30322FC3AD75}" presName="Name0" presStyleCnt="0">
        <dgm:presLayoutVars>
          <dgm:dir/>
          <dgm:animOne val="branch"/>
          <dgm:animLvl val="lvl"/>
        </dgm:presLayoutVars>
      </dgm:prSet>
      <dgm:spPr/>
    </dgm:pt>
    <dgm:pt modelId="{EBE9FB02-C360-40DA-A1D7-F3A1B251261B}" type="pres">
      <dgm:prSet presAssocID="{2EAD7EF0-6156-4733-BAE9-485602982FA0}" presName="chaos" presStyleCnt="0"/>
      <dgm:spPr/>
    </dgm:pt>
    <dgm:pt modelId="{37ABF799-4BBD-444B-BFD5-0FD8A6B6EC92}" type="pres">
      <dgm:prSet presAssocID="{2EAD7EF0-6156-4733-BAE9-485602982FA0}" presName="parTx1" presStyleLbl="revTx" presStyleIdx="0" presStyleCnt="1"/>
      <dgm:spPr/>
    </dgm:pt>
    <dgm:pt modelId="{0D082993-667B-4E6A-9103-DEB3AA238480}" type="pres">
      <dgm:prSet presAssocID="{2EAD7EF0-6156-4733-BAE9-485602982FA0}" presName="c1" presStyleLbl="node1" presStyleIdx="0" presStyleCnt="19"/>
      <dgm:spPr/>
    </dgm:pt>
    <dgm:pt modelId="{E809E391-31E6-4BC3-B842-3D19AA028E0D}" type="pres">
      <dgm:prSet presAssocID="{2EAD7EF0-6156-4733-BAE9-485602982FA0}" presName="c2" presStyleLbl="node1" presStyleIdx="1" presStyleCnt="19"/>
      <dgm:spPr/>
    </dgm:pt>
    <dgm:pt modelId="{43A70293-9F3C-4C02-BF8A-A38F3388EF0A}" type="pres">
      <dgm:prSet presAssocID="{2EAD7EF0-6156-4733-BAE9-485602982FA0}" presName="c3" presStyleLbl="node1" presStyleIdx="2" presStyleCnt="19"/>
      <dgm:spPr/>
    </dgm:pt>
    <dgm:pt modelId="{2B87E7A3-33B4-421A-B8B6-A1B260CFD837}" type="pres">
      <dgm:prSet presAssocID="{2EAD7EF0-6156-4733-BAE9-485602982FA0}" presName="c4" presStyleLbl="node1" presStyleIdx="3" presStyleCnt="19"/>
      <dgm:spPr/>
    </dgm:pt>
    <dgm:pt modelId="{BEB5FA0C-E42E-495F-B4EF-42CBE395ED0B}" type="pres">
      <dgm:prSet presAssocID="{2EAD7EF0-6156-4733-BAE9-485602982FA0}" presName="c5" presStyleLbl="node1" presStyleIdx="4" presStyleCnt="19"/>
      <dgm:spPr/>
    </dgm:pt>
    <dgm:pt modelId="{3A6ED421-4ACF-44CA-AE34-5149CE1F22AB}" type="pres">
      <dgm:prSet presAssocID="{2EAD7EF0-6156-4733-BAE9-485602982FA0}" presName="c6" presStyleLbl="node1" presStyleIdx="5" presStyleCnt="19"/>
      <dgm:spPr/>
    </dgm:pt>
    <dgm:pt modelId="{5330F6F5-ACF6-4F7B-AB09-94F9870271F0}" type="pres">
      <dgm:prSet presAssocID="{2EAD7EF0-6156-4733-BAE9-485602982FA0}" presName="c7" presStyleLbl="node1" presStyleIdx="6" presStyleCnt="19"/>
      <dgm:spPr/>
    </dgm:pt>
    <dgm:pt modelId="{B7A06B65-1EF9-42E5-9DBB-AB8F8A569890}" type="pres">
      <dgm:prSet presAssocID="{2EAD7EF0-6156-4733-BAE9-485602982FA0}" presName="c8" presStyleLbl="node1" presStyleIdx="7" presStyleCnt="19"/>
      <dgm:spPr/>
    </dgm:pt>
    <dgm:pt modelId="{10D86368-A548-4C1C-B09A-9C945527F578}" type="pres">
      <dgm:prSet presAssocID="{2EAD7EF0-6156-4733-BAE9-485602982FA0}" presName="c9" presStyleLbl="node1" presStyleIdx="8" presStyleCnt="19"/>
      <dgm:spPr/>
    </dgm:pt>
    <dgm:pt modelId="{89C27916-5BA5-4989-B208-646187AD1D2A}" type="pres">
      <dgm:prSet presAssocID="{2EAD7EF0-6156-4733-BAE9-485602982FA0}" presName="c10" presStyleLbl="node1" presStyleIdx="9" presStyleCnt="19"/>
      <dgm:spPr/>
    </dgm:pt>
    <dgm:pt modelId="{D1AA8250-4AF6-4520-B16D-E442AFE6ED21}" type="pres">
      <dgm:prSet presAssocID="{2EAD7EF0-6156-4733-BAE9-485602982FA0}" presName="c11" presStyleLbl="node1" presStyleIdx="10" presStyleCnt="19"/>
      <dgm:spPr/>
    </dgm:pt>
    <dgm:pt modelId="{8DC010DE-BED1-4667-B23F-116FDB6F4FFD}" type="pres">
      <dgm:prSet presAssocID="{2EAD7EF0-6156-4733-BAE9-485602982FA0}" presName="c12" presStyleLbl="node1" presStyleIdx="11" presStyleCnt="19"/>
      <dgm:spPr/>
    </dgm:pt>
    <dgm:pt modelId="{00FD4656-9F3D-4FDB-95CB-B95407B72764}" type="pres">
      <dgm:prSet presAssocID="{2EAD7EF0-6156-4733-BAE9-485602982FA0}" presName="c13" presStyleLbl="node1" presStyleIdx="12" presStyleCnt="19"/>
      <dgm:spPr/>
    </dgm:pt>
    <dgm:pt modelId="{42A0524E-7424-4805-B968-3243614F34A6}" type="pres">
      <dgm:prSet presAssocID="{2EAD7EF0-6156-4733-BAE9-485602982FA0}" presName="c14" presStyleLbl="node1" presStyleIdx="13" presStyleCnt="19"/>
      <dgm:spPr/>
    </dgm:pt>
    <dgm:pt modelId="{0156D7BE-72A3-4462-B481-30AD9D571682}" type="pres">
      <dgm:prSet presAssocID="{2EAD7EF0-6156-4733-BAE9-485602982FA0}" presName="c15" presStyleLbl="node1" presStyleIdx="14" presStyleCnt="19"/>
      <dgm:spPr/>
    </dgm:pt>
    <dgm:pt modelId="{598AA60D-096C-41C4-B727-FDE125377950}" type="pres">
      <dgm:prSet presAssocID="{2EAD7EF0-6156-4733-BAE9-485602982FA0}" presName="c16" presStyleLbl="node1" presStyleIdx="15" presStyleCnt="19"/>
      <dgm:spPr/>
    </dgm:pt>
    <dgm:pt modelId="{20DF82AA-10C0-46E2-9085-9C517306F5F7}" type="pres">
      <dgm:prSet presAssocID="{2EAD7EF0-6156-4733-BAE9-485602982FA0}" presName="c17" presStyleLbl="node1" presStyleIdx="16" presStyleCnt="19"/>
      <dgm:spPr/>
    </dgm:pt>
    <dgm:pt modelId="{22DC9D92-43AD-4E0C-B8BE-98F38D6A58D8}" type="pres">
      <dgm:prSet presAssocID="{2EAD7EF0-6156-4733-BAE9-485602982FA0}" presName="c18" presStyleLbl="node1" presStyleIdx="17" presStyleCnt="19"/>
      <dgm:spPr/>
    </dgm:pt>
    <dgm:pt modelId="{EDA058EF-428F-44E3-94BE-DE7726864B3B}" type="pres">
      <dgm:prSet presAssocID="{4929C640-A467-4013-892E-DAB449CF8520}" presName="chevronComposite1" presStyleCnt="0"/>
      <dgm:spPr/>
    </dgm:pt>
    <dgm:pt modelId="{D8E9CA4F-8809-405B-84A4-B390D1CE9E5E}" type="pres">
      <dgm:prSet presAssocID="{4929C640-A467-4013-892E-DAB449CF8520}" presName="chevron1" presStyleLbl="sibTrans2D1" presStyleIdx="0" presStyleCnt="2"/>
      <dgm:spPr/>
    </dgm:pt>
    <dgm:pt modelId="{56324836-E899-45C7-B11B-4A103DAC9180}" type="pres">
      <dgm:prSet presAssocID="{4929C640-A467-4013-892E-DAB449CF8520}" presName="spChevron1" presStyleCnt="0"/>
      <dgm:spPr/>
    </dgm:pt>
    <dgm:pt modelId="{E61F81E8-B7B0-4CE9-AD5A-47D9FBF4F3B8}" type="pres">
      <dgm:prSet presAssocID="{4929C640-A467-4013-892E-DAB449CF8520}" presName="overlap" presStyleCnt="0"/>
      <dgm:spPr/>
    </dgm:pt>
    <dgm:pt modelId="{E848F562-F733-4D54-A73F-24F506C4E268}" type="pres">
      <dgm:prSet presAssocID="{4929C640-A467-4013-892E-DAB449CF8520}" presName="chevronComposite2" presStyleCnt="0"/>
      <dgm:spPr/>
    </dgm:pt>
    <dgm:pt modelId="{EBBC4495-FFBF-47CE-90CD-B3E29873C6A7}" type="pres">
      <dgm:prSet presAssocID="{4929C640-A467-4013-892E-DAB449CF8520}" presName="chevron2" presStyleLbl="sibTrans2D1" presStyleIdx="1" presStyleCnt="2"/>
      <dgm:spPr/>
    </dgm:pt>
    <dgm:pt modelId="{55148E6C-D5CB-4DD0-BA39-656C84EF3633}" type="pres">
      <dgm:prSet presAssocID="{4929C640-A467-4013-892E-DAB449CF8520}" presName="spChevron2" presStyleCnt="0"/>
      <dgm:spPr/>
    </dgm:pt>
    <dgm:pt modelId="{B0CF6B7B-DC7D-4931-BD1F-47B2F3269E9F}" type="pres">
      <dgm:prSet presAssocID="{F39353AE-49FE-4281-8958-723FD0B72C76}" presName="last" presStyleCnt="0"/>
      <dgm:spPr/>
    </dgm:pt>
    <dgm:pt modelId="{BC7F4F60-3455-4258-AF12-248DF302445D}" type="pres">
      <dgm:prSet presAssocID="{F39353AE-49FE-4281-8958-723FD0B72C76}" presName="circleTx" presStyleLbl="node1" presStyleIdx="18" presStyleCnt="19" custScaleX="114537" custScaleY="110703"/>
      <dgm:spPr/>
    </dgm:pt>
    <dgm:pt modelId="{C3615FEB-151F-4DBF-9F12-487CBFA2F2D3}" type="pres">
      <dgm:prSet presAssocID="{F39353AE-49FE-4281-8958-723FD0B72C76}" presName="spN" presStyleCnt="0"/>
      <dgm:spPr/>
    </dgm:pt>
  </dgm:ptLst>
  <dgm:cxnLst>
    <dgm:cxn modelId="{ED515A50-057C-4D03-8889-27364CAFA677}" type="presOf" srcId="{F6EFC08E-9691-4BEC-9295-30322FC3AD75}" destId="{D6E78E3D-94FA-4348-B338-56F6D1879D58}" srcOrd="0" destOrd="0" presId="urn:microsoft.com/office/officeart/2009/3/layout/RandomtoResultProcess"/>
    <dgm:cxn modelId="{5BF9D183-1E84-47C0-96B3-F205754C1A5F}" srcId="{F6EFC08E-9691-4BEC-9295-30322FC3AD75}" destId="{F39353AE-49FE-4281-8958-723FD0B72C76}" srcOrd="1" destOrd="0" parTransId="{90B2FB41-935E-4379-A7CA-97158E415F38}" sibTransId="{49CBF5DB-B943-4757-80C8-8A1AC3915EE7}"/>
    <dgm:cxn modelId="{1DF5249F-316E-4DC6-BBAF-4EDD561A37FB}" type="presOf" srcId="{2EAD7EF0-6156-4733-BAE9-485602982FA0}" destId="{37ABF799-4BBD-444B-BFD5-0FD8A6B6EC92}" srcOrd="0" destOrd="0" presId="urn:microsoft.com/office/officeart/2009/3/layout/RandomtoResultProcess"/>
    <dgm:cxn modelId="{D8CB9EBB-3F68-497D-AF09-079ED3D16393}" srcId="{F6EFC08E-9691-4BEC-9295-30322FC3AD75}" destId="{2EAD7EF0-6156-4733-BAE9-485602982FA0}" srcOrd="0" destOrd="0" parTransId="{48D15F7A-CB8E-4CFC-A27E-74C99CA93741}" sibTransId="{4929C640-A467-4013-892E-DAB449CF8520}"/>
    <dgm:cxn modelId="{87995AD5-A793-44D3-A44B-55DBE5DB9D4A}" type="presOf" srcId="{F39353AE-49FE-4281-8958-723FD0B72C76}" destId="{BC7F4F60-3455-4258-AF12-248DF302445D}" srcOrd="0" destOrd="0" presId="urn:microsoft.com/office/officeart/2009/3/layout/RandomtoResultProcess"/>
    <dgm:cxn modelId="{8E5E3D2A-54A3-42FD-B254-7D61CC708DDA}" type="presParOf" srcId="{D6E78E3D-94FA-4348-B338-56F6D1879D58}" destId="{EBE9FB02-C360-40DA-A1D7-F3A1B251261B}" srcOrd="0" destOrd="0" presId="urn:microsoft.com/office/officeart/2009/3/layout/RandomtoResultProcess"/>
    <dgm:cxn modelId="{53BCBF16-4A91-428B-A149-3F96DAD595EB}" type="presParOf" srcId="{EBE9FB02-C360-40DA-A1D7-F3A1B251261B}" destId="{37ABF799-4BBD-444B-BFD5-0FD8A6B6EC92}" srcOrd="0" destOrd="0" presId="urn:microsoft.com/office/officeart/2009/3/layout/RandomtoResultProcess"/>
    <dgm:cxn modelId="{EAAE48AE-BB60-4F8B-B1DF-6FB2DB5E1A1F}" type="presParOf" srcId="{EBE9FB02-C360-40DA-A1D7-F3A1B251261B}" destId="{0D082993-667B-4E6A-9103-DEB3AA238480}" srcOrd="1" destOrd="0" presId="urn:microsoft.com/office/officeart/2009/3/layout/RandomtoResultProcess"/>
    <dgm:cxn modelId="{0A23DE2C-2BE4-42F2-8DF7-9C8819F4FA5B}" type="presParOf" srcId="{EBE9FB02-C360-40DA-A1D7-F3A1B251261B}" destId="{E809E391-31E6-4BC3-B842-3D19AA028E0D}" srcOrd="2" destOrd="0" presId="urn:microsoft.com/office/officeart/2009/3/layout/RandomtoResultProcess"/>
    <dgm:cxn modelId="{5294BEB1-49EC-42E2-8AB3-950409FAC7A9}" type="presParOf" srcId="{EBE9FB02-C360-40DA-A1D7-F3A1B251261B}" destId="{43A70293-9F3C-4C02-BF8A-A38F3388EF0A}" srcOrd="3" destOrd="0" presId="urn:microsoft.com/office/officeart/2009/3/layout/RandomtoResultProcess"/>
    <dgm:cxn modelId="{2BC9FEF9-6E4C-46E8-8F95-E7456F24E1EC}" type="presParOf" srcId="{EBE9FB02-C360-40DA-A1D7-F3A1B251261B}" destId="{2B87E7A3-33B4-421A-B8B6-A1B260CFD837}" srcOrd="4" destOrd="0" presId="urn:microsoft.com/office/officeart/2009/3/layout/RandomtoResultProcess"/>
    <dgm:cxn modelId="{CBEE9489-9041-44DF-BFBD-9E1F019CE643}" type="presParOf" srcId="{EBE9FB02-C360-40DA-A1D7-F3A1B251261B}" destId="{BEB5FA0C-E42E-495F-B4EF-42CBE395ED0B}" srcOrd="5" destOrd="0" presId="urn:microsoft.com/office/officeart/2009/3/layout/RandomtoResultProcess"/>
    <dgm:cxn modelId="{2B6BC749-560D-4F7A-813E-32AA07950247}" type="presParOf" srcId="{EBE9FB02-C360-40DA-A1D7-F3A1B251261B}" destId="{3A6ED421-4ACF-44CA-AE34-5149CE1F22AB}" srcOrd="6" destOrd="0" presId="urn:microsoft.com/office/officeart/2009/3/layout/RandomtoResultProcess"/>
    <dgm:cxn modelId="{FADEE04A-2EAF-42DB-AB4F-5B868059251D}" type="presParOf" srcId="{EBE9FB02-C360-40DA-A1D7-F3A1B251261B}" destId="{5330F6F5-ACF6-4F7B-AB09-94F9870271F0}" srcOrd="7" destOrd="0" presId="urn:microsoft.com/office/officeart/2009/3/layout/RandomtoResultProcess"/>
    <dgm:cxn modelId="{26413E01-101D-4078-B3D7-E94813E43F12}" type="presParOf" srcId="{EBE9FB02-C360-40DA-A1D7-F3A1B251261B}" destId="{B7A06B65-1EF9-42E5-9DBB-AB8F8A569890}" srcOrd="8" destOrd="0" presId="urn:microsoft.com/office/officeart/2009/3/layout/RandomtoResultProcess"/>
    <dgm:cxn modelId="{7B410890-C676-4EBA-989A-974EE07A74FE}" type="presParOf" srcId="{EBE9FB02-C360-40DA-A1D7-F3A1B251261B}" destId="{10D86368-A548-4C1C-B09A-9C945527F578}" srcOrd="9" destOrd="0" presId="urn:microsoft.com/office/officeart/2009/3/layout/RandomtoResultProcess"/>
    <dgm:cxn modelId="{4A815020-3ED7-4ABF-957D-4638B35D6465}" type="presParOf" srcId="{EBE9FB02-C360-40DA-A1D7-F3A1B251261B}" destId="{89C27916-5BA5-4989-B208-646187AD1D2A}" srcOrd="10" destOrd="0" presId="urn:microsoft.com/office/officeart/2009/3/layout/RandomtoResultProcess"/>
    <dgm:cxn modelId="{FF0C1DE2-C62B-4850-8FA3-82547346FDFB}" type="presParOf" srcId="{EBE9FB02-C360-40DA-A1D7-F3A1B251261B}" destId="{D1AA8250-4AF6-4520-B16D-E442AFE6ED21}" srcOrd="11" destOrd="0" presId="urn:microsoft.com/office/officeart/2009/3/layout/RandomtoResultProcess"/>
    <dgm:cxn modelId="{61DF5E9E-3D12-41BD-89B7-F3CB72EC2FCF}" type="presParOf" srcId="{EBE9FB02-C360-40DA-A1D7-F3A1B251261B}" destId="{8DC010DE-BED1-4667-B23F-116FDB6F4FFD}" srcOrd="12" destOrd="0" presId="urn:microsoft.com/office/officeart/2009/3/layout/RandomtoResultProcess"/>
    <dgm:cxn modelId="{1893F30E-71EB-4C09-BEF1-099B9243BCB0}" type="presParOf" srcId="{EBE9FB02-C360-40DA-A1D7-F3A1B251261B}" destId="{00FD4656-9F3D-4FDB-95CB-B95407B72764}" srcOrd="13" destOrd="0" presId="urn:microsoft.com/office/officeart/2009/3/layout/RandomtoResultProcess"/>
    <dgm:cxn modelId="{D5210BF6-4D11-4AFE-A29F-91CC7CCE1E4C}" type="presParOf" srcId="{EBE9FB02-C360-40DA-A1D7-F3A1B251261B}" destId="{42A0524E-7424-4805-B968-3243614F34A6}" srcOrd="14" destOrd="0" presId="urn:microsoft.com/office/officeart/2009/3/layout/RandomtoResultProcess"/>
    <dgm:cxn modelId="{070D118A-AC64-48CD-97B4-B502DFF92C1E}" type="presParOf" srcId="{EBE9FB02-C360-40DA-A1D7-F3A1B251261B}" destId="{0156D7BE-72A3-4462-B481-30AD9D571682}" srcOrd="15" destOrd="0" presId="urn:microsoft.com/office/officeart/2009/3/layout/RandomtoResultProcess"/>
    <dgm:cxn modelId="{CB7A950A-4546-47DE-AA2A-808D0550448E}" type="presParOf" srcId="{EBE9FB02-C360-40DA-A1D7-F3A1B251261B}" destId="{598AA60D-096C-41C4-B727-FDE125377950}" srcOrd="16" destOrd="0" presId="urn:microsoft.com/office/officeart/2009/3/layout/RandomtoResultProcess"/>
    <dgm:cxn modelId="{B859D705-BABD-4E36-BD2D-FC0DFA90AE31}" type="presParOf" srcId="{EBE9FB02-C360-40DA-A1D7-F3A1B251261B}" destId="{20DF82AA-10C0-46E2-9085-9C517306F5F7}" srcOrd="17" destOrd="0" presId="urn:microsoft.com/office/officeart/2009/3/layout/RandomtoResultProcess"/>
    <dgm:cxn modelId="{25F3A012-713D-4FBE-92EA-F613145A7C94}" type="presParOf" srcId="{EBE9FB02-C360-40DA-A1D7-F3A1B251261B}" destId="{22DC9D92-43AD-4E0C-B8BE-98F38D6A58D8}" srcOrd="18" destOrd="0" presId="urn:microsoft.com/office/officeart/2009/3/layout/RandomtoResultProcess"/>
    <dgm:cxn modelId="{0103A5BA-E8D4-421D-A3F0-AF506E92059A}" type="presParOf" srcId="{D6E78E3D-94FA-4348-B338-56F6D1879D58}" destId="{EDA058EF-428F-44E3-94BE-DE7726864B3B}" srcOrd="1" destOrd="0" presId="urn:microsoft.com/office/officeart/2009/3/layout/RandomtoResultProcess"/>
    <dgm:cxn modelId="{8762DAF3-0BE9-403B-85D3-75EE62F6853C}" type="presParOf" srcId="{EDA058EF-428F-44E3-94BE-DE7726864B3B}" destId="{D8E9CA4F-8809-405B-84A4-B390D1CE9E5E}" srcOrd="0" destOrd="0" presId="urn:microsoft.com/office/officeart/2009/3/layout/RandomtoResultProcess"/>
    <dgm:cxn modelId="{BF0C4DB1-E506-4C78-BCE8-3BA708B7EC44}" type="presParOf" srcId="{EDA058EF-428F-44E3-94BE-DE7726864B3B}" destId="{56324836-E899-45C7-B11B-4A103DAC9180}" srcOrd="1" destOrd="0" presId="urn:microsoft.com/office/officeart/2009/3/layout/RandomtoResultProcess"/>
    <dgm:cxn modelId="{A6CB753E-26D5-49D9-A893-0C3165258975}" type="presParOf" srcId="{D6E78E3D-94FA-4348-B338-56F6D1879D58}" destId="{E61F81E8-B7B0-4CE9-AD5A-47D9FBF4F3B8}" srcOrd="2" destOrd="0" presId="urn:microsoft.com/office/officeart/2009/3/layout/RandomtoResultProcess"/>
    <dgm:cxn modelId="{683CAEA7-2148-4617-B07D-9521D2AFE4DC}" type="presParOf" srcId="{D6E78E3D-94FA-4348-B338-56F6D1879D58}" destId="{E848F562-F733-4D54-A73F-24F506C4E268}" srcOrd="3" destOrd="0" presId="urn:microsoft.com/office/officeart/2009/3/layout/RandomtoResultProcess"/>
    <dgm:cxn modelId="{84DB5AE4-67B1-47BC-9E6A-C839AE569170}" type="presParOf" srcId="{E848F562-F733-4D54-A73F-24F506C4E268}" destId="{EBBC4495-FFBF-47CE-90CD-B3E29873C6A7}" srcOrd="0" destOrd="0" presId="urn:microsoft.com/office/officeart/2009/3/layout/RandomtoResultProcess"/>
    <dgm:cxn modelId="{FF8CB3E3-3544-477E-9B6C-78A045192A8E}" type="presParOf" srcId="{E848F562-F733-4D54-A73F-24F506C4E268}" destId="{55148E6C-D5CB-4DD0-BA39-656C84EF3633}" srcOrd="1" destOrd="0" presId="urn:microsoft.com/office/officeart/2009/3/layout/RandomtoResultProcess"/>
    <dgm:cxn modelId="{6D4E27C8-91D5-4E67-B109-594B0D6D216F}" type="presParOf" srcId="{D6E78E3D-94FA-4348-B338-56F6D1879D58}" destId="{B0CF6B7B-DC7D-4931-BD1F-47B2F3269E9F}" srcOrd="4" destOrd="0" presId="urn:microsoft.com/office/officeart/2009/3/layout/RandomtoResultProcess"/>
    <dgm:cxn modelId="{59E7D424-EB5E-453C-82F8-8411FCBD4854}" type="presParOf" srcId="{B0CF6B7B-DC7D-4931-BD1F-47B2F3269E9F}" destId="{BC7F4F60-3455-4258-AF12-248DF302445D}" srcOrd="0" destOrd="0" presId="urn:microsoft.com/office/officeart/2009/3/layout/RandomtoResultProcess"/>
    <dgm:cxn modelId="{BA5EB70E-C92F-4CD8-933E-2D05F89B8A91}" type="presParOf" srcId="{B0CF6B7B-DC7D-4931-BD1F-47B2F3269E9F}" destId="{C3615FEB-151F-4DBF-9F12-487CBFA2F2D3}" srcOrd="1" destOrd="0" presId="urn:microsoft.com/office/officeart/2009/3/layout/RandomtoResul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F8E25348-F6BA-4D88-8398-E9C25E6F50A5}" type="doc">
      <dgm:prSet loTypeId="urn:microsoft.com/office/officeart/2005/8/layout/hierarchy2" loCatId="hierarchy" qsTypeId="urn:microsoft.com/office/officeart/2005/8/quickstyle/3d2" qsCatId="3D" csTypeId="urn:microsoft.com/office/officeart/2005/8/colors/accent1_5" csCatId="accent1" phldr="1"/>
      <dgm:spPr/>
      <dgm:t>
        <a:bodyPr/>
        <a:lstStyle/>
        <a:p>
          <a:endParaRPr lang="el-GR"/>
        </a:p>
      </dgm:t>
    </dgm:pt>
    <dgm:pt modelId="{4227B660-E38F-40BA-BAA7-A90D77A8DEC4}">
      <dgm:prSet phldrT="[Κείμενο]" custT="1"/>
      <dgm:spPr/>
      <dgm:t>
        <a:bodyPr/>
        <a:lstStyle/>
        <a:p>
          <a:r>
            <a:rPr lang="el-GR" sz="1600" dirty="0"/>
            <a:t>Ο ορισμός της επαγγελματικής ανάπτυξης με βάση τη διεθνή βιβλιογραφία</a:t>
          </a:r>
        </a:p>
      </dgm:t>
    </dgm:pt>
    <dgm:pt modelId="{D4D2E8B6-2120-4652-AC82-2CCB8507A42C}" type="parTrans" cxnId="{55E78710-EA0B-4777-BDB6-DE05DE4B55E4}">
      <dgm:prSet/>
      <dgm:spPr/>
      <dgm:t>
        <a:bodyPr/>
        <a:lstStyle/>
        <a:p>
          <a:endParaRPr lang="el-GR" sz="1600"/>
        </a:p>
      </dgm:t>
    </dgm:pt>
    <dgm:pt modelId="{22B3AEF1-8855-4D42-8587-849E9D24377D}" type="sibTrans" cxnId="{55E78710-EA0B-4777-BDB6-DE05DE4B55E4}">
      <dgm:prSet/>
      <dgm:spPr/>
      <dgm:t>
        <a:bodyPr/>
        <a:lstStyle/>
        <a:p>
          <a:endParaRPr lang="el-GR" sz="1600"/>
        </a:p>
      </dgm:t>
    </dgm:pt>
    <dgm:pt modelId="{64334631-2CD9-4013-9630-76A4B5D8C5D6}">
      <dgm:prSet phldrT="[Κείμενο]" custT="1"/>
      <dgm:spPr/>
      <dgm:t>
        <a:bodyPr/>
        <a:lstStyle/>
        <a:p>
          <a:r>
            <a:rPr lang="el-GR" sz="1400" dirty="0">
              <a:effectLst/>
              <a:latin typeface="Times New Roman" panose="02020603050405020304" pitchFamily="18" charset="0"/>
              <a:ea typeface="Times New Roman" panose="02020603050405020304" pitchFamily="18" charset="0"/>
            </a:rPr>
            <a:t>α) Στη διαδικασία βελτίωσης και (</a:t>
          </a:r>
          <a:r>
            <a:rPr lang="el-GR" sz="1400" dirty="0" err="1">
              <a:effectLst/>
              <a:latin typeface="Times New Roman" panose="02020603050405020304" pitchFamily="18" charset="0"/>
              <a:ea typeface="Times New Roman" panose="02020603050405020304" pitchFamily="18" charset="0"/>
            </a:rPr>
            <a:t>ανα</a:t>
          </a:r>
          <a:r>
            <a:rPr lang="el-GR" sz="1400" dirty="0">
              <a:effectLst/>
              <a:latin typeface="Times New Roman" panose="02020603050405020304" pitchFamily="18" charset="0"/>
              <a:ea typeface="Times New Roman" panose="02020603050405020304" pitchFamily="18" charset="0"/>
            </a:rPr>
            <a:t>)προσαρμογής γνώσεων, δεξιοτήτων, στάσεων, διδακτικών ικανοτήτων και αξιών, στην ανάπτυξη συνεργασίας, στη βελτίωση των ακαδημαϊκών αποτελεσμάτων των μαθητών/τριών, καθώς και στην καλλιέργεια της συνειδητοποίησης του ρόλου του/της εκπαιδευτικού στο ευρύτερο κοινωνικό πλαίσιο </a:t>
          </a:r>
          <a:endParaRPr lang="el-GR" sz="1400" dirty="0"/>
        </a:p>
      </dgm:t>
    </dgm:pt>
    <dgm:pt modelId="{07DCBA1E-C200-48C8-9F72-B02965EF2289}" type="parTrans" cxnId="{B610B523-7B2D-4C00-AE08-E7B0F39DFB34}">
      <dgm:prSet custT="1"/>
      <dgm:spPr/>
      <dgm:t>
        <a:bodyPr/>
        <a:lstStyle/>
        <a:p>
          <a:endParaRPr lang="el-GR" sz="1600"/>
        </a:p>
      </dgm:t>
    </dgm:pt>
    <dgm:pt modelId="{AA7F6405-9D1D-45BD-A0C7-C9337A6F8700}" type="sibTrans" cxnId="{B610B523-7B2D-4C00-AE08-E7B0F39DFB34}">
      <dgm:prSet/>
      <dgm:spPr/>
      <dgm:t>
        <a:bodyPr/>
        <a:lstStyle/>
        <a:p>
          <a:endParaRPr lang="el-GR" sz="1600"/>
        </a:p>
      </dgm:t>
    </dgm:pt>
    <dgm:pt modelId="{14A5789D-A8B6-4E83-825A-454C829460D5}">
      <dgm:prSet phldrT="[Κείμενο]" custT="1"/>
      <dgm:spPr/>
      <dgm:t>
        <a:bodyPr/>
        <a:lstStyle/>
        <a:p>
          <a:r>
            <a:rPr lang="el-GR" sz="1400" dirty="0">
              <a:effectLst/>
              <a:latin typeface="Times New Roman" panose="02020603050405020304" pitchFamily="18" charset="0"/>
              <a:ea typeface="Times New Roman" panose="02020603050405020304" pitchFamily="18" charset="0"/>
            </a:rPr>
            <a:t>β) Στις καθημερινές σκέψεις και τους προβληματισμούς του/της εκπαιδευτικού, που συνδέονται με την απόκτηση εμπειριών, στη συνεργασία με πιο έμπειρους/</a:t>
          </a:r>
          <a:r>
            <a:rPr lang="el-GR" sz="1400" dirty="0" err="1">
              <a:effectLst/>
              <a:latin typeface="Times New Roman" panose="02020603050405020304" pitchFamily="18" charset="0"/>
              <a:ea typeface="Times New Roman" panose="02020603050405020304" pitchFamily="18" charset="0"/>
            </a:rPr>
            <a:t>ες</a:t>
          </a:r>
          <a:r>
            <a:rPr lang="el-GR" sz="1400" dirty="0">
              <a:effectLst/>
              <a:latin typeface="Times New Roman" panose="02020603050405020304" pitchFamily="18" charset="0"/>
              <a:ea typeface="Times New Roman" panose="02020603050405020304" pitchFamily="18" charset="0"/>
            </a:rPr>
            <a:t> συναδέλφους, καθώς και στη συμμετοχή σε επιμορφωτικές ημερίδες, διαλέξεις και συνέδρια </a:t>
          </a:r>
          <a:endParaRPr lang="el-GR" sz="1400" dirty="0"/>
        </a:p>
      </dgm:t>
    </dgm:pt>
    <dgm:pt modelId="{CB84D28C-1E0B-41FE-8D68-4329256CC296}" type="parTrans" cxnId="{7EDC1E6D-C42F-4E7E-B583-E8BC7FF67C47}">
      <dgm:prSet custT="1"/>
      <dgm:spPr/>
      <dgm:t>
        <a:bodyPr/>
        <a:lstStyle/>
        <a:p>
          <a:endParaRPr lang="el-GR" sz="1600"/>
        </a:p>
      </dgm:t>
    </dgm:pt>
    <dgm:pt modelId="{96E521BD-118A-4F88-9ECC-76AB229E8922}" type="sibTrans" cxnId="{7EDC1E6D-C42F-4E7E-B583-E8BC7FF67C47}">
      <dgm:prSet/>
      <dgm:spPr/>
      <dgm:t>
        <a:bodyPr/>
        <a:lstStyle/>
        <a:p>
          <a:endParaRPr lang="el-GR" sz="1600"/>
        </a:p>
      </dgm:t>
    </dgm:pt>
    <dgm:pt modelId="{491E0F7D-BED3-4A33-9EEB-E588EA07801C}">
      <dgm:prSet phldrT="[Κείμενο]" custT="1"/>
      <dgm:spPr/>
      <dgm:t>
        <a:bodyPr/>
        <a:lstStyle/>
        <a:p>
          <a:r>
            <a:rPr lang="el-GR" sz="1400">
              <a:effectLst/>
              <a:latin typeface="Times New Roman" panose="02020603050405020304" pitchFamily="18" charset="0"/>
              <a:ea typeface="Times New Roman" panose="02020603050405020304" pitchFamily="18" charset="0"/>
            </a:rPr>
            <a:t>γ) Σε όλες τις μορφές μάθησης των εκπαιδευτικών μετά την αρχική τους εκπαίδευση, δηλαδή σε ένα συνεχές διαδικασιών μάθησης που υπερβαίνει το στάδιο της βασικής κατάρτισης </a:t>
          </a:r>
          <a:endParaRPr lang="el-GR" sz="1400" dirty="0"/>
        </a:p>
      </dgm:t>
    </dgm:pt>
    <dgm:pt modelId="{4C6BDAEC-E30C-45F1-94FF-32B4E525E716}" type="parTrans" cxnId="{7D053C54-662A-47B3-A817-F738944F5AA7}">
      <dgm:prSet custT="1"/>
      <dgm:spPr/>
      <dgm:t>
        <a:bodyPr/>
        <a:lstStyle/>
        <a:p>
          <a:endParaRPr lang="el-GR" sz="1600"/>
        </a:p>
      </dgm:t>
    </dgm:pt>
    <dgm:pt modelId="{E35A511C-F410-46E8-BA8C-468F92AD6399}" type="sibTrans" cxnId="{7D053C54-662A-47B3-A817-F738944F5AA7}">
      <dgm:prSet/>
      <dgm:spPr/>
      <dgm:t>
        <a:bodyPr/>
        <a:lstStyle/>
        <a:p>
          <a:endParaRPr lang="el-GR" sz="1600"/>
        </a:p>
      </dgm:t>
    </dgm:pt>
    <dgm:pt modelId="{FD766B88-D530-48DB-BCE6-1DD3FD58256C}">
      <dgm:prSet phldrT="[Κείμενο]" custT="1"/>
      <dgm:spPr/>
      <dgm:t>
        <a:bodyPr/>
        <a:lstStyle/>
        <a:p>
          <a:r>
            <a:rPr lang="el-GR" sz="1400">
              <a:effectLst/>
              <a:latin typeface="Times New Roman" panose="02020603050405020304" pitchFamily="18" charset="0"/>
              <a:ea typeface="Times New Roman" panose="02020603050405020304" pitchFamily="18" charset="0"/>
            </a:rPr>
            <a:t>δ) Στη συστηματική ανάλυση των επαγγελματικών πρακτικών, ως αποτέλεσμα της εμπειρίας και του στοχασμού πάνω στη δράση</a:t>
          </a:r>
          <a:endParaRPr lang="el-GR" sz="1400" dirty="0"/>
        </a:p>
      </dgm:t>
    </dgm:pt>
    <dgm:pt modelId="{C13D675A-C93F-4BC7-85FF-5AF32BB0DB77}" type="parTrans" cxnId="{D4E6CB56-696E-4D11-AA7C-44B234894E55}">
      <dgm:prSet custT="1"/>
      <dgm:spPr/>
      <dgm:t>
        <a:bodyPr/>
        <a:lstStyle/>
        <a:p>
          <a:endParaRPr lang="el-GR" sz="1600"/>
        </a:p>
      </dgm:t>
    </dgm:pt>
    <dgm:pt modelId="{1F482E2B-93CC-47E0-AF1B-540F1E1537E3}" type="sibTrans" cxnId="{D4E6CB56-696E-4D11-AA7C-44B234894E55}">
      <dgm:prSet/>
      <dgm:spPr/>
      <dgm:t>
        <a:bodyPr/>
        <a:lstStyle/>
        <a:p>
          <a:endParaRPr lang="el-GR" sz="1600"/>
        </a:p>
      </dgm:t>
    </dgm:pt>
    <dgm:pt modelId="{544576DD-4F6F-4A78-9693-D7DC3668A7E4}">
      <dgm:prSet phldrT="[Κείμενο]" custT="1"/>
      <dgm:spPr/>
      <dgm:t>
        <a:bodyPr/>
        <a:lstStyle/>
        <a:p>
          <a:r>
            <a:rPr lang="el-GR" sz="1400">
              <a:effectLst/>
              <a:latin typeface="Times New Roman" panose="02020603050405020304" pitchFamily="18" charset="0"/>
              <a:ea typeface="Times New Roman" panose="02020603050405020304" pitchFamily="18" charset="0"/>
            </a:rPr>
            <a:t>ε) Στη συνύπαρξη τριών αλληλένδετων και αμοιβαία εξαρτώμενων εννοιών, οι οποίες θεωρούνται θεμελιώδεις για την επαγγελματική ανάπτυξη </a:t>
          </a:r>
          <a:endParaRPr lang="el-GR" sz="1400" dirty="0"/>
        </a:p>
      </dgm:t>
    </dgm:pt>
    <dgm:pt modelId="{A8BECC37-01C8-4187-B5CF-A9846481320E}" type="parTrans" cxnId="{51BDAEA4-5A02-49AC-954C-628607FDE20D}">
      <dgm:prSet custT="1"/>
      <dgm:spPr/>
      <dgm:t>
        <a:bodyPr/>
        <a:lstStyle/>
        <a:p>
          <a:endParaRPr lang="el-GR" sz="1600"/>
        </a:p>
      </dgm:t>
    </dgm:pt>
    <dgm:pt modelId="{51042C94-B5BE-42CD-9FBD-BF7938AE3A8A}" type="sibTrans" cxnId="{51BDAEA4-5A02-49AC-954C-628607FDE20D}">
      <dgm:prSet/>
      <dgm:spPr/>
      <dgm:t>
        <a:bodyPr/>
        <a:lstStyle/>
        <a:p>
          <a:endParaRPr lang="el-GR" sz="1600"/>
        </a:p>
      </dgm:t>
    </dgm:pt>
    <dgm:pt modelId="{0F269B7F-4065-4199-BE1B-0F8A309C1ADC}">
      <dgm:prSet phldrT="[Κείμενο]" custT="1"/>
      <dgm:spPr/>
      <dgm:t>
        <a:bodyPr/>
        <a:lstStyle/>
        <a:p>
          <a:r>
            <a:rPr lang="el-GR" sz="1400">
              <a:effectLst/>
              <a:latin typeface="Times New Roman" panose="02020603050405020304" pitchFamily="18" charset="0"/>
              <a:ea typeface="Times New Roman" panose="02020603050405020304" pitchFamily="18" charset="0"/>
            </a:rPr>
            <a:t>στ) Στην επαγγελματική εξέλιξη/εμπέδωση (“professional growth”) του/της εκπαιδευτικού, ως διαδικασία συνεχούς εξέλιξης και αυτοκατευθυνόμενης μάθησης </a:t>
          </a:r>
          <a:endParaRPr lang="el-GR" sz="1400" dirty="0"/>
        </a:p>
      </dgm:t>
    </dgm:pt>
    <dgm:pt modelId="{02B17E01-D41D-4935-9D6A-ACA60A33ABD4}" type="parTrans" cxnId="{B83A0835-42D2-4F85-8604-D1895A685868}">
      <dgm:prSet custT="1"/>
      <dgm:spPr/>
      <dgm:t>
        <a:bodyPr/>
        <a:lstStyle/>
        <a:p>
          <a:endParaRPr lang="el-GR" sz="1600"/>
        </a:p>
      </dgm:t>
    </dgm:pt>
    <dgm:pt modelId="{28CA149D-6BC0-4EFA-9DB8-DFC03A149491}" type="sibTrans" cxnId="{B83A0835-42D2-4F85-8604-D1895A685868}">
      <dgm:prSet/>
      <dgm:spPr/>
      <dgm:t>
        <a:bodyPr/>
        <a:lstStyle/>
        <a:p>
          <a:endParaRPr lang="el-GR" sz="1600"/>
        </a:p>
      </dgm:t>
    </dgm:pt>
    <dgm:pt modelId="{9B29EF44-8316-404E-8A8C-FDA6BA1110B3}">
      <dgm:prSet phldrT="[Κείμενο]" custT="1"/>
      <dgm:spPr/>
      <dgm:t>
        <a:bodyPr/>
        <a:lstStyle/>
        <a:p>
          <a:r>
            <a:rPr lang="el-GR" sz="1400">
              <a:effectLst/>
              <a:latin typeface="Times New Roman" panose="02020603050405020304" pitchFamily="18" charset="0"/>
              <a:ea typeface="Times New Roman" panose="02020603050405020304" pitchFamily="18" charset="0"/>
            </a:rPr>
            <a:t>ζ) Στη σύνδεση της επαγγελματικής ανάπτυξης με τον επαγγελματισμό του/της εκπαιδευτικού, αναδεικνύοντας ότι ο τρόπος με τον οποίο νοείται ο επαγγελματισμός επηρεάζει και τον προσανατολισμό της επαγγελματικής ανάπτυξης </a:t>
          </a:r>
          <a:endParaRPr lang="el-GR" sz="1400" dirty="0"/>
        </a:p>
      </dgm:t>
    </dgm:pt>
    <dgm:pt modelId="{613B5213-02EB-4CD2-9A0F-00049C5C1463}" type="parTrans" cxnId="{DA566C29-0B19-4FA8-A6F3-5C192CAEDF23}">
      <dgm:prSet custT="1"/>
      <dgm:spPr/>
      <dgm:t>
        <a:bodyPr/>
        <a:lstStyle/>
        <a:p>
          <a:endParaRPr lang="el-GR" sz="1600"/>
        </a:p>
      </dgm:t>
    </dgm:pt>
    <dgm:pt modelId="{2B84EDB8-7AF1-42AE-8E88-4FE5B7C87318}" type="sibTrans" cxnId="{DA566C29-0B19-4FA8-A6F3-5C192CAEDF23}">
      <dgm:prSet/>
      <dgm:spPr/>
      <dgm:t>
        <a:bodyPr/>
        <a:lstStyle/>
        <a:p>
          <a:endParaRPr lang="el-GR" sz="1600"/>
        </a:p>
      </dgm:t>
    </dgm:pt>
    <dgm:pt modelId="{E6138126-D0BB-4826-A7DA-8679DB37AF8E}">
      <dgm:prSet phldrT="[Κείμενο]" custT="1"/>
      <dgm:spPr/>
      <dgm:t>
        <a:bodyPr/>
        <a:lstStyle/>
        <a:p>
          <a:r>
            <a:rPr lang="el-GR" sz="1400" dirty="0">
              <a:effectLst/>
              <a:latin typeface="Times New Roman" panose="02020603050405020304" pitchFamily="18" charset="0"/>
              <a:ea typeface="Times New Roman" panose="02020603050405020304" pitchFamily="18" charset="0"/>
            </a:rPr>
            <a:t>η) Στη συμβολή της επαγγελματικής ανάπτυξης στην ενίσχυση του επαγγελματικού κύρους και της αναγνώρισης του/της εκπαιδευτικού</a:t>
          </a:r>
          <a:endParaRPr lang="el-GR" sz="1400" dirty="0"/>
        </a:p>
      </dgm:t>
    </dgm:pt>
    <dgm:pt modelId="{07E7FE1C-5914-4DB0-84ED-E2AE5BB4B66B}" type="parTrans" cxnId="{AEDB476F-7624-47C5-91B3-FECCB9194F6D}">
      <dgm:prSet custT="1"/>
      <dgm:spPr/>
      <dgm:t>
        <a:bodyPr/>
        <a:lstStyle/>
        <a:p>
          <a:endParaRPr lang="el-GR" sz="1600"/>
        </a:p>
      </dgm:t>
    </dgm:pt>
    <dgm:pt modelId="{A801A490-A112-432A-85B7-9EB5CA3C9B97}" type="sibTrans" cxnId="{AEDB476F-7624-47C5-91B3-FECCB9194F6D}">
      <dgm:prSet/>
      <dgm:spPr/>
      <dgm:t>
        <a:bodyPr/>
        <a:lstStyle/>
        <a:p>
          <a:endParaRPr lang="el-GR" sz="1600"/>
        </a:p>
      </dgm:t>
    </dgm:pt>
    <dgm:pt modelId="{9F806F0D-A571-4573-9CB7-31E2D810A399}">
      <dgm:prSet phldrT="[Κείμενο]" custT="1"/>
      <dgm:spPr/>
      <dgm:t>
        <a:bodyPr/>
        <a:lstStyle/>
        <a:p>
          <a:r>
            <a:rPr lang="el-GR" sz="1400" dirty="0">
              <a:effectLst/>
              <a:latin typeface="Times New Roman" panose="02020603050405020304" pitchFamily="18" charset="0"/>
              <a:ea typeface="Times New Roman" panose="02020603050405020304" pitchFamily="18" charset="0"/>
            </a:rPr>
            <a:t> </a:t>
          </a:r>
          <a:r>
            <a:rPr lang="el-GR" sz="1400" dirty="0">
              <a:effectLst/>
              <a:latin typeface="Calibri" panose="020F0502020204030204" pitchFamily="34" charset="0"/>
              <a:ea typeface="Calibri" panose="020F0502020204030204" pitchFamily="34" charset="0"/>
              <a:cs typeface="Arial" panose="020B0604020202020204" pitchFamily="34" charset="0"/>
            </a:rPr>
            <a:t>θ) Στη διαδικασία επιδίωξης απόκτησης χαρακτηριστικών μιας επαγγελματικής ομάδας και στη βελτίωση της ποιότητας των παρεχόμενων υπηρεσιών από κάθε επαγγελματία ξεχωριστά </a:t>
          </a:r>
          <a:endParaRPr lang="el-GR" sz="1400" dirty="0"/>
        </a:p>
      </dgm:t>
    </dgm:pt>
    <dgm:pt modelId="{29B8F078-C6A9-43BB-9D6B-6DABC02F9C09}" type="parTrans" cxnId="{CBA9573F-1EA0-49E3-849F-849ACA12806B}">
      <dgm:prSet custT="1"/>
      <dgm:spPr/>
      <dgm:t>
        <a:bodyPr/>
        <a:lstStyle/>
        <a:p>
          <a:endParaRPr lang="el-GR" sz="1600"/>
        </a:p>
      </dgm:t>
    </dgm:pt>
    <dgm:pt modelId="{B8A5839B-67FE-4480-989C-ECDD37DAC4D0}" type="sibTrans" cxnId="{CBA9573F-1EA0-49E3-849F-849ACA12806B}">
      <dgm:prSet/>
      <dgm:spPr/>
      <dgm:t>
        <a:bodyPr/>
        <a:lstStyle/>
        <a:p>
          <a:endParaRPr lang="el-GR" sz="1600"/>
        </a:p>
      </dgm:t>
    </dgm:pt>
    <dgm:pt modelId="{0111296F-9F2C-4718-9157-5C4EF52878DF}" type="pres">
      <dgm:prSet presAssocID="{F8E25348-F6BA-4D88-8398-E9C25E6F50A5}" presName="diagram" presStyleCnt="0">
        <dgm:presLayoutVars>
          <dgm:chPref val="1"/>
          <dgm:dir/>
          <dgm:animOne val="branch"/>
          <dgm:animLvl val="lvl"/>
          <dgm:resizeHandles val="exact"/>
        </dgm:presLayoutVars>
      </dgm:prSet>
      <dgm:spPr/>
    </dgm:pt>
    <dgm:pt modelId="{0F8098A1-A268-48E4-8BB8-BC2F0C647698}" type="pres">
      <dgm:prSet presAssocID="{4227B660-E38F-40BA-BAA7-A90D77A8DEC4}" presName="root1" presStyleCnt="0"/>
      <dgm:spPr/>
    </dgm:pt>
    <dgm:pt modelId="{B5CCED19-00C4-40BE-A595-67F36B532EA9}" type="pres">
      <dgm:prSet presAssocID="{4227B660-E38F-40BA-BAA7-A90D77A8DEC4}" presName="LevelOneTextNode" presStyleLbl="node0" presStyleIdx="0" presStyleCnt="1" custScaleX="166518" custScaleY="683598">
        <dgm:presLayoutVars>
          <dgm:chPref val="3"/>
        </dgm:presLayoutVars>
      </dgm:prSet>
      <dgm:spPr/>
    </dgm:pt>
    <dgm:pt modelId="{2158D554-4A2B-4F05-B1AD-396BA73923AB}" type="pres">
      <dgm:prSet presAssocID="{4227B660-E38F-40BA-BAA7-A90D77A8DEC4}" presName="level2hierChild" presStyleCnt="0"/>
      <dgm:spPr/>
    </dgm:pt>
    <dgm:pt modelId="{29D4F7FE-A57A-4E57-B55C-C986063F17C5}" type="pres">
      <dgm:prSet presAssocID="{07DCBA1E-C200-48C8-9F72-B02965EF2289}" presName="conn2-1" presStyleLbl="parChTrans1D2" presStyleIdx="0" presStyleCnt="9"/>
      <dgm:spPr/>
    </dgm:pt>
    <dgm:pt modelId="{EDF0050E-64A4-4043-8934-734EBA98E01B}" type="pres">
      <dgm:prSet presAssocID="{07DCBA1E-C200-48C8-9F72-B02965EF2289}" presName="connTx" presStyleLbl="parChTrans1D2" presStyleIdx="0" presStyleCnt="9"/>
      <dgm:spPr/>
    </dgm:pt>
    <dgm:pt modelId="{C774A12B-38DE-4143-BD82-DF6A0464719C}" type="pres">
      <dgm:prSet presAssocID="{64334631-2CD9-4013-9630-76A4B5D8C5D6}" presName="root2" presStyleCnt="0"/>
      <dgm:spPr/>
    </dgm:pt>
    <dgm:pt modelId="{FC831249-B9BC-4182-B001-B3B54DF5E9DB}" type="pres">
      <dgm:prSet presAssocID="{64334631-2CD9-4013-9630-76A4B5D8C5D6}" presName="LevelTwoTextNode" presStyleLbl="node2" presStyleIdx="0" presStyleCnt="9" custScaleX="811987" custScaleY="107153">
        <dgm:presLayoutVars>
          <dgm:chPref val="3"/>
        </dgm:presLayoutVars>
      </dgm:prSet>
      <dgm:spPr/>
    </dgm:pt>
    <dgm:pt modelId="{7059F5FF-7BD9-41AA-8BBA-12787BB36216}" type="pres">
      <dgm:prSet presAssocID="{64334631-2CD9-4013-9630-76A4B5D8C5D6}" presName="level3hierChild" presStyleCnt="0"/>
      <dgm:spPr/>
    </dgm:pt>
    <dgm:pt modelId="{24ADB528-CADC-4912-90BB-C65B8A462FC9}" type="pres">
      <dgm:prSet presAssocID="{CB84D28C-1E0B-41FE-8D68-4329256CC296}" presName="conn2-1" presStyleLbl="parChTrans1D2" presStyleIdx="1" presStyleCnt="9"/>
      <dgm:spPr/>
    </dgm:pt>
    <dgm:pt modelId="{6C2AF359-41F5-498A-A94F-1C3AD374A628}" type="pres">
      <dgm:prSet presAssocID="{CB84D28C-1E0B-41FE-8D68-4329256CC296}" presName="connTx" presStyleLbl="parChTrans1D2" presStyleIdx="1" presStyleCnt="9"/>
      <dgm:spPr/>
    </dgm:pt>
    <dgm:pt modelId="{1B1B65E5-3B75-4571-863D-ED86555A033B}" type="pres">
      <dgm:prSet presAssocID="{14A5789D-A8B6-4E83-825A-454C829460D5}" presName="root2" presStyleCnt="0"/>
      <dgm:spPr/>
    </dgm:pt>
    <dgm:pt modelId="{9D6D1061-5FAC-4295-B8EF-758CB07EE74A}" type="pres">
      <dgm:prSet presAssocID="{14A5789D-A8B6-4E83-825A-454C829460D5}" presName="LevelTwoTextNode" presStyleLbl="node2" presStyleIdx="1" presStyleCnt="9" custScaleX="811987" custScaleY="107153">
        <dgm:presLayoutVars>
          <dgm:chPref val="3"/>
        </dgm:presLayoutVars>
      </dgm:prSet>
      <dgm:spPr/>
    </dgm:pt>
    <dgm:pt modelId="{03FFC006-C5C9-4DF7-8903-97A3071F5706}" type="pres">
      <dgm:prSet presAssocID="{14A5789D-A8B6-4E83-825A-454C829460D5}" presName="level3hierChild" presStyleCnt="0"/>
      <dgm:spPr/>
    </dgm:pt>
    <dgm:pt modelId="{A61D9E52-14B7-4702-A4D1-ABB31B6E18E4}" type="pres">
      <dgm:prSet presAssocID="{4C6BDAEC-E30C-45F1-94FF-32B4E525E716}" presName="conn2-1" presStyleLbl="parChTrans1D2" presStyleIdx="2" presStyleCnt="9"/>
      <dgm:spPr/>
    </dgm:pt>
    <dgm:pt modelId="{17BCFA10-7DB9-42ED-85B3-3D591B04DEC7}" type="pres">
      <dgm:prSet presAssocID="{4C6BDAEC-E30C-45F1-94FF-32B4E525E716}" presName="connTx" presStyleLbl="parChTrans1D2" presStyleIdx="2" presStyleCnt="9"/>
      <dgm:spPr/>
    </dgm:pt>
    <dgm:pt modelId="{4119E3C4-2C86-43FF-A736-1A740000870C}" type="pres">
      <dgm:prSet presAssocID="{491E0F7D-BED3-4A33-9EEB-E588EA07801C}" presName="root2" presStyleCnt="0"/>
      <dgm:spPr/>
    </dgm:pt>
    <dgm:pt modelId="{6F72F12F-E0DF-4A4F-858B-00DD94D7E78A}" type="pres">
      <dgm:prSet presAssocID="{491E0F7D-BED3-4A33-9EEB-E588EA07801C}" presName="LevelTwoTextNode" presStyleLbl="node2" presStyleIdx="2" presStyleCnt="9" custScaleX="811987" custScaleY="107153">
        <dgm:presLayoutVars>
          <dgm:chPref val="3"/>
        </dgm:presLayoutVars>
      </dgm:prSet>
      <dgm:spPr/>
    </dgm:pt>
    <dgm:pt modelId="{13F9E1F8-1BCB-4623-B4B5-47E8D2713065}" type="pres">
      <dgm:prSet presAssocID="{491E0F7D-BED3-4A33-9EEB-E588EA07801C}" presName="level3hierChild" presStyleCnt="0"/>
      <dgm:spPr/>
    </dgm:pt>
    <dgm:pt modelId="{602438FA-FFF8-4C35-90A4-FD45E1DF6CA4}" type="pres">
      <dgm:prSet presAssocID="{C13D675A-C93F-4BC7-85FF-5AF32BB0DB77}" presName="conn2-1" presStyleLbl="parChTrans1D2" presStyleIdx="3" presStyleCnt="9"/>
      <dgm:spPr/>
    </dgm:pt>
    <dgm:pt modelId="{4BC67F38-FBD0-46E2-8E0C-127A651B2120}" type="pres">
      <dgm:prSet presAssocID="{C13D675A-C93F-4BC7-85FF-5AF32BB0DB77}" presName="connTx" presStyleLbl="parChTrans1D2" presStyleIdx="3" presStyleCnt="9"/>
      <dgm:spPr/>
    </dgm:pt>
    <dgm:pt modelId="{FDC95652-C988-48F8-854D-BD1189F4CD05}" type="pres">
      <dgm:prSet presAssocID="{FD766B88-D530-48DB-BCE6-1DD3FD58256C}" presName="root2" presStyleCnt="0"/>
      <dgm:spPr/>
    </dgm:pt>
    <dgm:pt modelId="{D6712764-1EB8-4CA7-A7DA-89DC702AFFD3}" type="pres">
      <dgm:prSet presAssocID="{FD766B88-D530-48DB-BCE6-1DD3FD58256C}" presName="LevelTwoTextNode" presStyleLbl="node2" presStyleIdx="3" presStyleCnt="9" custScaleX="811987" custScaleY="107153">
        <dgm:presLayoutVars>
          <dgm:chPref val="3"/>
        </dgm:presLayoutVars>
      </dgm:prSet>
      <dgm:spPr/>
    </dgm:pt>
    <dgm:pt modelId="{128D8F20-171F-4E91-B237-1F7EB0290F2A}" type="pres">
      <dgm:prSet presAssocID="{FD766B88-D530-48DB-BCE6-1DD3FD58256C}" presName="level3hierChild" presStyleCnt="0"/>
      <dgm:spPr/>
    </dgm:pt>
    <dgm:pt modelId="{4D95F1E6-822A-4B08-BC2C-ABE8E1F9E9CF}" type="pres">
      <dgm:prSet presAssocID="{A8BECC37-01C8-4187-B5CF-A9846481320E}" presName="conn2-1" presStyleLbl="parChTrans1D2" presStyleIdx="4" presStyleCnt="9"/>
      <dgm:spPr/>
    </dgm:pt>
    <dgm:pt modelId="{2DD53803-3CCC-46D0-AD50-66F938CB9169}" type="pres">
      <dgm:prSet presAssocID="{A8BECC37-01C8-4187-B5CF-A9846481320E}" presName="connTx" presStyleLbl="parChTrans1D2" presStyleIdx="4" presStyleCnt="9"/>
      <dgm:spPr/>
    </dgm:pt>
    <dgm:pt modelId="{80D822D5-609F-4C2B-BA3B-A2C4D13C8D2F}" type="pres">
      <dgm:prSet presAssocID="{544576DD-4F6F-4A78-9693-D7DC3668A7E4}" presName="root2" presStyleCnt="0"/>
      <dgm:spPr/>
    </dgm:pt>
    <dgm:pt modelId="{1E87782B-C63C-425F-B406-23CFDF9ABF59}" type="pres">
      <dgm:prSet presAssocID="{544576DD-4F6F-4A78-9693-D7DC3668A7E4}" presName="LevelTwoTextNode" presStyleLbl="node2" presStyleIdx="4" presStyleCnt="9" custScaleX="811987" custScaleY="107153">
        <dgm:presLayoutVars>
          <dgm:chPref val="3"/>
        </dgm:presLayoutVars>
      </dgm:prSet>
      <dgm:spPr/>
    </dgm:pt>
    <dgm:pt modelId="{8739094E-CD03-47E7-9C33-E3E8BBCCDD74}" type="pres">
      <dgm:prSet presAssocID="{544576DD-4F6F-4A78-9693-D7DC3668A7E4}" presName="level3hierChild" presStyleCnt="0"/>
      <dgm:spPr/>
    </dgm:pt>
    <dgm:pt modelId="{4C4CDF0C-2669-41F8-A5AD-2021DD778190}" type="pres">
      <dgm:prSet presAssocID="{02B17E01-D41D-4935-9D6A-ACA60A33ABD4}" presName="conn2-1" presStyleLbl="parChTrans1D2" presStyleIdx="5" presStyleCnt="9"/>
      <dgm:spPr/>
    </dgm:pt>
    <dgm:pt modelId="{CEE19931-10B1-4576-AA26-05FF7456CE74}" type="pres">
      <dgm:prSet presAssocID="{02B17E01-D41D-4935-9D6A-ACA60A33ABD4}" presName="connTx" presStyleLbl="parChTrans1D2" presStyleIdx="5" presStyleCnt="9"/>
      <dgm:spPr/>
    </dgm:pt>
    <dgm:pt modelId="{1CE556F7-CE07-4BBF-A2AA-B9D1A7BEFD6D}" type="pres">
      <dgm:prSet presAssocID="{0F269B7F-4065-4199-BE1B-0F8A309C1ADC}" presName="root2" presStyleCnt="0"/>
      <dgm:spPr/>
    </dgm:pt>
    <dgm:pt modelId="{89CC596D-0C8A-47DB-9BC8-F7B35F06DCEB}" type="pres">
      <dgm:prSet presAssocID="{0F269B7F-4065-4199-BE1B-0F8A309C1ADC}" presName="LevelTwoTextNode" presStyleLbl="node2" presStyleIdx="5" presStyleCnt="9" custScaleX="811987" custScaleY="107153">
        <dgm:presLayoutVars>
          <dgm:chPref val="3"/>
        </dgm:presLayoutVars>
      </dgm:prSet>
      <dgm:spPr/>
    </dgm:pt>
    <dgm:pt modelId="{CF5AEC1E-FE69-48FA-B100-365494A54507}" type="pres">
      <dgm:prSet presAssocID="{0F269B7F-4065-4199-BE1B-0F8A309C1ADC}" presName="level3hierChild" presStyleCnt="0"/>
      <dgm:spPr/>
    </dgm:pt>
    <dgm:pt modelId="{EC7820FB-9E60-4762-B575-34F55DED95E6}" type="pres">
      <dgm:prSet presAssocID="{613B5213-02EB-4CD2-9A0F-00049C5C1463}" presName="conn2-1" presStyleLbl="parChTrans1D2" presStyleIdx="6" presStyleCnt="9"/>
      <dgm:spPr/>
    </dgm:pt>
    <dgm:pt modelId="{50F506D7-3861-43E0-AEA9-6CDE71832B42}" type="pres">
      <dgm:prSet presAssocID="{613B5213-02EB-4CD2-9A0F-00049C5C1463}" presName="connTx" presStyleLbl="parChTrans1D2" presStyleIdx="6" presStyleCnt="9"/>
      <dgm:spPr/>
    </dgm:pt>
    <dgm:pt modelId="{9CD28B13-DDBA-4F12-8F83-53889C1D7EA8}" type="pres">
      <dgm:prSet presAssocID="{9B29EF44-8316-404E-8A8C-FDA6BA1110B3}" presName="root2" presStyleCnt="0"/>
      <dgm:spPr/>
    </dgm:pt>
    <dgm:pt modelId="{8D8D337A-58EB-4777-AF1C-201EA0E78F06}" type="pres">
      <dgm:prSet presAssocID="{9B29EF44-8316-404E-8A8C-FDA6BA1110B3}" presName="LevelTwoTextNode" presStyleLbl="node2" presStyleIdx="6" presStyleCnt="9" custScaleX="811987" custScaleY="107153">
        <dgm:presLayoutVars>
          <dgm:chPref val="3"/>
        </dgm:presLayoutVars>
      </dgm:prSet>
      <dgm:spPr/>
    </dgm:pt>
    <dgm:pt modelId="{2A214246-A082-4A3F-861E-C30EB88C51D3}" type="pres">
      <dgm:prSet presAssocID="{9B29EF44-8316-404E-8A8C-FDA6BA1110B3}" presName="level3hierChild" presStyleCnt="0"/>
      <dgm:spPr/>
    </dgm:pt>
    <dgm:pt modelId="{7939FAA3-D080-4393-B401-172CF0E1C3AE}" type="pres">
      <dgm:prSet presAssocID="{07E7FE1C-5914-4DB0-84ED-E2AE5BB4B66B}" presName="conn2-1" presStyleLbl="parChTrans1D2" presStyleIdx="7" presStyleCnt="9"/>
      <dgm:spPr/>
    </dgm:pt>
    <dgm:pt modelId="{5D072191-0FB4-4252-BF50-B2D9FEC9F456}" type="pres">
      <dgm:prSet presAssocID="{07E7FE1C-5914-4DB0-84ED-E2AE5BB4B66B}" presName="connTx" presStyleLbl="parChTrans1D2" presStyleIdx="7" presStyleCnt="9"/>
      <dgm:spPr/>
    </dgm:pt>
    <dgm:pt modelId="{8B53DC30-5061-4D40-98C8-C00D5CF3AE4F}" type="pres">
      <dgm:prSet presAssocID="{E6138126-D0BB-4826-A7DA-8679DB37AF8E}" presName="root2" presStyleCnt="0"/>
      <dgm:spPr/>
    </dgm:pt>
    <dgm:pt modelId="{8EAF0608-B622-4D39-AD8A-BAC7EAE0158A}" type="pres">
      <dgm:prSet presAssocID="{E6138126-D0BB-4826-A7DA-8679DB37AF8E}" presName="LevelTwoTextNode" presStyleLbl="node2" presStyleIdx="7" presStyleCnt="9" custScaleX="811987" custScaleY="107153">
        <dgm:presLayoutVars>
          <dgm:chPref val="3"/>
        </dgm:presLayoutVars>
      </dgm:prSet>
      <dgm:spPr/>
    </dgm:pt>
    <dgm:pt modelId="{6FCE42F0-5F60-4CD7-85A2-181173F2E4C5}" type="pres">
      <dgm:prSet presAssocID="{E6138126-D0BB-4826-A7DA-8679DB37AF8E}" presName="level3hierChild" presStyleCnt="0"/>
      <dgm:spPr/>
    </dgm:pt>
    <dgm:pt modelId="{54BE1154-0B18-4021-95FD-8C445665C55D}" type="pres">
      <dgm:prSet presAssocID="{29B8F078-C6A9-43BB-9D6B-6DABC02F9C09}" presName="conn2-1" presStyleLbl="parChTrans1D2" presStyleIdx="8" presStyleCnt="9"/>
      <dgm:spPr/>
    </dgm:pt>
    <dgm:pt modelId="{F5EACE36-B3A1-40C2-AB45-DBDEEA48A666}" type="pres">
      <dgm:prSet presAssocID="{29B8F078-C6A9-43BB-9D6B-6DABC02F9C09}" presName="connTx" presStyleLbl="parChTrans1D2" presStyleIdx="8" presStyleCnt="9"/>
      <dgm:spPr/>
    </dgm:pt>
    <dgm:pt modelId="{731C51D8-72E1-4047-9B0E-8AA86F037278}" type="pres">
      <dgm:prSet presAssocID="{9F806F0D-A571-4573-9CB7-31E2D810A399}" presName="root2" presStyleCnt="0"/>
      <dgm:spPr/>
    </dgm:pt>
    <dgm:pt modelId="{1030B725-E080-4351-81B3-6824A7E81297}" type="pres">
      <dgm:prSet presAssocID="{9F806F0D-A571-4573-9CB7-31E2D810A399}" presName="LevelTwoTextNode" presStyleLbl="node2" presStyleIdx="8" presStyleCnt="9" custScaleX="811987" custScaleY="107153">
        <dgm:presLayoutVars>
          <dgm:chPref val="3"/>
        </dgm:presLayoutVars>
      </dgm:prSet>
      <dgm:spPr/>
    </dgm:pt>
    <dgm:pt modelId="{C4816D46-BDEE-4672-9766-EA4AAC0422D4}" type="pres">
      <dgm:prSet presAssocID="{9F806F0D-A571-4573-9CB7-31E2D810A399}" presName="level3hierChild" presStyleCnt="0"/>
      <dgm:spPr/>
    </dgm:pt>
  </dgm:ptLst>
  <dgm:cxnLst>
    <dgm:cxn modelId="{5D716401-C467-4A46-9F55-639C40E137DF}" type="presOf" srcId="{9B29EF44-8316-404E-8A8C-FDA6BA1110B3}" destId="{8D8D337A-58EB-4777-AF1C-201EA0E78F06}" srcOrd="0" destOrd="0" presId="urn:microsoft.com/office/officeart/2005/8/layout/hierarchy2"/>
    <dgm:cxn modelId="{545C980B-CF2F-40A2-BEF6-58926E0AA693}" type="presOf" srcId="{4C6BDAEC-E30C-45F1-94FF-32B4E525E716}" destId="{A61D9E52-14B7-4702-A4D1-ABB31B6E18E4}" srcOrd="0" destOrd="0" presId="urn:microsoft.com/office/officeart/2005/8/layout/hierarchy2"/>
    <dgm:cxn modelId="{55E78710-EA0B-4777-BDB6-DE05DE4B55E4}" srcId="{F8E25348-F6BA-4D88-8398-E9C25E6F50A5}" destId="{4227B660-E38F-40BA-BAA7-A90D77A8DEC4}" srcOrd="0" destOrd="0" parTransId="{D4D2E8B6-2120-4652-AC82-2CCB8507A42C}" sibTransId="{22B3AEF1-8855-4D42-8587-849E9D24377D}"/>
    <dgm:cxn modelId="{63EB3D11-678F-4D00-A4D3-1924E2B9D22F}" type="presOf" srcId="{29B8F078-C6A9-43BB-9D6B-6DABC02F9C09}" destId="{54BE1154-0B18-4021-95FD-8C445665C55D}" srcOrd="0" destOrd="0" presId="urn:microsoft.com/office/officeart/2005/8/layout/hierarchy2"/>
    <dgm:cxn modelId="{B610B523-7B2D-4C00-AE08-E7B0F39DFB34}" srcId="{4227B660-E38F-40BA-BAA7-A90D77A8DEC4}" destId="{64334631-2CD9-4013-9630-76A4B5D8C5D6}" srcOrd="0" destOrd="0" parTransId="{07DCBA1E-C200-48C8-9F72-B02965EF2289}" sibTransId="{AA7F6405-9D1D-45BD-A0C7-C9337A6F8700}"/>
    <dgm:cxn modelId="{8BDBF924-FEFA-4C21-89D3-33755DF370DE}" type="presOf" srcId="{07E7FE1C-5914-4DB0-84ED-E2AE5BB4B66B}" destId="{5D072191-0FB4-4252-BF50-B2D9FEC9F456}" srcOrd="1" destOrd="0" presId="urn:microsoft.com/office/officeart/2005/8/layout/hierarchy2"/>
    <dgm:cxn modelId="{DA566C29-0B19-4FA8-A6F3-5C192CAEDF23}" srcId="{4227B660-E38F-40BA-BAA7-A90D77A8DEC4}" destId="{9B29EF44-8316-404E-8A8C-FDA6BA1110B3}" srcOrd="6" destOrd="0" parTransId="{613B5213-02EB-4CD2-9A0F-00049C5C1463}" sibTransId="{2B84EDB8-7AF1-42AE-8E88-4FE5B7C87318}"/>
    <dgm:cxn modelId="{B83A0835-42D2-4F85-8604-D1895A685868}" srcId="{4227B660-E38F-40BA-BAA7-A90D77A8DEC4}" destId="{0F269B7F-4065-4199-BE1B-0F8A309C1ADC}" srcOrd="5" destOrd="0" parTransId="{02B17E01-D41D-4935-9D6A-ACA60A33ABD4}" sibTransId="{28CA149D-6BC0-4EFA-9DB8-DFC03A149491}"/>
    <dgm:cxn modelId="{372B8A3A-D2AB-4A97-8AA2-4E897914B456}" type="presOf" srcId="{613B5213-02EB-4CD2-9A0F-00049C5C1463}" destId="{50F506D7-3861-43E0-AEA9-6CDE71832B42}" srcOrd="1" destOrd="0" presId="urn:microsoft.com/office/officeart/2005/8/layout/hierarchy2"/>
    <dgm:cxn modelId="{CBA9573F-1EA0-49E3-849F-849ACA12806B}" srcId="{4227B660-E38F-40BA-BAA7-A90D77A8DEC4}" destId="{9F806F0D-A571-4573-9CB7-31E2D810A399}" srcOrd="8" destOrd="0" parTransId="{29B8F078-C6A9-43BB-9D6B-6DABC02F9C09}" sibTransId="{B8A5839B-67FE-4480-989C-ECDD37DAC4D0}"/>
    <dgm:cxn modelId="{EF3C0E45-3062-445F-836B-EB96190F9994}" type="presOf" srcId="{A8BECC37-01C8-4187-B5CF-A9846481320E}" destId="{4D95F1E6-822A-4B08-BC2C-ABE8E1F9E9CF}" srcOrd="0" destOrd="0" presId="urn:microsoft.com/office/officeart/2005/8/layout/hierarchy2"/>
    <dgm:cxn modelId="{18540A68-97D4-44D6-98A3-7B6B6BDAAFB7}" type="presOf" srcId="{14A5789D-A8B6-4E83-825A-454C829460D5}" destId="{9D6D1061-5FAC-4295-B8EF-758CB07EE74A}" srcOrd="0" destOrd="0" presId="urn:microsoft.com/office/officeart/2005/8/layout/hierarchy2"/>
    <dgm:cxn modelId="{7EDC1E6D-C42F-4E7E-B583-E8BC7FF67C47}" srcId="{4227B660-E38F-40BA-BAA7-A90D77A8DEC4}" destId="{14A5789D-A8B6-4E83-825A-454C829460D5}" srcOrd="1" destOrd="0" parTransId="{CB84D28C-1E0B-41FE-8D68-4329256CC296}" sibTransId="{96E521BD-118A-4F88-9ECC-76AB229E8922}"/>
    <dgm:cxn modelId="{08B7936E-673A-4859-BEB9-2D3197435E14}" type="presOf" srcId="{F8E25348-F6BA-4D88-8398-E9C25E6F50A5}" destId="{0111296F-9F2C-4718-9157-5C4EF52878DF}" srcOrd="0" destOrd="0" presId="urn:microsoft.com/office/officeart/2005/8/layout/hierarchy2"/>
    <dgm:cxn modelId="{AEDB476F-7624-47C5-91B3-FECCB9194F6D}" srcId="{4227B660-E38F-40BA-BAA7-A90D77A8DEC4}" destId="{E6138126-D0BB-4826-A7DA-8679DB37AF8E}" srcOrd="7" destOrd="0" parTransId="{07E7FE1C-5914-4DB0-84ED-E2AE5BB4B66B}" sibTransId="{A801A490-A112-432A-85B7-9EB5CA3C9B97}"/>
    <dgm:cxn modelId="{EE4CAB51-0256-493E-B65B-95C1B5E6A46F}" type="presOf" srcId="{C13D675A-C93F-4BC7-85FF-5AF32BB0DB77}" destId="{602438FA-FFF8-4C35-90A4-FD45E1DF6CA4}" srcOrd="0" destOrd="0" presId="urn:microsoft.com/office/officeart/2005/8/layout/hierarchy2"/>
    <dgm:cxn modelId="{1522D173-66E2-493D-9AE5-BB0F735580AB}" type="presOf" srcId="{613B5213-02EB-4CD2-9A0F-00049C5C1463}" destId="{EC7820FB-9E60-4762-B575-34F55DED95E6}" srcOrd="0" destOrd="0" presId="urn:microsoft.com/office/officeart/2005/8/layout/hierarchy2"/>
    <dgm:cxn modelId="{7D053C54-662A-47B3-A817-F738944F5AA7}" srcId="{4227B660-E38F-40BA-BAA7-A90D77A8DEC4}" destId="{491E0F7D-BED3-4A33-9EEB-E588EA07801C}" srcOrd="2" destOrd="0" parTransId="{4C6BDAEC-E30C-45F1-94FF-32B4E525E716}" sibTransId="{E35A511C-F410-46E8-BA8C-468F92AD6399}"/>
    <dgm:cxn modelId="{2037E455-9647-4C40-85DC-44CC4693CD3E}" type="presOf" srcId="{FD766B88-D530-48DB-BCE6-1DD3FD58256C}" destId="{D6712764-1EB8-4CA7-A7DA-89DC702AFFD3}" srcOrd="0" destOrd="0" presId="urn:microsoft.com/office/officeart/2005/8/layout/hierarchy2"/>
    <dgm:cxn modelId="{D4E6CB56-696E-4D11-AA7C-44B234894E55}" srcId="{4227B660-E38F-40BA-BAA7-A90D77A8DEC4}" destId="{FD766B88-D530-48DB-BCE6-1DD3FD58256C}" srcOrd="3" destOrd="0" parTransId="{C13D675A-C93F-4BC7-85FF-5AF32BB0DB77}" sibTransId="{1F482E2B-93CC-47E0-AF1B-540F1E1537E3}"/>
    <dgm:cxn modelId="{71C4B47F-2813-471E-BFC5-4D5FEB3FA7EF}" type="presOf" srcId="{9F806F0D-A571-4573-9CB7-31E2D810A399}" destId="{1030B725-E080-4351-81B3-6824A7E81297}" srcOrd="0" destOrd="0" presId="urn:microsoft.com/office/officeart/2005/8/layout/hierarchy2"/>
    <dgm:cxn modelId="{B4D49A96-E66A-41F1-B358-52150F9264A6}" type="presOf" srcId="{07E7FE1C-5914-4DB0-84ED-E2AE5BB4B66B}" destId="{7939FAA3-D080-4393-B401-172CF0E1C3AE}" srcOrd="0" destOrd="0" presId="urn:microsoft.com/office/officeart/2005/8/layout/hierarchy2"/>
    <dgm:cxn modelId="{AA7DB996-C504-4A97-90DC-038D92403F25}" type="presOf" srcId="{CB84D28C-1E0B-41FE-8D68-4329256CC296}" destId="{24ADB528-CADC-4912-90BB-C65B8A462FC9}" srcOrd="0" destOrd="0" presId="urn:microsoft.com/office/officeart/2005/8/layout/hierarchy2"/>
    <dgm:cxn modelId="{4FFC2D98-0B04-41FB-82DB-4AED76601738}" type="presOf" srcId="{C13D675A-C93F-4BC7-85FF-5AF32BB0DB77}" destId="{4BC67F38-FBD0-46E2-8E0C-127A651B2120}" srcOrd="1" destOrd="0" presId="urn:microsoft.com/office/officeart/2005/8/layout/hierarchy2"/>
    <dgm:cxn modelId="{51380D9E-809A-4752-B136-1F359F915D4C}" type="presOf" srcId="{544576DD-4F6F-4A78-9693-D7DC3668A7E4}" destId="{1E87782B-C63C-425F-B406-23CFDF9ABF59}" srcOrd="0" destOrd="0" presId="urn:microsoft.com/office/officeart/2005/8/layout/hierarchy2"/>
    <dgm:cxn modelId="{A061CAA1-F2B9-4818-A3DF-DEA4CD18595A}" type="presOf" srcId="{07DCBA1E-C200-48C8-9F72-B02965EF2289}" destId="{29D4F7FE-A57A-4E57-B55C-C986063F17C5}" srcOrd="0" destOrd="0" presId="urn:microsoft.com/office/officeart/2005/8/layout/hierarchy2"/>
    <dgm:cxn modelId="{51BDAEA4-5A02-49AC-954C-628607FDE20D}" srcId="{4227B660-E38F-40BA-BAA7-A90D77A8DEC4}" destId="{544576DD-4F6F-4A78-9693-D7DC3668A7E4}" srcOrd="4" destOrd="0" parTransId="{A8BECC37-01C8-4187-B5CF-A9846481320E}" sibTransId="{51042C94-B5BE-42CD-9FBD-BF7938AE3A8A}"/>
    <dgm:cxn modelId="{76A76BA9-011F-412D-82BB-EDDC5A92C664}" type="presOf" srcId="{491E0F7D-BED3-4A33-9EEB-E588EA07801C}" destId="{6F72F12F-E0DF-4A4F-858B-00DD94D7E78A}" srcOrd="0" destOrd="0" presId="urn:microsoft.com/office/officeart/2005/8/layout/hierarchy2"/>
    <dgm:cxn modelId="{F7EC94A9-921E-47FF-B87A-F7D4F013FDE4}" type="presOf" srcId="{02B17E01-D41D-4935-9D6A-ACA60A33ABD4}" destId="{4C4CDF0C-2669-41F8-A5AD-2021DD778190}" srcOrd="0" destOrd="0" presId="urn:microsoft.com/office/officeart/2005/8/layout/hierarchy2"/>
    <dgm:cxn modelId="{48FF54AD-C857-4277-8636-40BA42F2E34F}" type="presOf" srcId="{0F269B7F-4065-4199-BE1B-0F8A309C1ADC}" destId="{89CC596D-0C8A-47DB-9BC8-F7B35F06DCEB}" srcOrd="0" destOrd="0" presId="urn:microsoft.com/office/officeart/2005/8/layout/hierarchy2"/>
    <dgm:cxn modelId="{CE2EE0B9-A025-4212-8FDA-49DB1B4C72CF}" type="presOf" srcId="{07DCBA1E-C200-48C8-9F72-B02965EF2289}" destId="{EDF0050E-64A4-4043-8934-734EBA98E01B}" srcOrd="1" destOrd="0" presId="urn:microsoft.com/office/officeart/2005/8/layout/hierarchy2"/>
    <dgm:cxn modelId="{96CCFBBE-D2D9-44F7-B521-9F0E47213CCA}" type="presOf" srcId="{29B8F078-C6A9-43BB-9D6B-6DABC02F9C09}" destId="{F5EACE36-B3A1-40C2-AB45-DBDEEA48A666}" srcOrd="1" destOrd="0" presId="urn:microsoft.com/office/officeart/2005/8/layout/hierarchy2"/>
    <dgm:cxn modelId="{25E45DC5-931D-4713-A835-31DF8314EFEC}" type="presOf" srcId="{E6138126-D0BB-4826-A7DA-8679DB37AF8E}" destId="{8EAF0608-B622-4D39-AD8A-BAC7EAE0158A}" srcOrd="0" destOrd="0" presId="urn:microsoft.com/office/officeart/2005/8/layout/hierarchy2"/>
    <dgm:cxn modelId="{ED0CD6C5-4D30-444B-B71B-D495F79FB8A5}" type="presOf" srcId="{64334631-2CD9-4013-9630-76A4B5D8C5D6}" destId="{FC831249-B9BC-4182-B001-B3B54DF5E9DB}" srcOrd="0" destOrd="0" presId="urn:microsoft.com/office/officeart/2005/8/layout/hierarchy2"/>
    <dgm:cxn modelId="{C8114CCC-2B40-41CB-8440-59C9BB25E01D}" type="presOf" srcId="{4227B660-E38F-40BA-BAA7-A90D77A8DEC4}" destId="{B5CCED19-00C4-40BE-A595-67F36B532EA9}" srcOrd="0" destOrd="0" presId="urn:microsoft.com/office/officeart/2005/8/layout/hierarchy2"/>
    <dgm:cxn modelId="{D064AADC-31AD-4F66-8796-247101D492A7}" type="presOf" srcId="{A8BECC37-01C8-4187-B5CF-A9846481320E}" destId="{2DD53803-3CCC-46D0-AD50-66F938CB9169}" srcOrd="1" destOrd="0" presId="urn:microsoft.com/office/officeart/2005/8/layout/hierarchy2"/>
    <dgm:cxn modelId="{0252EEFA-A918-4B8D-99F8-5FD7A20F9A1C}" type="presOf" srcId="{4C6BDAEC-E30C-45F1-94FF-32B4E525E716}" destId="{17BCFA10-7DB9-42ED-85B3-3D591B04DEC7}" srcOrd="1" destOrd="0" presId="urn:microsoft.com/office/officeart/2005/8/layout/hierarchy2"/>
    <dgm:cxn modelId="{FA3570FB-425E-4A21-B5CD-16AE8C8E259D}" type="presOf" srcId="{02B17E01-D41D-4935-9D6A-ACA60A33ABD4}" destId="{CEE19931-10B1-4576-AA26-05FF7456CE74}" srcOrd="1" destOrd="0" presId="urn:microsoft.com/office/officeart/2005/8/layout/hierarchy2"/>
    <dgm:cxn modelId="{B383E4FE-CFA5-424C-8678-9A778EE7B07A}" type="presOf" srcId="{CB84D28C-1E0B-41FE-8D68-4329256CC296}" destId="{6C2AF359-41F5-498A-A94F-1C3AD374A628}" srcOrd="1" destOrd="0" presId="urn:microsoft.com/office/officeart/2005/8/layout/hierarchy2"/>
    <dgm:cxn modelId="{85649358-795F-4D6D-9732-265879480D45}" type="presParOf" srcId="{0111296F-9F2C-4718-9157-5C4EF52878DF}" destId="{0F8098A1-A268-48E4-8BB8-BC2F0C647698}" srcOrd="0" destOrd="0" presId="urn:microsoft.com/office/officeart/2005/8/layout/hierarchy2"/>
    <dgm:cxn modelId="{738D4169-295D-4D8E-ADF1-33EAF827659E}" type="presParOf" srcId="{0F8098A1-A268-48E4-8BB8-BC2F0C647698}" destId="{B5CCED19-00C4-40BE-A595-67F36B532EA9}" srcOrd="0" destOrd="0" presId="urn:microsoft.com/office/officeart/2005/8/layout/hierarchy2"/>
    <dgm:cxn modelId="{81F97E5C-DCE0-4BC7-BB29-5D6748CC0B1A}" type="presParOf" srcId="{0F8098A1-A268-48E4-8BB8-BC2F0C647698}" destId="{2158D554-4A2B-4F05-B1AD-396BA73923AB}" srcOrd="1" destOrd="0" presId="urn:microsoft.com/office/officeart/2005/8/layout/hierarchy2"/>
    <dgm:cxn modelId="{D2E41AF6-3129-4ECB-92B5-C8521DEDA1C1}" type="presParOf" srcId="{2158D554-4A2B-4F05-B1AD-396BA73923AB}" destId="{29D4F7FE-A57A-4E57-B55C-C986063F17C5}" srcOrd="0" destOrd="0" presId="urn:microsoft.com/office/officeart/2005/8/layout/hierarchy2"/>
    <dgm:cxn modelId="{15AEF01C-6A75-4531-837E-21BACC42D967}" type="presParOf" srcId="{29D4F7FE-A57A-4E57-B55C-C986063F17C5}" destId="{EDF0050E-64A4-4043-8934-734EBA98E01B}" srcOrd="0" destOrd="0" presId="urn:microsoft.com/office/officeart/2005/8/layout/hierarchy2"/>
    <dgm:cxn modelId="{301AC53F-10CE-401B-868C-9E78368A2175}" type="presParOf" srcId="{2158D554-4A2B-4F05-B1AD-396BA73923AB}" destId="{C774A12B-38DE-4143-BD82-DF6A0464719C}" srcOrd="1" destOrd="0" presId="urn:microsoft.com/office/officeart/2005/8/layout/hierarchy2"/>
    <dgm:cxn modelId="{D1827DE9-13A2-4F73-9982-2CE0A6F7B164}" type="presParOf" srcId="{C774A12B-38DE-4143-BD82-DF6A0464719C}" destId="{FC831249-B9BC-4182-B001-B3B54DF5E9DB}" srcOrd="0" destOrd="0" presId="urn:microsoft.com/office/officeart/2005/8/layout/hierarchy2"/>
    <dgm:cxn modelId="{0AECC655-6ED6-4D42-8ECD-8CAF06DD9D82}" type="presParOf" srcId="{C774A12B-38DE-4143-BD82-DF6A0464719C}" destId="{7059F5FF-7BD9-41AA-8BBA-12787BB36216}" srcOrd="1" destOrd="0" presId="urn:microsoft.com/office/officeart/2005/8/layout/hierarchy2"/>
    <dgm:cxn modelId="{56E8B7B4-CD8B-4B5A-BD12-4109EAE5A9E1}" type="presParOf" srcId="{2158D554-4A2B-4F05-B1AD-396BA73923AB}" destId="{24ADB528-CADC-4912-90BB-C65B8A462FC9}" srcOrd="2" destOrd="0" presId="urn:microsoft.com/office/officeart/2005/8/layout/hierarchy2"/>
    <dgm:cxn modelId="{D1B59AEC-52E6-4EB6-8777-3A88563C5782}" type="presParOf" srcId="{24ADB528-CADC-4912-90BB-C65B8A462FC9}" destId="{6C2AF359-41F5-498A-A94F-1C3AD374A628}" srcOrd="0" destOrd="0" presId="urn:microsoft.com/office/officeart/2005/8/layout/hierarchy2"/>
    <dgm:cxn modelId="{EB2EEBB8-8C13-432A-9025-9E7E60F4223D}" type="presParOf" srcId="{2158D554-4A2B-4F05-B1AD-396BA73923AB}" destId="{1B1B65E5-3B75-4571-863D-ED86555A033B}" srcOrd="3" destOrd="0" presId="urn:microsoft.com/office/officeart/2005/8/layout/hierarchy2"/>
    <dgm:cxn modelId="{57CDA960-DDB5-4759-B979-EB6A0FE69928}" type="presParOf" srcId="{1B1B65E5-3B75-4571-863D-ED86555A033B}" destId="{9D6D1061-5FAC-4295-B8EF-758CB07EE74A}" srcOrd="0" destOrd="0" presId="urn:microsoft.com/office/officeart/2005/8/layout/hierarchy2"/>
    <dgm:cxn modelId="{C4AF8349-79EE-4117-949C-BD347ED5DB98}" type="presParOf" srcId="{1B1B65E5-3B75-4571-863D-ED86555A033B}" destId="{03FFC006-C5C9-4DF7-8903-97A3071F5706}" srcOrd="1" destOrd="0" presId="urn:microsoft.com/office/officeart/2005/8/layout/hierarchy2"/>
    <dgm:cxn modelId="{F23A3C73-766A-456D-B123-D8B829CBA0B0}" type="presParOf" srcId="{2158D554-4A2B-4F05-B1AD-396BA73923AB}" destId="{A61D9E52-14B7-4702-A4D1-ABB31B6E18E4}" srcOrd="4" destOrd="0" presId="urn:microsoft.com/office/officeart/2005/8/layout/hierarchy2"/>
    <dgm:cxn modelId="{29A524DE-06B8-4583-AF6B-B6A8E87D1240}" type="presParOf" srcId="{A61D9E52-14B7-4702-A4D1-ABB31B6E18E4}" destId="{17BCFA10-7DB9-42ED-85B3-3D591B04DEC7}" srcOrd="0" destOrd="0" presId="urn:microsoft.com/office/officeart/2005/8/layout/hierarchy2"/>
    <dgm:cxn modelId="{97FECBFD-60A1-4100-8889-6392444DE849}" type="presParOf" srcId="{2158D554-4A2B-4F05-B1AD-396BA73923AB}" destId="{4119E3C4-2C86-43FF-A736-1A740000870C}" srcOrd="5" destOrd="0" presId="urn:microsoft.com/office/officeart/2005/8/layout/hierarchy2"/>
    <dgm:cxn modelId="{2D5F7A4B-6DE2-4EF7-AC10-295E7B350568}" type="presParOf" srcId="{4119E3C4-2C86-43FF-A736-1A740000870C}" destId="{6F72F12F-E0DF-4A4F-858B-00DD94D7E78A}" srcOrd="0" destOrd="0" presId="urn:microsoft.com/office/officeart/2005/8/layout/hierarchy2"/>
    <dgm:cxn modelId="{2C101C64-B449-4B39-8229-A9942BBD748F}" type="presParOf" srcId="{4119E3C4-2C86-43FF-A736-1A740000870C}" destId="{13F9E1F8-1BCB-4623-B4B5-47E8D2713065}" srcOrd="1" destOrd="0" presId="urn:microsoft.com/office/officeart/2005/8/layout/hierarchy2"/>
    <dgm:cxn modelId="{85C8C39D-5DE5-4220-B2E7-28F7FDB10F23}" type="presParOf" srcId="{2158D554-4A2B-4F05-B1AD-396BA73923AB}" destId="{602438FA-FFF8-4C35-90A4-FD45E1DF6CA4}" srcOrd="6" destOrd="0" presId="urn:microsoft.com/office/officeart/2005/8/layout/hierarchy2"/>
    <dgm:cxn modelId="{06F29150-EC7A-4CEC-9E34-56851100099E}" type="presParOf" srcId="{602438FA-FFF8-4C35-90A4-FD45E1DF6CA4}" destId="{4BC67F38-FBD0-46E2-8E0C-127A651B2120}" srcOrd="0" destOrd="0" presId="urn:microsoft.com/office/officeart/2005/8/layout/hierarchy2"/>
    <dgm:cxn modelId="{837D66E4-D7E7-4022-A9B0-0B39384295B6}" type="presParOf" srcId="{2158D554-4A2B-4F05-B1AD-396BA73923AB}" destId="{FDC95652-C988-48F8-854D-BD1189F4CD05}" srcOrd="7" destOrd="0" presId="urn:microsoft.com/office/officeart/2005/8/layout/hierarchy2"/>
    <dgm:cxn modelId="{EDDC51B1-DFAD-4976-9541-63F21A280A5F}" type="presParOf" srcId="{FDC95652-C988-48F8-854D-BD1189F4CD05}" destId="{D6712764-1EB8-4CA7-A7DA-89DC702AFFD3}" srcOrd="0" destOrd="0" presId="urn:microsoft.com/office/officeart/2005/8/layout/hierarchy2"/>
    <dgm:cxn modelId="{22DC22A3-D349-4B29-860E-A4C924D0B655}" type="presParOf" srcId="{FDC95652-C988-48F8-854D-BD1189F4CD05}" destId="{128D8F20-171F-4E91-B237-1F7EB0290F2A}" srcOrd="1" destOrd="0" presId="urn:microsoft.com/office/officeart/2005/8/layout/hierarchy2"/>
    <dgm:cxn modelId="{E6C1293E-26B3-4350-AEA5-F97F971F941A}" type="presParOf" srcId="{2158D554-4A2B-4F05-B1AD-396BA73923AB}" destId="{4D95F1E6-822A-4B08-BC2C-ABE8E1F9E9CF}" srcOrd="8" destOrd="0" presId="urn:microsoft.com/office/officeart/2005/8/layout/hierarchy2"/>
    <dgm:cxn modelId="{1BD286A7-24D5-46AA-8070-6BB59DCA99BB}" type="presParOf" srcId="{4D95F1E6-822A-4B08-BC2C-ABE8E1F9E9CF}" destId="{2DD53803-3CCC-46D0-AD50-66F938CB9169}" srcOrd="0" destOrd="0" presId="urn:microsoft.com/office/officeart/2005/8/layout/hierarchy2"/>
    <dgm:cxn modelId="{DE4408E2-4A07-4FDF-AB76-471A7ECDA445}" type="presParOf" srcId="{2158D554-4A2B-4F05-B1AD-396BA73923AB}" destId="{80D822D5-609F-4C2B-BA3B-A2C4D13C8D2F}" srcOrd="9" destOrd="0" presId="urn:microsoft.com/office/officeart/2005/8/layout/hierarchy2"/>
    <dgm:cxn modelId="{65A507C9-DF8D-465D-B2F8-E3954A440F2E}" type="presParOf" srcId="{80D822D5-609F-4C2B-BA3B-A2C4D13C8D2F}" destId="{1E87782B-C63C-425F-B406-23CFDF9ABF59}" srcOrd="0" destOrd="0" presId="urn:microsoft.com/office/officeart/2005/8/layout/hierarchy2"/>
    <dgm:cxn modelId="{15A59DB4-6540-4223-980C-3FA56CB60C05}" type="presParOf" srcId="{80D822D5-609F-4C2B-BA3B-A2C4D13C8D2F}" destId="{8739094E-CD03-47E7-9C33-E3E8BBCCDD74}" srcOrd="1" destOrd="0" presId="urn:microsoft.com/office/officeart/2005/8/layout/hierarchy2"/>
    <dgm:cxn modelId="{15DC8632-FDFC-4CFF-88A6-1A4CA312CF37}" type="presParOf" srcId="{2158D554-4A2B-4F05-B1AD-396BA73923AB}" destId="{4C4CDF0C-2669-41F8-A5AD-2021DD778190}" srcOrd="10" destOrd="0" presId="urn:microsoft.com/office/officeart/2005/8/layout/hierarchy2"/>
    <dgm:cxn modelId="{C84F13F1-A5A8-40EA-963E-DEE2B6797C0D}" type="presParOf" srcId="{4C4CDF0C-2669-41F8-A5AD-2021DD778190}" destId="{CEE19931-10B1-4576-AA26-05FF7456CE74}" srcOrd="0" destOrd="0" presId="urn:microsoft.com/office/officeart/2005/8/layout/hierarchy2"/>
    <dgm:cxn modelId="{CC20A57E-FC48-4C2C-A5BC-F965FF7128C4}" type="presParOf" srcId="{2158D554-4A2B-4F05-B1AD-396BA73923AB}" destId="{1CE556F7-CE07-4BBF-A2AA-B9D1A7BEFD6D}" srcOrd="11" destOrd="0" presId="urn:microsoft.com/office/officeart/2005/8/layout/hierarchy2"/>
    <dgm:cxn modelId="{F756F01B-7620-4CDC-A7F4-AC12C216F21E}" type="presParOf" srcId="{1CE556F7-CE07-4BBF-A2AA-B9D1A7BEFD6D}" destId="{89CC596D-0C8A-47DB-9BC8-F7B35F06DCEB}" srcOrd="0" destOrd="0" presId="urn:microsoft.com/office/officeart/2005/8/layout/hierarchy2"/>
    <dgm:cxn modelId="{29530ABA-42D3-4289-A90E-ACCA6BB436D7}" type="presParOf" srcId="{1CE556F7-CE07-4BBF-A2AA-B9D1A7BEFD6D}" destId="{CF5AEC1E-FE69-48FA-B100-365494A54507}" srcOrd="1" destOrd="0" presId="urn:microsoft.com/office/officeart/2005/8/layout/hierarchy2"/>
    <dgm:cxn modelId="{EAD08B6D-2603-42B6-A4C5-3BDC96D81AA0}" type="presParOf" srcId="{2158D554-4A2B-4F05-B1AD-396BA73923AB}" destId="{EC7820FB-9E60-4762-B575-34F55DED95E6}" srcOrd="12" destOrd="0" presId="urn:microsoft.com/office/officeart/2005/8/layout/hierarchy2"/>
    <dgm:cxn modelId="{EA455897-7A2D-41ED-B1B3-0EF44104C2EC}" type="presParOf" srcId="{EC7820FB-9E60-4762-B575-34F55DED95E6}" destId="{50F506D7-3861-43E0-AEA9-6CDE71832B42}" srcOrd="0" destOrd="0" presId="urn:microsoft.com/office/officeart/2005/8/layout/hierarchy2"/>
    <dgm:cxn modelId="{C88DEA74-8F3A-474E-A22D-225DB495D698}" type="presParOf" srcId="{2158D554-4A2B-4F05-B1AD-396BA73923AB}" destId="{9CD28B13-DDBA-4F12-8F83-53889C1D7EA8}" srcOrd="13" destOrd="0" presId="urn:microsoft.com/office/officeart/2005/8/layout/hierarchy2"/>
    <dgm:cxn modelId="{4C0BBA5E-F421-4C7B-9F4E-9C6A24253ADC}" type="presParOf" srcId="{9CD28B13-DDBA-4F12-8F83-53889C1D7EA8}" destId="{8D8D337A-58EB-4777-AF1C-201EA0E78F06}" srcOrd="0" destOrd="0" presId="urn:microsoft.com/office/officeart/2005/8/layout/hierarchy2"/>
    <dgm:cxn modelId="{96A5B90C-B2F1-4578-981F-5A501223D558}" type="presParOf" srcId="{9CD28B13-DDBA-4F12-8F83-53889C1D7EA8}" destId="{2A214246-A082-4A3F-861E-C30EB88C51D3}" srcOrd="1" destOrd="0" presId="urn:microsoft.com/office/officeart/2005/8/layout/hierarchy2"/>
    <dgm:cxn modelId="{95730D62-47DF-489A-B29B-1312802F48C4}" type="presParOf" srcId="{2158D554-4A2B-4F05-B1AD-396BA73923AB}" destId="{7939FAA3-D080-4393-B401-172CF0E1C3AE}" srcOrd="14" destOrd="0" presId="urn:microsoft.com/office/officeart/2005/8/layout/hierarchy2"/>
    <dgm:cxn modelId="{1BCE574A-7FC5-415C-AB99-51B8620AB7B9}" type="presParOf" srcId="{7939FAA3-D080-4393-B401-172CF0E1C3AE}" destId="{5D072191-0FB4-4252-BF50-B2D9FEC9F456}" srcOrd="0" destOrd="0" presId="urn:microsoft.com/office/officeart/2005/8/layout/hierarchy2"/>
    <dgm:cxn modelId="{835D82A0-417E-415C-A9B5-9CFFA5192B1D}" type="presParOf" srcId="{2158D554-4A2B-4F05-B1AD-396BA73923AB}" destId="{8B53DC30-5061-4D40-98C8-C00D5CF3AE4F}" srcOrd="15" destOrd="0" presId="urn:microsoft.com/office/officeart/2005/8/layout/hierarchy2"/>
    <dgm:cxn modelId="{15C5A7B6-7023-417A-A257-AB5B6465E65A}" type="presParOf" srcId="{8B53DC30-5061-4D40-98C8-C00D5CF3AE4F}" destId="{8EAF0608-B622-4D39-AD8A-BAC7EAE0158A}" srcOrd="0" destOrd="0" presId="urn:microsoft.com/office/officeart/2005/8/layout/hierarchy2"/>
    <dgm:cxn modelId="{DD23E202-E973-41F0-B70F-5ADBA0F98C2B}" type="presParOf" srcId="{8B53DC30-5061-4D40-98C8-C00D5CF3AE4F}" destId="{6FCE42F0-5F60-4CD7-85A2-181173F2E4C5}" srcOrd="1" destOrd="0" presId="urn:microsoft.com/office/officeart/2005/8/layout/hierarchy2"/>
    <dgm:cxn modelId="{BF1EFC3B-90FF-44E2-A5E1-0C3E887CB7C1}" type="presParOf" srcId="{2158D554-4A2B-4F05-B1AD-396BA73923AB}" destId="{54BE1154-0B18-4021-95FD-8C445665C55D}" srcOrd="16" destOrd="0" presId="urn:microsoft.com/office/officeart/2005/8/layout/hierarchy2"/>
    <dgm:cxn modelId="{8DC1B5EC-9FF7-4436-B938-855F2BF375EB}" type="presParOf" srcId="{54BE1154-0B18-4021-95FD-8C445665C55D}" destId="{F5EACE36-B3A1-40C2-AB45-DBDEEA48A666}" srcOrd="0" destOrd="0" presId="urn:microsoft.com/office/officeart/2005/8/layout/hierarchy2"/>
    <dgm:cxn modelId="{C1645559-35CE-4B4F-B577-647534306CA2}" type="presParOf" srcId="{2158D554-4A2B-4F05-B1AD-396BA73923AB}" destId="{731C51D8-72E1-4047-9B0E-8AA86F037278}" srcOrd="17" destOrd="0" presId="urn:microsoft.com/office/officeart/2005/8/layout/hierarchy2"/>
    <dgm:cxn modelId="{D983EF39-039C-4CE8-9D8F-5A2C52BEE2F8}" type="presParOf" srcId="{731C51D8-72E1-4047-9B0E-8AA86F037278}" destId="{1030B725-E080-4351-81B3-6824A7E81297}" srcOrd="0" destOrd="0" presId="urn:microsoft.com/office/officeart/2005/8/layout/hierarchy2"/>
    <dgm:cxn modelId="{EF2809ED-BA40-4370-9A4C-CEE08B30CCDC}" type="presParOf" srcId="{731C51D8-72E1-4047-9B0E-8AA86F037278}" destId="{C4816D46-BDEE-4672-9766-EA4AAC0422D4}"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A8AEA6C4-A3B6-42B1-B81E-F9142AE880D8}" type="doc">
      <dgm:prSet loTypeId="urn:microsoft.com/office/officeart/2005/8/layout/hierarchy2" loCatId="hierarchy" qsTypeId="urn:microsoft.com/office/officeart/2005/8/quickstyle/3d2" qsCatId="3D" csTypeId="urn:microsoft.com/office/officeart/2005/8/colors/accent1_5" csCatId="accent1" phldr="1"/>
      <dgm:spPr/>
      <dgm:t>
        <a:bodyPr/>
        <a:lstStyle/>
        <a:p>
          <a:endParaRPr lang="el-GR"/>
        </a:p>
      </dgm:t>
    </dgm:pt>
    <dgm:pt modelId="{D9E19657-3F02-488E-8813-CC8965D05008}">
      <dgm:prSet phldrT="[Κείμενο]" custT="1"/>
      <dgm:spPr/>
      <dgm:t>
        <a:bodyPr/>
        <a:lstStyle/>
        <a:p>
          <a:r>
            <a:rPr lang="el-GR" sz="1800"/>
            <a:t>Ο ορισμός της επαγγελματικής ανάπτυξης με βάση τη ελληνική  βιβλιογραφία</a:t>
          </a:r>
          <a:endParaRPr lang="el-GR" sz="1800" dirty="0"/>
        </a:p>
      </dgm:t>
    </dgm:pt>
    <dgm:pt modelId="{AC0526C4-98B0-4F6D-86A1-D07908FB3F4A}" type="parTrans" cxnId="{026B89C0-D3CF-4901-AFCB-A4919274060F}">
      <dgm:prSet/>
      <dgm:spPr/>
      <dgm:t>
        <a:bodyPr/>
        <a:lstStyle/>
        <a:p>
          <a:endParaRPr lang="el-GR" sz="1800">
            <a:solidFill>
              <a:schemeClr val="tx1"/>
            </a:solidFill>
          </a:endParaRPr>
        </a:p>
      </dgm:t>
    </dgm:pt>
    <dgm:pt modelId="{DB403D9A-98F7-4AD8-A387-6F9C2E11217B}" type="sibTrans" cxnId="{026B89C0-D3CF-4901-AFCB-A4919274060F}">
      <dgm:prSet/>
      <dgm:spPr/>
      <dgm:t>
        <a:bodyPr/>
        <a:lstStyle/>
        <a:p>
          <a:endParaRPr lang="el-GR" sz="1800">
            <a:solidFill>
              <a:schemeClr val="tx1"/>
            </a:solidFill>
          </a:endParaRPr>
        </a:p>
      </dgm:t>
    </dgm:pt>
    <dgm:pt modelId="{CF1177FE-1290-48D7-B290-1289CBDEC45A}">
      <dgm:prSet phldrT="[Κείμενο]" custT="1"/>
      <dgm:spPr/>
      <dgm:t>
        <a:bodyPr/>
        <a:lstStyle/>
        <a:p>
          <a:r>
            <a:rPr lang="el-GR" sz="1800">
              <a:effectLst/>
              <a:latin typeface="Times New Roman" panose="02020603050405020304" pitchFamily="18" charset="0"/>
              <a:ea typeface="Times New Roman" panose="02020603050405020304" pitchFamily="18" charset="0"/>
            </a:rPr>
            <a:t>α) Ως το σύνολο των δραστηριοτήτων που οδηγούν στη βελτίωση του εκπαιδευτικού έργου του/της εκπαιδευτικού και ως μια διαδικασία διαρκούς μάθησης, η οποία διαπλέκεται με την προσωπική ανάπτυξη του ατόμου </a:t>
          </a:r>
          <a:endParaRPr lang="el-GR" sz="1800" dirty="0"/>
        </a:p>
      </dgm:t>
    </dgm:pt>
    <dgm:pt modelId="{2F95F503-C0E2-4CA5-BB03-7433408925FB}" type="parTrans" cxnId="{CCD8757E-0B32-4743-97AD-1C2166B71A20}">
      <dgm:prSet custT="1"/>
      <dgm:spPr/>
      <dgm:t>
        <a:bodyPr/>
        <a:lstStyle/>
        <a:p>
          <a:endParaRPr lang="el-GR" sz="1800">
            <a:solidFill>
              <a:schemeClr val="tx1"/>
            </a:solidFill>
          </a:endParaRPr>
        </a:p>
      </dgm:t>
    </dgm:pt>
    <dgm:pt modelId="{3FE616E9-E0AC-48ED-BE31-3E443C98DA38}" type="sibTrans" cxnId="{CCD8757E-0B32-4743-97AD-1C2166B71A20}">
      <dgm:prSet/>
      <dgm:spPr/>
      <dgm:t>
        <a:bodyPr/>
        <a:lstStyle/>
        <a:p>
          <a:endParaRPr lang="el-GR" sz="1800">
            <a:solidFill>
              <a:schemeClr val="tx1"/>
            </a:solidFill>
          </a:endParaRPr>
        </a:p>
      </dgm:t>
    </dgm:pt>
    <dgm:pt modelId="{37C4E616-D7D4-467D-BE62-8984B1FC0AC8}">
      <dgm:prSet phldrT="[Κείμενο]" custT="1"/>
      <dgm:spPr/>
      <dgm:t>
        <a:bodyPr/>
        <a:lstStyle/>
        <a:p>
          <a:r>
            <a:rPr lang="el-GR" sz="1800">
              <a:effectLst/>
              <a:latin typeface="Times New Roman" panose="02020603050405020304" pitchFamily="18" charset="0"/>
              <a:ea typeface="Times New Roman" panose="02020603050405020304" pitchFamily="18" charset="0"/>
            </a:rPr>
            <a:t>β) Ως απάντηση στο ερώτημα «πώς γίνεται κανείς εκπαιδευτικός», εστιάζοντας τόσο στις γνώσεις και δεξιότητες όσο και στις στάσεις και αξίες που απαιτούνται για την άσκηση του επαγγέλματος </a:t>
          </a:r>
          <a:endParaRPr lang="el-GR" sz="1800" dirty="0"/>
        </a:p>
      </dgm:t>
    </dgm:pt>
    <dgm:pt modelId="{8B788F15-2A3F-480D-AD0D-9E191E473E76}" type="parTrans" cxnId="{44308A6C-F080-42D7-A91B-47FF04282395}">
      <dgm:prSet custT="1"/>
      <dgm:spPr/>
      <dgm:t>
        <a:bodyPr/>
        <a:lstStyle/>
        <a:p>
          <a:endParaRPr lang="el-GR" sz="1800">
            <a:solidFill>
              <a:schemeClr val="tx1"/>
            </a:solidFill>
          </a:endParaRPr>
        </a:p>
      </dgm:t>
    </dgm:pt>
    <dgm:pt modelId="{08BDD8F8-310F-4C85-A001-C786D3534E14}" type="sibTrans" cxnId="{44308A6C-F080-42D7-A91B-47FF04282395}">
      <dgm:prSet/>
      <dgm:spPr/>
      <dgm:t>
        <a:bodyPr/>
        <a:lstStyle/>
        <a:p>
          <a:endParaRPr lang="el-GR" sz="1800">
            <a:solidFill>
              <a:schemeClr val="tx1"/>
            </a:solidFill>
          </a:endParaRPr>
        </a:p>
      </dgm:t>
    </dgm:pt>
    <dgm:pt modelId="{B44DD56B-71F1-4889-A549-06A0B63E7C44}">
      <dgm:prSet phldrT="[Κείμενο]" custT="1"/>
      <dgm:spPr/>
      <dgm:t>
        <a:bodyPr/>
        <a:lstStyle/>
        <a:p>
          <a:r>
            <a:rPr lang="el-GR" sz="1800" dirty="0">
              <a:effectLst/>
              <a:latin typeface="Times New Roman" panose="02020603050405020304" pitchFamily="18" charset="0"/>
              <a:ea typeface="Times New Roman" panose="02020603050405020304" pitchFamily="18" charset="0"/>
            </a:rPr>
            <a:t>γ) Ως διαδικασία που εκδηλώνεται σε τρία διαφορετικά επίπεδα, ανάλογα με το αν συνδέεται ή όχι με αλλαγή του τυπικού επαγγελματικού status του/της εκπαιδευτικού, εντός ή εκτός σχολείου </a:t>
          </a:r>
          <a:endParaRPr lang="el-GR" sz="1800" dirty="0"/>
        </a:p>
      </dgm:t>
    </dgm:pt>
    <dgm:pt modelId="{09FCF5A0-2654-4F66-B81A-EDF73A9E9104}" type="parTrans" cxnId="{4DDBA4F1-C7F7-4558-BF53-437171A38EF4}">
      <dgm:prSet custT="1"/>
      <dgm:spPr/>
      <dgm:t>
        <a:bodyPr/>
        <a:lstStyle/>
        <a:p>
          <a:endParaRPr lang="el-GR" sz="1800">
            <a:solidFill>
              <a:schemeClr val="tx1"/>
            </a:solidFill>
          </a:endParaRPr>
        </a:p>
      </dgm:t>
    </dgm:pt>
    <dgm:pt modelId="{71F09DF4-AF8A-4DBC-B5FE-D1E54D9CC94C}" type="sibTrans" cxnId="{4DDBA4F1-C7F7-4558-BF53-437171A38EF4}">
      <dgm:prSet/>
      <dgm:spPr/>
      <dgm:t>
        <a:bodyPr/>
        <a:lstStyle/>
        <a:p>
          <a:endParaRPr lang="el-GR" sz="1800">
            <a:solidFill>
              <a:schemeClr val="tx1"/>
            </a:solidFill>
          </a:endParaRPr>
        </a:p>
      </dgm:t>
    </dgm:pt>
    <dgm:pt modelId="{9D6D3004-8481-40CA-9221-EEE47F9EB0F0}">
      <dgm:prSet phldrT="[Κείμενο]" custT="1"/>
      <dgm:spPr/>
      <dgm:t>
        <a:bodyPr/>
        <a:lstStyle/>
        <a:p>
          <a:r>
            <a:rPr lang="el-GR" sz="1800" dirty="0">
              <a:effectLst/>
              <a:latin typeface="Times New Roman" panose="02020603050405020304" pitchFamily="18" charset="0"/>
              <a:ea typeface="Times New Roman" panose="02020603050405020304" pitchFamily="18" charset="0"/>
            </a:rPr>
            <a:t>δ) Ως αντικείμενο μελέτης μέσα από τη διερεύνηση δεικτών καθοριστικής σημασίας για την επαγγελματική πορεία του/της εκπαιδευτικού, όπως η άτυπη μάθηση, η βασική εκπαίδευση, η υποστήριξη των νεοδιόριστων, οι μορφές επιμόρφωσης, οι μεταπτυχιακές σπουδές, οι εκπαιδευτικές μεταρρυθμίσεις, η αξιολόγηση, η «εσωτερική» εκπαιδευτική πολιτική των σχολικών μονάδων, οι εργασιακές συνθήκες και η συμμετοχή σε συλλογικά όργανα </a:t>
          </a:r>
          <a:endParaRPr lang="el-GR" sz="1800" dirty="0"/>
        </a:p>
      </dgm:t>
    </dgm:pt>
    <dgm:pt modelId="{3DED3B75-653E-461F-BD34-96267212F26D}" type="parTrans" cxnId="{E8F26857-2E1E-40F3-9AA7-DA820E749B21}">
      <dgm:prSet custT="1"/>
      <dgm:spPr/>
      <dgm:t>
        <a:bodyPr/>
        <a:lstStyle/>
        <a:p>
          <a:endParaRPr lang="el-GR" sz="1800">
            <a:solidFill>
              <a:schemeClr val="tx1"/>
            </a:solidFill>
          </a:endParaRPr>
        </a:p>
      </dgm:t>
    </dgm:pt>
    <dgm:pt modelId="{C468C7A6-7DFB-4813-B7F0-F329AA473BC4}" type="sibTrans" cxnId="{E8F26857-2E1E-40F3-9AA7-DA820E749B21}">
      <dgm:prSet/>
      <dgm:spPr/>
      <dgm:t>
        <a:bodyPr/>
        <a:lstStyle/>
        <a:p>
          <a:endParaRPr lang="el-GR" sz="1800">
            <a:solidFill>
              <a:schemeClr val="tx1"/>
            </a:solidFill>
          </a:endParaRPr>
        </a:p>
      </dgm:t>
    </dgm:pt>
    <dgm:pt modelId="{1AFAE927-71E1-4BF1-95E1-BB3E85674BDE}" type="pres">
      <dgm:prSet presAssocID="{A8AEA6C4-A3B6-42B1-B81E-F9142AE880D8}" presName="diagram" presStyleCnt="0">
        <dgm:presLayoutVars>
          <dgm:chPref val="1"/>
          <dgm:dir/>
          <dgm:animOne val="branch"/>
          <dgm:animLvl val="lvl"/>
          <dgm:resizeHandles val="exact"/>
        </dgm:presLayoutVars>
      </dgm:prSet>
      <dgm:spPr/>
    </dgm:pt>
    <dgm:pt modelId="{456EA8AE-C7DA-4A21-8A49-67B30CA6C266}" type="pres">
      <dgm:prSet presAssocID="{D9E19657-3F02-488E-8813-CC8965D05008}" presName="root1" presStyleCnt="0"/>
      <dgm:spPr/>
    </dgm:pt>
    <dgm:pt modelId="{6ED11E37-B3EA-4728-BD43-05E6157D823C}" type="pres">
      <dgm:prSet presAssocID="{D9E19657-3F02-488E-8813-CC8965D05008}" presName="LevelOneTextNode" presStyleLbl="node0" presStyleIdx="0" presStyleCnt="1" custScaleY="325145">
        <dgm:presLayoutVars>
          <dgm:chPref val="3"/>
        </dgm:presLayoutVars>
      </dgm:prSet>
      <dgm:spPr/>
    </dgm:pt>
    <dgm:pt modelId="{56384337-8C2D-46E3-994B-802363869848}" type="pres">
      <dgm:prSet presAssocID="{D9E19657-3F02-488E-8813-CC8965D05008}" presName="level2hierChild" presStyleCnt="0"/>
      <dgm:spPr/>
    </dgm:pt>
    <dgm:pt modelId="{298E67B5-1FA5-4D6C-902C-A7D19E7643E9}" type="pres">
      <dgm:prSet presAssocID="{2F95F503-C0E2-4CA5-BB03-7433408925FB}" presName="conn2-1" presStyleLbl="parChTrans1D2" presStyleIdx="0" presStyleCnt="4"/>
      <dgm:spPr/>
    </dgm:pt>
    <dgm:pt modelId="{7C421C47-CE65-4454-82DB-442BF1047058}" type="pres">
      <dgm:prSet presAssocID="{2F95F503-C0E2-4CA5-BB03-7433408925FB}" presName="connTx" presStyleLbl="parChTrans1D2" presStyleIdx="0" presStyleCnt="4"/>
      <dgm:spPr/>
    </dgm:pt>
    <dgm:pt modelId="{450C8995-8D68-4BBA-9D70-919DAD19B4F7}" type="pres">
      <dgm:prSet presAssocID="{CF1177FE-1290-48D7-B290-1289CBDEC45A}" presName="root2" presStyleCnt="0"/>
      <dgm:spPr/>
    </dgm:pt>
    <dgm:pt modelId="{8825D406-5F89-41CC-97B5-AFF2D01DB3C8}" type="pres">
      <dgm:prSet presAssocID="{CF1177FE-1290-48D7-B290-1289CBDEC45A}" presName="LevelTwoTextNode" presStyleLbl="node2" presStyleIdx="0" presStyleCnt="4" custScaleX="288728">
        <dgm:presLayoutVars>
          <dgm:chPref val="3"/>
        </dgm:presLayoutVars>
      </dgm:prSet>
      <dgm:spPr/>
    </dgm:pt>
    <dgm:pt modelId="{47856C00-ACE0-4C37-84D6-F8FDBD39DAB2}" type="pres">
      <dgm:prSet presAssocID="{CF1177FE-1290-48D7-B290-1289CBDEC45A}" presName="level3hierChild" presStyleCnt="0"/>
      <dgm:spPr/>
    </dgm:pt>
    <dgm:pt modelId="{ECFF0A0D-9DF4-4392-ABDB-AC53F510AF2C}" type="pres">
      <dgm:prSet presAssocID="{8B788F15-2A3F-480D-AD0D-9E191E473E76}" presName="conn2-1" presStyleLbl="parChTrans1D2" presStyleIdx="1" presStyleCnt="4"/>
      <dgm:spPr/>
    </dgm:pt>
    <dgm:pt modelId="{B76938A6-3966-450A-B5D4-65C884A17429}" type="pres">
      <dgm:prSet presAssocID="{8B788F15-2A3F-480D-AD0D-9E191E473E76}" presName="connTx" presStyleLbl="parChTrans1D2" presStyleIdx="1" presStyleCnt="4"/>
      <dgm:spPr/>
    </dgm:pt>
    <dgm:pt modelId="{6F87B057-AD24-4DD5-876A-E6DD41507E44}" type="pres">
      <dgm:prSet presAssocID="{37C4E616-D7D4-467D-BE62-8984B1FC0AC8}" presName="root2" presStyleCnt="0"/>
      <dgm:spPr/>
    </dgm:pt>
    <dgm:pt modelId="{F2D808C0-818B-474E-A8B4-025A51FE75A4}" type="pres">
      <dgm:prSet presAssocID="{37C4E616-D7D4-467D-BE62-8984B1FC0AC8}" presName="LevelTwoTextNode" presStyleLbl="node2" presStyleIdx="1" presStyleCnt="4" custScaleX="288728">
        <dgm:presLayoutVars>
          <dgm:chPref val="3"/>
        </dgm:presLayoutVars>
      </dgm:prSet>
      <dgm:spPr/>
    </dgm:pt>
    <dgm:pt modelId="{6D217BB5-1900-450E-8EF7-D181856DB8CA}" type="pres">
      <dgm:prSet presAssocID="{37C4E616-D7D4-467D-BE62-8984B1FC0AC8}" presName="level3hierChild" presStyleCnt="0"/>
      <dgm:spPr/>
    </dgm:pt>
    <dgm:pt modelId="{47545CB1-3483-44B2-864C-3DF6F080AD76}" type="pres">
      <dgm:prSet presAssocID="{09FCF5A0-2654-4F66-B81A-EDF73A9E9104}" presName="conn2-1" presStyleLbl="parChTrans1D2" presStyleIdx="2" presStyleCnt="4"/>
      <dgm:spPr/>
    </dgm:pt>
    <dgm:pt modelId="{F57577B1-DC2D-42FD-ADB3-BCD58A73E1DB}" type="pres">
      <dgm:prSet presAssocID="{09FCF5A0-2654-4F66-B81A-EDF73A9E9104}" presName="connTx" presStyleLbl="parChTrans1D2" presStyleIdx="2" presStyleCnt="4"/>
      <dgm:spPr/>
    </dgm:pt>
    <dgm:pt modelId="{D7B55BC2-C135-45F7-A3E7-BC71D471E12C}" type="pres">
      <dgm:prSet presAssocID="{B44DD56B-71F1-4889-A549-06A0B63E7C44}" presName="root2" presStyleCnt="0"/>
      <dgm:spPr/>
    </dgm:pt>
    <dgm:pt modelId="{84F76C58-6857-4A17-A9D9-52DE3C87DF3C}" type="pres">
      <dgm:prSet presAssocID="{B44DD56B-71F1-4889-A549-06A0B63E7C44}" presName="LevelTwoTextNode" presStyleLbl="node2" presStyleIdx="2" presStyleCnt="4" custScaleX="288728">
        <dgm:presLayoutVars>
          <dgm:chPref val="3"/>
        </dgm:presLayoutVars>
      </dgm:prSet>
      <dgm:spPr/>
    </dgm:pt>
    <dgm:pt modelId="{E5D1316C-AC23-4D2C-875E-CA8962F13671}" type="pres">
      <dgm:prSet presAssocID="{B44DD56B-71F1-4889-A549-06A0B63E7C44}" presName="level3hierChild" presStyleCnt="0"/>
      <dgm:spPr/>
    </dgm:pt>
    <dgm:pt modelId="{873E6FD6-8ECA-4604-87FC-28AAF4360A3C}" type="pres">
      <dgm:prSet presAssocID="{3DED3B75-653E-461F-BD34-96267212F26D}" presName="conn2-1" presStyleLbl="parChTrans1D2" presStyleIdx="3" presStyleCnt="4"/>
      <dgm:spPr/>
    </dgm:pt>
    <dgm:pt modelId="{22EB3F3F-DD12-4830-B53D-9E4CB23D5B10}" type="pres">
      <dgm:prSet presAssocID="{3DED3B75-653E-461F-BD34-96267212F26D}" presName="connTx" presStyleLbl="parChTrans1D2" presStyleIdx="3" presStyleCnt="4"/>
      <dgm:spPr/>
    </dgm:pt>
    <dgm:pt modelId="{5A1BB916-D31A-44F5-AFC8-8C605956F1AA}" type="pres">
      <dgm:prSet presAssocID="{9D6D3004-8481-40CA-9221-EEE47F9EB0F0}" presName="root2" presStyleCnt="0"/>
      <dgm:spPr/>
    </dgm:pt>
    <dgm:pt modelId="{43C632C0-E695-4B40-B890-C5BFFBBD4C00}" type="pres">
      <dgm:prSet presAssocID="{9D6D3004-8481-40CA-9221-EEE47F9EB0F0}" presName="LevelTwoTextNode" presStyleLbl="node2" presStyleIdx="3" presStyleCnt="4" custScaleX="288728">
        <dgm:presLayoutVars>
          <dgm:chPref val="3"/>
        </dgm:presLayoutVars>
      </dgm:prSet>
      <dgm:spPr/>
    </dgm:pt>
    <dgm:pt modelId="{996483B5-D285-436D-859E-457BC47BA06C}" type="pres">
      <dgm:prSet presAssocID="{9D6D3004-8481-40CA-9221-EEE47F9EB0F0}" presName="level3hierChild" presStyleCnt="0"/>
      <dgm:spPr/>
    </dgm:pt>
  </dgm:ptLst>
  <dgm:cxnLst>
    <dgm:cxn modelId="{BE189D11-262A-4DB2-9BAC-B20D6071424A}" type="presOf" srcId="{09FCF5A0-2654-4F66-B81A-EDF73A9E9104}" destId="{F57577B1-DC2D-42FD-ADB3-BCD58A73E1DB}" srcOrd="1" destOrd="0" presId="urn:microsoft.com/office/officeart/2005/8/layout/hierarchy2"/>
    <dgm:cxn modelId="{D5D15516-4306-410D-A397-AF22E0B48508}" type="presOf" srcId="{A8AEA6C4-A3B6-42B1-B81E-F9142AE880D8}" destId="{1AFAE927-71E1-4BF1-95E1-BB3E85674BDE}" srcOrd="0" destOrd="0" presId="urn:microsoft.com/office/officeart/2005/8/layout/hierarchy2"/>
    <dgm:cxn modelId="{E1E81A2E-1FAF-49FA-8D60-3FDC23EB7E5D}" type="presOf" srcId="{CF1177FE-1290-48D7-B290-1289CBDEC45A}" destId="{8825D406-5F89-41CC-97B5-AFF2D01DB3C8}" srcOrd="0" destOrd="0" presId="urn:microsoft.com/office/officeart/2005/8/layout/hierarchy2"/>
    <dgm:cxn modelId="{64E84E34-743D-49EF-AF37-5DCA800D17A4}" type="presOf" srcId="{09FCF5A0-2654-4F66-B81A-EDF73A9E9104}" destId="{47545CB1-3483-44B2-864C-3DF6F080AD76}" srcOrd="0" destOrd="0" presId="urn:microsoft.com/office/officeart/2005/8/layout/hierarchy2"/>
    <dgm:cxn modelId="{B39FA15E-2A1D-4AA8-B1FC-845F54E03499}" type="presOf" srcId="{3DED3B75-653E-461F-BD34-96267212F26D}" destId="{873E6FD6-8ECA-4604-87FC-28AAF4360A3C}" srcOrd="0" destOrd="0" presId="urn:microsoft.com/office/officeart/2005/8/layout/hierarchy2"/>
    <dgm:cxn modelId="{26750861-961F-4CD3-89C2-0C8BE9C5C51C}" type="presOf" srcId="{8B788F15-2A3F-480D-AD0D-9E191E473E76}" destId="{ECFF0A0D-9DF4-4392-ABDB-AC53F510AF2C}" srcOrd="0" destOrd="0" presId="urn:microsoft.com/office/officeart/2005/8/layout/hierarchy2"/>
    <dgm:cxn modelId="{D22C5B61-B8E4-40B6-B891-4374DD77933F}" type="presOf" srcId="{2F95F503-C0E2-4CA5-BB03-7433408925FB}" destId="{7C421C47-CE65-4454-82DB-442BF1047058}" srcOrd="1" destOrd="0" presId="urn:microsoft.com/office/officeart/2005/8/layout/hierarchy2"/>
    <dgm:cxn modelId="{17FCFB6B-85A1-4456-AE07-ADE1C53C7211}" type="presOf" srcId="{B44DD56B-71F1-4889-A549-06A0B63E7C44}" destId="{84F76C58-6857-4A17-A9D9-52DE3C87DF3C}" srcOrd="0" destOrd="0" presId="urn:microsoft.com/office/officeart/2005/8/layout/hierarchy2"/>
    <dgm:cxn modelId="{44308A6C-F080-42D7-A91B-47FF04282395}" srcId="{D9E19657-3F02-488E-8813-CC8965D05008}" destId="{37C4E616-D7D4-467D-BE62-8984B1FC0AC8}" srcOrd="1" destOrd="0" parTransId="{8B788F15-2A3F-480D-AD0D-9E191E473E76}" sibTransId="{08BDD8F8-310F-4C85-A001-C786D3534E14}"/>
    <dgm:cxn modelId="{044E194D-97C6-4A32-A1A9-9141464CD3BC}" type="presOf" srcId="{8B788F15-2A3F-480D-AD0D-9E191E473E76}" destId="{B76938A6-3966-450A-B5D4-65C884A17429}" srcOrd="1" destOrd="0" presId="urn:microsoft.com/office/officeart/2005/8/layout/hierarchy2"/>
    <dgm:cxn modelId="{E8F26857-2E1E-40F3-9AA7-DA820E749B21}" srcId="{D9E19657-3F02-488E-8813-CC8965D05008}" destId="{9D6D3004-8481-40CA-9221-EEE47F9EB0F0}" srcOrd="3" destOrd="0" parTransId="{3DED3B75-653E-461F-BD34-96267212F26D}" sibTransId="{C468C7A6-7DFB-4813-B7F0-F329AA473BC4}"/>
    <dgm:cxn modelId="{CCD8757E-0B32-4743-97AD-1C2166B71A20}" srcId="{D9E19657-3F02-488E-8813-CC8965D05008}" destId="{CF1177FE-1290-48D7-B290-1289CBDEC45A}" srcOrd="0" destOrd="0" parTransId="{2F95F503-C0E2-4CA5-BB03-7433408925FB}" sibTransId="{3FE616E9-E0AC-48ED-BE31-3E443C98DA38}"/>
    <dgm:cxn modelId="{B835D785-000A-465F-91D6-08E523D7C7A8}" type="presOf" srcId="{3DED3B75-653E-461F-BD34-96267212F26D}" destId="{22EB3F3F-DD12-4830-B53D-9E4CB23D5B10}" srcOrd="1" destOrd="0" presId="urn:microsoft.com/office/officeart/2005/8/layout/hierarchy2"/>
    <dgm:cxn modelId="{B042238D-07C1-424D-AF25-39570E27C722}" type="presOf" srcId="{37C4E616-D7D4-467D-BE62-8984B1FC0AC8}" destId="{F2D808C0-818B-474E-A8B4-025A51FE75A4}" srcOrd="0" destOrd="0" presId="urn:microsoft.com/office/officeart/2005/8/layout/hierarchy2"/>
    <dgm:cxn modelId="{8022469B-A40A-4812-8A48-EF996A907354}" type="presOf" srcId="{2F95F503-C0E2-4CA5-BB03-7433408925FB}" destId="{298E67B5-1FA5-4D6C-902C-A7D19E7643E9}" srcOrd="0" destOrd="0" presId="urn:microsoft.com/office/officeart/2005/8/layout/hierarchy2"/>
    <dgm:cxn modelId="{026B89C0-D3CF-4901-AFCB-A4919274060F}" srcId="{A8AEA6C4-A3B6-42B1-B81E-F9142AE880D8}" destId="{D9E19657-3F02-488E-8813-CC8965D05008}" srcOrd="0" destOrd="0" parTransId="{AC0526C4-98B0-4F6D-86A1-D07908FB3F4A}" sibTransId="{DB403D9A-98F7-4AD8-A387-6F9C2E11217B}"/>
    <dgm:cxn modelId="{DB5A8BE7-6327-4D32-842B-591702FECB94}" type="presOf" srcId="{9D6D3004-8481-40CA-9221-EEE47F9EB0F0}" destId="{43C632C0-E695-4B40-B890-C5BFFBBD4C00}" srcOrd="0" destOrd="0" presId="urn:microsoft.com/office/officeart/2005/8/layout/hierarchy2"/>
    <dgm:cxn modelId="{4DDBA4F1-C7F7-4558-BF53-437171A38EF4}" srcId="{D9E19657-3F02-488E-8813-CC8965D05008}" destId="{B44DD56B-71F1-4889-A549-06A0B63E7C44}" srcOrd="2" destOrd="0" parTransId="{09FCF5A0-2654-4F66-B81A-EDF73A9E9104}" sibTransId="{71F09DF4-AF8A-4DBC-B5FE-D1E54D9CC94C}"/>
    <dgm:cxn modelId="{B0518AF8-E53D-4A36-BB09-150B2C81D2A1}" type="presOf" srcId="{D9E19657-3F02-488E-8813-CC8965D05008}" destId="{6ED11E37-B3EA-4728-BD43-05E6157D823C}" srcOrd="0" destOrd="0" presId="urn:microsoft.com/office/officeart/2005/8/layout/hierarchy2"/>
    <dgm:cxn modelId="{69E50950-B83F-4E5E-AD69-04C6841DD0AB}" type="presParOf" srcId="{1AFAE927-71E1-4BF1-95E1-BB3E85674BDE}" destId="{456EA8AE-C7DA-4A21-8A49-67B30CA6C266}" srcOrd="0" destOrd="0" presId="urn:microsoft.com/office/officeart/2005/8/layout/hierarchy2"/>
    <dgm:cxn modelId="{90DABE1B-1E86-44C7-BFA5-289BFE0C75BF}" type="presParOf" srcId="{456EA8AE-C7DA-4A21-8A49-67B30CA6C266}" destId="{6ED11E37-B3EA-4728-BD43-05E6157D823C}" srcOrd="0" destOrd="0" presId="urn:microsoft.com/office/officeart/2005/8/layout/hierarchy2"/>
    <dgm:cxn modelId="{67F3C429-F6B6-4F0D-8E45-866CFF1A7CEF}" type="presParOf" srcId="{456EA8AE-C7DA-4A21-8A49-67B30CA6C266}" destId="{56384337-8C2D-46E3-994B-802363869848}" srcOrd="1" destOrd="0" presId="urn:microsoft.com/office/officeart/2005/8/layout/hierarchy2"/>
    <dgm:cxn modelId="{4B056DA5-3675-47A6-8010-993348555D1A}" type="presParOf" srcId="{56384337-8C2D-46E3-994B-802363869848}" destId="{298E67B5-1FA5-4D6C-902C-A7D19E7643E9}" srcOrd="0" destOrd="0" presId="urn:microsoft.com/office/officeart/2005/8/layout/hierarchy2"/>
    <dgm:cxn modelId="{0D68AE45-5FCC-41D4-A617-1116DDD3AD56}" type="presParOf" srcId="{298E67B5-1FA5-4D6C-902C-A7D19E7643E9}" destId="{7C421C47-CE65-4454-82DB-442BF1047058}" srcOrd="0" destOrd="0" presId="urn:microsoft.com/office/officeart/2005/8/layout/hierarchy2"/>
    <dgm:cxn modelId="{544484FD-4667-42FB-8443-430335C0A5A7}" type="presParOf" srcId="{56384337-8C2D-46E3-994B-802363869848}" destId="{450C8995-8D68-4BBA-9D70-919DAD19B4F7}" srcOrd="1" destOrd="0" presId="urn:microsoft.com/office/officeart/2005/8/layout/hierarchy2"/>
    <dgm:cxn modelId="{AA160D97-7CB6-4145-BB62-0D7A10D3E66F}" type="presParOf" srcId="{450C8995-8D68-4BBA-9D70-919DAD19B4F7}" destId="{8825D406-5F89-41CC-97B5-AFF2D01DB3C8}" srcOrd="0" destOrd="0" presId="urn:microsoft.com/office/officeart/2005/8/layout/hierarchy2"/>
    <dgm:cxn modelId="{39E89C6B-70F2-4809-B9FE-8B85820A3DE7}" type="presParOf" srcId="{450C8995-8D68-4BBA-9D70-919DAD19B4F7}" destId="{47856C00-ACE0-4C37-84D6-F8FDBD39DAB2}" srcOrd="1" destOrd="0" presId="urn:microsoft.com/office/officeart/2005/8/layout/hierarchy2"/>
    <dgm:cxn modelId="{419B37C0-7F2B-46B2-8699-B06223084B33}" type="presParOf" srcId="{56384337-8C2D-46E3-994B-802363869848}" destId="{ECFF0A0D-9DF4-4392-ABDB-AC53F510AF2C}" srcOrd="2" destOrd="0" presId="urn:microsoft.com/office/officeart/2005/8/layout/hierarchy2"/>
    <dgm:cxn modelId="{A2CFCFDD-D535-40C0-8FAF-3AD15F2A34CC}" type="presParOf" srcId="{ECFF0A0D-9DF4-4392-ABDB-AC53F510AF2C}" destId="{B76938A6-3966-450A-B5D4-65C884A17429}" srcOrd="0" destOrd="0" presId="urn:microsoft.com/office/officeart/2005/8/layout/hierarchy2"/>
    <dgm:cxn modelId="{BB8D3FB9-B13F-452C-A37C-25D558BF0F44}" type="presParOf" srcId="{56384337-8C2D-46E3-994B-802363869848}" destId="{6F87B057-AD24-4DD5-876A-E6DD41507E44}" srcOrd="3" destOrd="0" presId="urn:microsoft.com/office/officeart/2005/8/layout/hierarchy2"/>
    <dgm:cxn modelId="{20926A08-6BB5-46EF-B13C-AC2B917681A4}" type="presParOf" srcId="{6F87B057-AD24-4DD5-876A-E6DD41507E44}" destId="{F2D808C0-818B-474E-A8B4-025A51FE75A4}" srcOrd="0" destOrd="0" presId="urn:microsoft.com/office/officeart/2005/8/layout/hierarchy2"/>
    <dgm:cxn modelId="{A5204841-C130-455B-9DDE-E9FA069B0B51}" type="presParOf" srcId="{6F87B057-AD24-4DD5-876A-E6DD41507E44}" destId="{6D217BB5-1900-450E-8EF7-D181856DB8CA}" srcOrd="1" destOrd="0" presId="urn:microsoft.com/office/officeart/2005/8/layout/hierarchy2"/>
    <dgm:cxn modelId="{EB150DAB-FABA-414F-8B9C-F4BDD832B158}" type="presParOf" srcId="{56384337-8C2D-46E3-994B-802363869848}" destId="{47545CB1-3483-44B2-864C-3DF6F080AD76}" srcOrd="4" destOrd="0" presId="urn:microsoft.com/office/officeart/2005/8/layout/hierarchy2"/>
    <dgm:cxn modelId="{E13FCF4D-6CA4-45B6-A655-FAF09C5A3506}" type="presParOf" srcId="{47545CB1-3483-44B2-864C-3DF6F080AD76}" destId="{F57577B1-DC2D-42FD-ADB3-BCD58A73E1DB}" srcOrd="0" destOrd="0" presId="urn:microsoft.com/office/officeart/2005/8/layout/hierarchy2"/>
    <dgm:cxn modelId="{27BCE368-9F12-4D5C-A0CA-F9F72DA6EE06}" type="presParOf" srcId="{56384337-8C2D-46E3-994B-802363869848}" destId="{D7B55BC2-C135-45F7-A3E7-BC71D471E12C}" srcOrd="5" destOrd="0" presId="urn:microsoft.com/office/officeart/2005/8/layout/hierarchy2"/>
    <dgm:cxn modelId="{4D32FBC5-C020-425A-A818-B4FE5C905E41}" type="presParOf" srcId="{D7B55BC2-C135-45F7-A3E7-BC71D471E12C}" destId="{84F76C58-6857-4A17-A9D9-52DE3C87DF3C}" srcOrd="0" destOrd="0" presId="urn:microsoft.com/office/officeart/2005/8/layout/hierarchy2"/>
    <dgm:cxn modelId="{6468699B-22A4-4775-921C-C42208E007CE}" type="presParOf" srcId="{D7B55BC2-C135-45F7-A3E7-BC71D471E12C}" destId="{E5D1316C-AC23-4D2C-875E-CA8962F13671}" srcOrd="1" destOrd="0" presId="urn:microsoft.com/office/officeart/2005/8/layout/hierarchy2"/>
    <dgm:cxn modelId="{52EDB6F7-5029-4B2F-9CBA-83526271B2E4}" type="presParOf" srcId="{56384337-8C2D-46E3-994B-802363869848}" destId="{873E6FD6-8ECA-4604-87FC-28AAF4360A3C}" srcOrd="6" destOrd="0" presId="urn:microsoft.com/office/officeart/2005/8/layout/hierarchy2"/>
    <dgm:cxn modelId="{51FA892C-B0BC-45DA-9325-20B192D5C1AD}" type="presParOf" srcId="{873E6FD6-8ECA-4604-87FC-28AAF4360A3C}" destId="{22EB3F3F-DD12-4830-B53D-9E4CB23D5B10}" srcOrd="0" destOrd="0" presId="urn:microsoft.com/office/officeart/2005/8/layout/hierarchy2"/>
    <dgm:cxn modelId="{C324483F-D9A4-4B2F-8C8D-F982A4CA3636}" type="presParOf" srcId="{56384337-8C2D-46E3-994B-802363869848}" destId="{5A1BB916-D31A-44F5-AFC8-8C605956F1AA}" srcOrd="7" destOrd="0" presId="urn:microsoft.com/office/officeart/2005/8/layout/hierarchy2"/>
    <dgm:cxn modelId="{00344C31-3526-4089-AD00-5A638CE295DD}" type="presParOf" srcId="{5A1BB916-D31A-44F5-AFC8-8C605956F1AA}" destId="{43C632C0-E695-4B40-B890-C5BFFBBD4C00}" srcOrd="0" destOrd="0" presId="urn:microsoft.com/office/officeart/2005/8/layout/hierarchy2"/>
    <dgm:cxn modelId="{F49563B7-2981-4553-87E6-9C0E3B6C551C}" type="presParOf" srcId="{5A1BB916-D31A-44F5-AFC8-8C605956F1AA}" destId="{996483B5-D285-436D-859E-457BC47BA06C}"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76FDC0AD-DD88-41FF-A31A-F37375DB3853}" type="doc">
      <dgm:prSet loTypeId="urn:microsoft.com/office/officeart/2005/8/layout/default" loCatId="list" qsTypeId="urn:microsoft.com/office/officeart/2005/8/quickstyle/3d2" qsCatId="3D" csTypeId="urn:microsoft.com/office/officeart/2005/8/colors/accent1_5" csCatId="accent1" phldr="1"/>
      <dgm:spPr/>
      <dgm:t>
        <a:bodyPr/>
        <a:lstStyle/>
        <a:p>
          <a:endParaRPr lang="el-GR"/>
        </a:p>
      </dgm:t>
    </dgm:pt>
    <dgm:pt modelId="{B9A03B8A-0939-43B9-B5DD-F6F33C7E6320}">
      <dgm:prSet phldrT="[Κείμενο]" custT="1"/>
      <dgm:spPr/>
      <dgm:t>
        <a:bodyPr/>
        <a:lstStyle/>
        <a:p>
          <a:r>
            <a:rPr lang="el-GR" sz="1800" dirty="0">
              <a:effectLst/>
              <a:latin typeface="Times New Roman" panose="02020603050405020304" pitchFamily="18" charset="0"/>
              <a:ea typeface="Times New Roman" panose="02020603050405020304" pitchFamily="18" charset="0"/>
              <a:cs typeface="Arial" panose="020B0604020202020204" pitchFamily="34" charset="0"/>
            </a:rPr>
            <a:t>Κεντρική επιδίωξη των επιμορφωτικών προγραμμάτων είναι η αναβάθμιση της ποιότητας της παρεχόμενης εκπαίδευσης, κάτι που προϋποθέτει τη συνεχή επαγγελματική εξέλιξη των εκπαιδευτικών. </a:t>
          </a:r>
          <a:endParaRPr lang="el-GR" sz="1800" dirty="0"/>
        </a:p>
      </dgm:t>
    </dgm:pt>
    <dgm:pt modelId="{9F77685A-7014-4D64-9E55-0C0F3712826B}" type="parTrans" cxnId="{84676EA8-BA70-460B-AE2D-EFF29415290A}">
      <dgm:prSet/>
      <dgm:spPr/>
      <dgm:t>
        <a:bodyPr/>
        <a:lstStyle/>
        <a:p>
          <a:endParaRPr lang="el-GR" sz="1800"/>
        </a:p>
      </dgm:t>
    </dgm:pt>
    <dgm:pt modelId="{D5D0BC40-C11B-4034-8922-FCA1E3E06449}" type="sibTrans" cxnId="{84676EA8-BA70-460B-AE2D-EFF29415290A}">
      <dgm:prSet/>
      <dgm:spPr/>
      <dgm:t>
        <a:bodyPr/>
        <a:lstStyle/>
        <a:p>
          <a:endParaRPr lang="el-GR" sz="1800"/>
        </a:p>
      </dgm:t>
    </dgm:pt>
    <dgm:pt modelId="{795CF9B7-ECAA-4DEC-B121-41F34A8B752E}">
      <dgm:prSet phldrT="[Κείμενο]" custT="1"/>
      <dgm:spPr/>
      <dgm:t>
        <a:bodyPr/>
        <a:lstStyle/>
        <a:p>
          <a:r>
            <a:rPr lang="el-GR" sz="1800" dirty="0">
              <a:effectLst/>
              <a:latin typeface="Times New Roman" panose="02020603050405020304" pitchFamily="18" charset="0"/>
              <a:ea typeface="Times New Roman" panose="02020603050405020304" pitchFamily="18" charset="0"/>
              <a:cs typeface="Arial" panose="020B0604020202020204" pitchFamily="34" charset="0"/>
            </a:rPr>
            <a:t>Είναι απαραίτητο να τους παρέχονται τα κατάλληλα εφόδια, ώστε να ανταποκρίνονται με αποτελεσματικότητα στα επαγγελματικά τους καθήκοντα. </a:t>
          </a:r>
          <a:endParaRPr lang="el-GR" sz="1800" dirty="0"/>
        </a:p>
      </dgm:t>
    </dgm:pt>
    <dgm:pt modelId="{75F3AA3F-13C5-442D-B947-68D892323E2A}" type="parTrans" cxnId="{20E6184B-1F4F-4660-B099-20A5082A41B0}">
      <dgm:prSet/>
      <dgm:spPr/>
      <dgm:t>
        <a:bodyPr/>
        <a:lstStyle/>
        <a:p>
          <a:endParaRPr lang="el-GR" sz="1800"/>
        </a:p>
      </dgm:t>
    </dgm:pt>
    <dgm:pt modelId="{CDEBA4C3-F383-4720-84BB-53BDFE2A2C5B}" type="sibTrans" cxnId="{20E6184B-1F4F-4660-B099-20A5082A41B0}">
      <dgm:prSet/>
      <dgm:spPr/>
      <dgm:t>
        <a:bodyPr/>
        <a:lstStyle/>
        <a:p>
          <a:endParaRPr lang="el-GR" sz="1800"/>
        </a:p>
      </dgm:t>
    </dgm:pt>
    <dgm:pt modelId="{8A0EB084-F784-46A0-AE07-B364EF69A4A2}">
      <dgm:prSet phldrT="[Κείμενο]" custT="1"/>
      <dgm:spPr/>
      <dgm:t>
        <a:bodyPr/>
        <a:lstStyle/>
        <a:p>
          <a:r>
            <a:rPr lang="el-GR" sz="1800" dirty="0">
              <a:effectLst/>
              <a:latin typeface="Times New Roman" panose="02020603050405020304" pitchFamily="18" charset="0"/>
              <a:ea typeface="Times New Roman" panose="02020603050405020304" pitchFamily="18" charset="0"/>
              <a:cs typeface="Arial" panose="020B0604020202020204" pitchFamily="34" charset="0"/>
            </a:rPr>
            <a:t>Η επιμόρφωση αναδεικνύεται, επομένως, σε βασικό μηχανισμό βελτίωσης της διδασκαλίας και, κατ’ επέκταση, της μαθησιακής προόδου, εντασσόμενη στο πλαίσιο της επαγγελματικής ανάπτυξης και της δια βίου μάθησης του εκπαιδευτικού</a:t>
          </a:r>
          <a:endParaRPr lang="el-GR" sz="1800" dirty="0"/>
        </a:p>
      </dgm:t>
    </dgm:pt>
    <dgm:pt modelId="{A39E624C-1B2C-40F7-B939-5F999E4C0AD0}" type="parTrans" cxnId="{8817E823-077B-4158-B7B7-4891949BA91E}">
      <dgm:prSet/>
      <dgm:spPr/>
      <dgm:t>
        <a:bodyPr/>
        <a:lstStyle/>
        <a:p>
          <a:endParaRPr lang="el-GR" sz="1800"/>
        </a:p>
      </dgm:t>
    </dgm:pt>
    <dgm:pt modelId="{88CC9CEA-2198-4582-B7E0-6159A210CC1B}" type="sibTrans" cxnId="{8817E823-077B-4158-B7B7-4891949BA91E}">
      <dgm:prSet/>
      <dgm:spPr/>
      <dgm:t>
        <a:bodyPr/>
        <a:lstStyle/>
        <a:p>
          <a:endParaRPr lang="el-GR" sz="1800"/>
        </a:p>
      </dgm:t>
    </dgm:pt>
    <dgm:pt modelId="{992694DD-5575-45A8-81AE-F2341C2E5FE5}">
      <dgm:prSet phldrT="[Κείμενο]" custT="1"/>
      <dgm:spPr/>
      <dgm:t>
        <a:bodyPr/>
        <a:lstStyle/>
        <a:p>
          <a:r>
            <a:rPr lang="el-GR" sz="1800" dirty="0">
              <a:effectLst/>
              <a:latin typeface="Times New Roman" panose="02020603050405020304" pitchFamily="18" charset="0"/>
              <a:ea typeface="Times New Roman" panose="02020603050405020304" pitchFamily="18" charset="0"/>
              <a:cs typeface="Arial" panose="020B0604020202020204" pitchFamily="34" charset="0"/>
            </a:rPr>
            <a:t>Συνεπώς, η ποιότητα των επιμορφωτικών διαδικασιών συνδέεται άμεσα τόσο με τη συνολική ποιότητα της εκπαίδευσης όσο και με τη συνεχή επαγγελματική ενδυνάμωση των εκπαιδευτικών </a:t>
          </a:r>
          <a:endParaRPr lang="el-GR" sz="1800" dirty="0"/>
        </a:p>
      </dgm:t>
    </dgm:pt>
    <dgm:pt modelId="{90FC5DBC-DA51-42A8-A0F2-1AAEC68D517A}" type="parTrans" cxnId="{28613A54-8685-42AB-BADD-C206A0D3EAB5}">
      <dgm:prSet/>
      <dgm:spPr/>
      <dgm:t>
        <a:bodyPr/>
        <a:lstStyle/>
        <a:p>
          <a:endParaRPr lang="el-GR" sz="1800"/>
        </a:p>
      </dgm:t>
    </dgm:pt>
    <dgm:pt modelId="{D5407772-49CD-40FE-9C79-3AFDC34E3EA3}" type="sibTrans" cxnId="{28613A54-8685-42AB-BADD-C206A0D3EAB5}">
      <dgm:prSet/>
      <dgm:spPr/>
      <dgm:t>
        <a:bodyPr/>
        <a:lstStyle/>
        <a:p>
          <a:endParaRPr lang="el-GR" sz="1800"/>
        </a:p>
      </dgm:t>
    </dgm:pt>
    <dgm:pt modelId="{83D38F14-EE30-4EAA-81BF-1A07046E0040}" type="pres">
      <dgm:prSet presAssocID="{76FDC0AD-DD88-41FF-A31A-F37375DB3853}" presName="diagram" presStyleCnt="0">
        <dgm:presLayoutVars>
          <dgm:dir/>
          <dgm:resizeHandles val="exact"/>
        </dgm:presLayoutVars>
      </dgm:prSet>
      <dgm:spPr/>
    </dgm:pt>
    <dgm:pt modelId="{B1B206E9-8953-4B1D-9C6B-46F41A2F8D60}" type="pres">
      <dgm:prSet presAssocID="{B9A03B8A-0939-43B9-B5DD-F6F33C7E6320}" presName="node" presStyleLbl="node1" presStyleIdx="0" presStyleCnt="4">
        <dgm:presLayoutVars>
          <dgm:bulletEnabled val="1"/>
        </dgm:presLayoutVars>
      </dgm:prSet>
      <dgm:spPr/>
    </dgm:pt>
    <dgm:pt modelId="{EC56CD25-E5B3-49E2-99A0-B73C0742388D}" type="pres">
      <dgm:prSet presAssocID="{D5D0BC40-C11B-4034-8922-FCA1E3E06449}" presName="sibTrans" presStyleCnt="0"/>
      <dgm:spPr/>
    </dgm:pt>
    <dgm:pt modelId="{EBDB758A-77EF-4081-B6D7-343A147AA439}" type="pres">
      <dgm:prSet presAssocID="{795CF9B7-ECAA-4DEC-B121-41F34A8B752E}" presName="node" presStyleLbl="node1" presStyleIdx="1" presStyleCnt="4">
        <dgm:presLayoutVars>
          <dgm:bulletEnabled val="1"/>
        </dgm:presLayoutVars>
      </dgm:prSet>
      <dgm:spPr/>
    </dgm:pt>
    <dgm:pt modelId="{4A3DE096-21FC-430D-94E4-C6C8DB1EC567}" type="pres">
      <dgm:prSet presAssocID="{CDEBA4C3-F383-4720-84BB-53BDFE2A2C5B}" presName="sibTrans" presStyleCnt="0"/>
      <dgm:spPr/>
    </dgm:pt>
    <dgm:pt modelId="{AE7DEB42-6C2C-449D-B135-9FADF97EA0A3}" type="pres">
      <dgm:prSet presAssocID="{8A0EB084-F784-46A0-AE07-B364EF69A4A2}" presName="node" presStyleLbl="node1" presStyleIdx="2" presStyleCnt="4">
        <dgm:presLayoutVars>
          <dgm:bulletEnabled val="1"/>
        </dgm:presLayoutVars>
      </dgm:prSet>
      <dgm:spPr/>
    </dgm:pt>
    <dgm:pt modelId="{0B9E4D7C-24DD-45D2-A1CE-743474C35017}" type="pres">
      <dgm:prSet presAssocID="{88CC9CEA-2198-4582-B7E0-6159A210CC1B}" presName="sibTrans" presStyleCnt="0"/>
      <dgm:spPr/>
    </dgm:pt>
    <dgm:pt modelId="{2EC0EEA3-E2B1-4BF7-813B-0D5FC2CD3770}" type="pres">
      <dgm:prSet presAssocID="{992694DD-5575-45A8-81AE-F2341C2E5FE5}" presName="node" presStyleLbl="node1" presStyleIdx="3" presStyleCnt="4">
        <dgm:presLayoutVars>
          <dgm:bulletEnabled val="1"/>
        </dgm:presLayoutVars>
      </dgm:prSet>
      <dgm:spPr/>
    </dgm:pt>
  </dgm:ptLst>
  <dgm:cxnLst>
    <dgm:cxn modelId="{823F3A06-DEAB-4F97-BF53-9AAFA788B46D}" type="presOf" srcId="{76FDC0AD-DD88-41FF-A31A-F37375DB3853}" destId="{83D38F14-EE30-4EAA-81BF-1A07046E0040}" srcOrd="0" destOrd="0" presId="urn:microsoft.com/office/officeart/2005/8/layout/default"/>
    <dgm:cxn modelId="{BFA6310C-083D-47FD-912A-582595CD5F42}" type="presOf" srcId="{795CF9B7-ECAA-4DEC-B121-41F34A8B752E}" destId="{EBDB758A-77EF-4081-B6D7-343A147AA439}" srcOrd="0" destOrd="0" presId="urn:microsoft.com/office/officeart/2005/8/layout/default"/>
    <dgm:cxn modelId="{8817E823-077B-4158-B7B7-4891949BA91E}" srcId="{76FDC0AD-DD88-41FF-A31A-F37375DB3853}" destId="{8A0EB084-F784-46A0-AE07-B364EF69A4A2}" srcOrd="2" destOrd="0" parTransId="{A39E624C-1B2C-40F7-B939-5F999E4C0AD0}" sibTransId="{88CC9CEA-2198-4582-B7E0-6159A210CC1B}"/>
    <dgm:cxn modelId="{B864E55E-6899-4AA5-96FB-C85A89973DBF}" type="presOf" srcId="{8A0EB084-F784-46A0-AE07-B364EF69A4A2}" destId="{AE7DEB42-6C2C-449D-B135-9FADF97EA0A3}" srcOrd="0" destOrd="0" presId="urn:microsoft.com/office/officeart/2005/8/layout/default"/>
    <dgm:cxn modelId="{3DBEBA47-241E-4691-A6D5-CC571F7A1D40}" type="presOf" srcId="{992694DD-5575-45A8-81AE-F2341C2E5FE5}" destId="{2EC0EEA3-E2B1-4BF7-813B-0D5FC2CD3770}" srcOrd="0" destOrd="0" presId="urn:microsoft.com/office/officeart/2005/8/layout/default"/>
    <dgm:cxn modelId="{20E6184B-1F4F-4660-B099-20A5082A41B0}" srcId="{76FDC0AD-DD88-41FF-A31A-F37375DB3853}" destId="{795CF9B7-ECAA-4DEC-B121-41F34A8B752E}" srcOrd="1" destOrd="0" parTransId="{75F3AA3F-13C5-442D-B947-68D892323E2A}" sibTransId="{CDEBA4C3-F383-4720-84BB-53BDFE2A2C5B}"/>
    <dgm:cxn modelId="{28613A54-8685-42AB-BADD-C206A0D3EAB5}" srcId="{76FDC0AD-DD88-41FF-A31A-F37375DB3853}" destId="{992694DD-5575-45A8-81AE-F2341C2E5FE5}" srcOrd="3" destOrd="0" parTransId="{90FC5DBC-DA51-42A8-A0F2-1AAEC68D517A}" sibTransId="{D5407772-49CD-40FE-9C79-3AFDC34E3EA3}"/>
    <dgm:cxn modelId="{84676EA8-BA70-460B-AE2D-EFF29415290A}" srcId="{76FDC0AD-DD88-41FF-A31A-F37375DB3853}" destId="{B9A03B8A-0939-43B9-B5DD-F6F33C7E6320}" srcOrd="0" destOrd="0" parTransId="{9F77685A-7014-4D64-9E55-0C0F3712826B}" sibTransId="{D5D0BC40-C11B-4034-8922-FCA1E3E06449}"/>
    <dgm:cxn modelId="{626734BA-7CF5-486B-948D-42340A89A1A4}" type="presOf" srcId="{B9A03B8A-0939-43B9-B5DD-F6F33C7E6320}" destId="{B1B206E9-8953-4B1D-9C6B-46F41A2F8D60}" srcOrd="0" destOrd="0" presId="urn:microsoft.com/office/officeart/2005/8/layout/default"/>
    <dgm:cxn modelId="{0E97FB9B-D6F4-4386-9DAA-C1378C452D0F}" type="presParOf" srcId="{83D38F14-EE30-4EAA-81BF-1A07046E0040}" destId="{B1B206E9-8953-4B1D-9C6B-46F41A2F8D60}" srcOrd="0" destOrd="0" presId="urn:microsoft.com/office/officeart/2005/8/layout/default"/>
    <dgm:cxn modelId="{B82E4732-B417-43EC-A669-B413F45E743C}" type="presParOf" srcId="{83D38F14-EE30-4EAA-81BF-1A07046E0040}" destId="{EC56CD25-E5B3-49E2-99A0-B73C0742388D}" srcOrd="1" destOrd="0" presId="urn:microsoft.com/office/officeart/2005/8/layout/default"/>
    <dgm:cxn modelId="{239C0F2D-231B-4267-8B13-C97506BC61BD}" type="presParOf" srcId="{83D38F14-EE30-4EAA-81BF-1A07046E0040}" destId="{EBDB758A-77EF-4081-B6D7-343A147AA439}" srcOrd="2" destOrd="0" presId="urn:microsoft.com/office/officeart/2005/8/layout/default"/>
    <dgm:cxn modelId="{0C133049-8D12-43DC-915B-3C7C815F9AD4}" type="presParOf" srcId="{83D38F14-EE30-4EAA-81BF-1A07046E0040}" destId="{4A3DE096-21FC-430D-94E4-C6C8DB1EC567}" srcOrd="3" destOrd="0" presId="urn:microsoft.com/office/officeart/2005/8/layout/default"/>
    <dgm:cxn modelId="{D7951146-A72F-4044-BA36-D1FEB4CFA101}" type="presParOf" srcId="{83D38F14-EE30-4EAA-81BF-1A07046E0040}" destId="{AE7DEB42-6C2C-449D-B135-9FADF97EA0A3}" srcOrd="4" destOrd="0" presId="urn:microsoft.com/office/officeart/2005/8/layout/default"/>
    <dgm:cxn modelId="{1E5E4F3E-29DD-4A35-AA37-CE702C6EEF0F}" type="presParOf" srcId="{83D38F14-EE30-4EAA-81BF-1A07046E0040}" destId="{0B9E4D7C-24DD-45D2-A1CE-743474C35017}" srcOrd="5" destOrd="0" presId="urn:microsoft.com/office/officeart/2005/8/layout/default"/>
    <dgm:cxn modelId="{6B953492-D740-4CD0-9F27-F58BCADA4F2D}" type="presParOf" srcId="{83D38F14-EE30-4EAA-81BF-1A07046E0040}" destId="{2EC0EEA3-E2B1-4BF7-813B-0D5FC2CD3770}"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193AF8F7-60B2-44FC-B6D5-F94C24A88292}" type="doc">
      <dgm:prSet loTypeId="urn:microsoft.com/office/officeart/2005/8/layout/default" loCatId="list" qsTypeId="urn:microsoft.com/office/officeart/2005/8/quickstyle/3d2" qsCatId="3D" csTypeId="urn:microsoft.com/office/officeart/2005/8/colors/accent1_5" csCatId="accent1" phldr="1"/>
      <dgm:spPr/>
      <dgm:t>
        <a:bodyPr/>
        <a:lstStyle/>
        <a:p>
          <a:endParaRPr lang="el-GR"/>
        </a:p>
      </dgm:t>
    </dgm:pt>
    <dgm:pt modelId="{ADDB7D32-C1E2-41D1-AD89-FAD1799B17CD}">
      <dgm:prSet phldrT="[Κείμενο]"/>
      <dgm:spPr/>
      <dgm:t>
        <a:bodyPr/>
        <a:lstStyle/>
        <a:p>
          <a:r>
            <a:rPr lang="el-GR" dirty="0">
              <a:effectLst/>
              <a:latin typeface="Times New Roman" panose="02020603050405020304" pitchFamily="18" charset="0"/>
              <a:ea typeface="Times New Roman" panose="02020603050405020304" pitchFamily="18" charset="0"/>
            </a:rPr>
            <a:t>Για να επιτελέσει η επιμόρφωση τον αναμενόμενο ρόλο της στη βελτίωση του σχολείου και στην υποστήριξη του εκπαιδευτικού έργου, οφείλει να εντάσσεται σε έναν ευρύτερο στρατηγικό σχεδιασμό που αφορά το επάγγελμα του εκπαιδευτικού και να βασίζεται σε σύγχρονα επιστημονικά δεδομένα</a:t>
          </a:r>
          <a:endParaRPr lang="el-GR" dirty="0"/>
        </a:p>
      </dgm:t>
    </dgm:pt>
    <dgm:pt modelId="{F0C1E4B1-8BA6-44C3-9BF3-125B5281C733}" type="parTrans" cxnId="{DE5452E5-9E15-4EAD-9EE4-C2093D2FD4FF}">
      <dgm:prSet/>
      <dgm:spPr/>
      <dgm:t>
        <a:bodyPr/>
        <a:lstStyle/>
        <a:p>
          <a:endParaRPr lang="el-GR"/>
        </a:p>
      </dgm:t>
    </dgm:pt>
    <dgm:pt modelId="{4953EBF6-5994-435B-9AA8-B688EE5A6F70}" type="sibTrans" cxnId="{DE5452E5-9E15-4EAD-9EE4-C2093D2FD4FF}">
      <dgm:prSet/>
      <dgm:spPr/>
      <dgm:t>
        <a:bodyPr/>
        <a:lstStyle/>
        <a:p>
          <a:endParaRPr lang="el-GR"/>
        </a:p>
      </dgm:t>
    </dgm:pt>
    <dgm:pt modelId="{69F24C6B-875B-4796-A113-46E1EA9BB9B2}">
      <dgm:prSet phldrT="[Κείμενο]"/>
      <dgm:spPr/>
      <dgm:t>
        <a:bodyPr/>
        <a:lstStyle/>
        <a:p>
          <a:r>
            <a:rPr lang="el-GR" dirty="0">
              <a:effectLst/>
              <a:latin typeface="Times New Roman" panose="02020603050405020304" pitchFamily="18" charset="0"/>
              <a:ea typeface="Times New Roman" panose="02020603050405020304" pitchFamily="18" charset="0"/>
            </a:rPr>
            <a:t>Αν αυτοί οι δύο άξονες δεν εξασφαλιστούν, υπάρχει κίνδυνος αναποτελεσματικής αξιοποίησης πόρων, ενώ η επιμόρφωση μπορεί να εκφυλιστεί σε μια ευκαιριακή διαδικασία που αποπροσανατολίζει από διαχρονικές αδυναμίες του εκπαιδευτικού συστήματος. </a:t>
          </a:r>
          <a:endParaRPr lang="el-GR" dirty="0"/>
        </a:p>
      </dgm:t>
    </dgm:pt>
    <dgm:pt modelId="{5DD47A36-474C-4969-9933-78929C5BF1FE}" type="parTrans" cxnId="{DC678CD1-906F-4857-945C-D1F8C63DFF21}">
      <dgm:prSet/>
      <dgm:spPr/>
      <dgm:t>
        <a:bodyPr/>
        <a:lstStyle/>
        <a:p>
          <a:endParaRPr lang="el-GR"/>
        </a:p>
      </dgm:t>
    </dgm:pt>
    <dgm:pt modelId="{4D5B1529-4325-4553-9A26-AB452FFC532F}" type="sibTrans" cxnId="{DC678CD1-906F-4857-945C-D1F8C63DFF21}">
      <dgm:prSet/>
      <dgm:spPr/>
      <dgm:t>
        <a:bodyPr/>
        <a:lstStyle/>
        <a:p>
          <a:endParaRPr lang="el-GR"/>
        </a:p>
      </dgm:t>
    </dgm:pt>
    <dgm:pt modelId="{FD3E1D62-98AA-4D12-A820-BC3026EF07F5}">
      <dgm:prSet phldrT="[Κείμενο]"/>
      <dgm:spPr/>
      <dgm:t>
        <a:bodyPr/>
        <a:lstStyle/>
        <a:p>
          <a:r>
            <a:rPr lang="el-GR" dirty="0">
              <a:effectLst/>
              <a:latin typeface="Times New Roman" panose="02020603050405020304" pitchFamily="18" charset="0"/>
              <a:ea typeface="Times New Roman" panose="02020603050405020304" pitchFamily="18" charset="0"/>
            </a:rPr>
            <a:t>Ο βασικός στόχος ιδανικά πρέπει να είναι ο μετασχηματισμός του ρόλου του εκπαιδευτικού. Δεδομένου ότι η επιμόρφωση αποδίδεται ερευνητικά με διαρκή χαρακτήρα, σκοπός της είναι η ενημέρωση για τις εξελίξεις στις επιστήμες της Αγωγής, η κάλυψη κενών της αρχικής κατάρτισης, η συνεχής αναβάθμιση του διδακτικού έργου, η ανταπόκριση στις νέες εκπαιδευτικές και κοινωνικές απαιτήσεις, η υποστήριξη καινοτόμων πρακτικών και η ανάληψη νέων επαγγελματικών ρόλων </a:t>
          </a:r>
          <a:endParaRPr lang="el-GR" dirty="0"/>
        </a:p>
      </dgm:t>
    </dgm:pt>
    <dgm:pt modelId="{50B18B89-3044-4960-8279-334B0DB353B6}" type="parTrans" cxnId="{C204767B-F03D-49A7-AB4B-86FFAD4AAE33}">
      <dgm:prSet/>
      <dgm:spPr/>
      <dgm:t>
        <a:bodyPr/>
        <a:lstStyle/>
        <a:p>
          <a:endParaRPr lang="el-GR"/>
        </a:p>
      </dgm:t>
    </dgm:pt>
    <dgm:pt modelId="{DC5B07B8-7624-4AE1-A18C-735BB45EF93D}" type="sibTrans" cxnId="{C204767B-F03D-49A7-AB4B-86FFAD4AAE33}">
      <dgm:prSet/>
      <dgm:spPr/>
      <dgm:t>
        <a:bodyPr/>
        <a:lstStyle/>
        <a:p>
          <a:endParaRPr lang="el-GR"/>
        </a:p>
      </dgm:t>
    </dgm:pt>
    <dgm:pt modelId="{D0E77642-7AD6-4CAD-83C8-82D89A7191DF}" type="pres">
      <dgm:prSet presAssocID="{193AF8F7-60B2-44FC-B6D5-F94C24A88292}" presName="diagram" presStyleCnt="0">
        <dgm:presLayoutVars>
          <dgm:dir/>
          <dgm:resizeHandles val="exact"/>
        </dgm:presLayoutVars>
      </dgm:prSet>
      <dgm:spPr/>
    </dgm:pt>
    <dgm:pt modelId="{DA30559D-4BFD-4A37-9E97-DC6AF045CDEA}" type="pres">
      <dgm:prSet presAssocID="{ADDB7D32-C1E2-41D1-AD89-FAD1799B17CD}" presName="node" presStyleLbl="node1" presStyleIdx="0" presStyleCnt="3">
        <dgm:presLayoutVars>
          <dgm:bulletEnabled val="1"/>
        </dgm:presLayoutVars>
      </dgm:prSet>
      <dgm:spPr/>
    </dgm:pt>
    <dgm:pt modelId="{7D34247E-45AC-457C-B44B-3FC797B35FC5}" type="pres">
      <dgm:prSet presAssocID="{4953EBF6-5994-435B-9AA8-B688EE5A6F70}" presName="sibTrans" presStyleCnt="0"/>
      <dgm:spPr/>
    </dgm:pt>
    <dgm:pt modelId="{8A7347DF-6B94-478D-95AB-59702B507648}" type="pres">
      <dgm:prSet presAssocID="{69F24C6B-875B-4796-A113-46E1EA9BB9B2}" presName="node" presStyleLbl="node1" presStyleIdx="1" presStyleCnt="3">
        <dgm:presLayoutVars>
          <dgm:bulletEnabled val="1"/>
        </dgm:presLayoutVars>
      </dgm:prSet>
      <dgm:spPr/>
    </dgm:pt>
    <dgm:pt modelId="{88A59866-1B27-4928-AFEE-5C6AA64B97B5}" type="pres">
      <dgm:prSet presAssocID="{4D5B1529-4325-4553-9A26-AB452FFC532F}" presName="sibTrans" presStyleCnt="0"/>
      <dgm:spPr/>
    </dgm:pt>
    <dgm:pt modelId="{5FF3F462-6AF2-4976-AF49-406C1571C8D8}" type="pres">
      <dgm:prSet presAssocID="{FD3E1D62-98AA-4D12-A820-BC3026EF07F5}" presName="node" presStyleLbl="node1" presStyleIdx="2" presStyleCnt="3">
        <dgm:presLayoutVars>
          <dgm:bulletEnabled val="1"/>
        </dgm:presLayoutVars>
      </dgm:prSet>
      <dgm:spPr/>
    </dgm:pt>
  </dgm:ptLst>
  <dgm:cxnLst>
    <dgm:cxn modelId="{67625E35-8937-4211-A318-1527523A7B7D}" type="presOf" srcId="{ADDB7D32-C1E2-41D1-AD89-FAD1799B17CD}" destId="{DA30559D-4BFD-4A37-9E97-DC6AF045CDEA}" srcOrd="0" destOrd="0" presId="urn:microsoft.com/office/officeart/2005/8/layout/default"/>
    <dgm:cxn modelId="{8DA64646-35F9-43D0-BEDB-52F51B94B4C6}" type="presOf" srcId="{193AF8F7-60B2-44FC-B6D5-F94C24A88292}" destId="{D0E77642-7AD6-4CAD-83C8-82D89A7191DF}" srcOrd="0" destOrd="0" presId="urn:microsoft.com/office/officeart/2005/8/layout/default"/>
    <dgm:cxn modelId="{C204767B-F03D-49A7-AB4B-86FFAD4AAE33}" srcId="{193AF8F7-60B2-44FC-B6D5-F94C24A88292}" destId="{FD3E1D62-98AA-4D12-A820-BC3026EF07F5}" srcOrd="2" destOrd="0" parTransId="{50B18B89-3044-4960-8279-334B0DB353B6}" sibTransId="{DC5B07B8-7624-4AE1-A18C-735BB45EF93D}"/>
    <dgm:cxn modelId="{640865A8-6544-43ED-BD41-DB3CDC3722E5}" type="presOf" srcId="{69F24C6B-875B-4796-A113-46E1EA9BB9B2}" destId="{8A7347DF-6B94-478D-95AB-59702B507648}" srcOrd="0" destOrd="0" presId="urn:microsoft.com/office/officeart/2005/8/layout/default"/>
    <dgm:cxn modelId="{D87BFDB6-DD57-4CF5-BDF5-4808806B6337}" type="presOf" srcId="{FD3E1D62-98AA-4D12-A820-BC3026EF07F5}" destId="{5FF3F462-6AF2-4976-AF49-406C1571C8D8}" srcOrd="0" destOrd="0" presId="urn:microsoft.com/office/officeart/2005/8/layout/default"/>
    <dgm:cxn modelId="{DC678CD1-906F-4857-945C-D1F8C63DFF21}" srcId="{193AF8F7-60B2-44FC-B6D5-F94C24A88292}" destId="{69F24C6B-875B-4796-A113-46E1EA9BB9B2}" srcOrd="1" destOrd="0" parTransId="{5DD47A36-474C-4969-9933-78929C5BF1FE}" sibTransId="{4D5B1529-4325-4553-9A26-AB452FFC532F}"/>
    <dgm:cxn modelId="{DE5452E5-9E15-4EAD-9EE4-C2093D2FD4FF}" srcId="{193AF8F7-60B2-44FC-B6D5-F94C24A88292}" destId="{ADDB7D32-C1E2-41D1-AD89-FAD1799B17CD}" srcOrd="0" destOrd="0" parTransId="{F0C1E4B1-8BA6-44C3-9BF3-125B5281C733}" sibTransId="{4953EBF6-5994-435B-9AA8-B688EE5A6F70}"/>
    <dgm:cxn modelId="{6BFB0389-AC3E-4A68-A741-65FC1AC24340}" type="presParOf" srcId="{D0E77642-7AD6-4CAD-83C8-82D89A7191DF}" destId="{DA30559D-4BFD-4A37-9E97-DC6AF045CDEA}" srcOrd="0" destOrd="0" presId="urn:microsoft.com/office/officeart/2005/8/layout/default"/>
    <dgm:cxn modelId="{243F3690-9A83-47BC-A8FC-2181F0528C24}" type="presParOf" srcId="{D0E77642-7AD6-4CAD-83C8-82D89A7191DF}" destId="{7D34247E-45AC-457C-B44B-3FC797B35FC5}" srcOrd="1" destOrd="0" presId="urn:microsoft.com/office/officeart/2005/8/layout/default"/>
    <dgm:cxn modelId="{AF4DB1CD-58F3-4E93-ABB0-41274C2B3CE0}" type="presParOf" srcId="{D0E77642-7AD6-4CAD-83C8-82D89A7191DF}" destId="{8A7347DF-6B94-478D-95AB-59702B507648}" srcOrd="2" destOrd="0" presId="urn:microsoft.com/office/officeart/2005/8/layout/default"/>
    <dgm:cxn modelId="{6BB732B3-D664-493F-A5D5-7A74E8813B66}" type="presParOf" srcId="{D0E77642-7AD6-4CAD-83C8-82D89A7191DF}" destId="{88A59866-1B27-4928-AFEE-5C6AA64B97B5}" srcOrd="3" destOrd="0" presId="urn:microsoft.com/office/officeart/2005/8/layout/default"/>
    <dgm:cxn modelId="{AE8208E3-01E0-44D1-BA7C-B6C2ABC19AE6}" type="presParOf" srcId="{D0E77642-7AD6-4CAD-83C8-82D89A7191DF}" destId="{5FF3F462-6AF2-4976-AF49-406C1571C8D8}"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C2B0C012-B1BC-4696-825C-1B142AF80A72}" type="doc">
      <dgm:prSet loTypeId="urn:microsoft.com/office/officeart/2005/8/layout/default" loCatId="list" qsTypeId="urn:microsoft.com/office/officeart/2005/8/quickstyle/3d2" qsCatId="3D" csTypeId="urn:microsoft.com/office/officeart/2005/8/colors/accent1_5" csCatId="accent1" phldr="1"/>
      <dgm:spPr/>
      <dgm:t>
        <a:bodyPr/>
        <a:lstStyle/>
        <a:p>
          <a:endParaRPr lang="el-GR"/>
        </a:p>
      </dgm:t>
    </dgm:pt>
    <dgm:pt modelId="{2287FF75-E334-4DB3-B8FE-61A19DA571FF}">
      <dgm:prSet phldrT="[Κείμενο]"/>
      <dgm:spPr/>
      <dgm:t>
        <a:bodyPr/>
        <a:lstStyle/>
        <a:p>
          <a:r>
            <a:rPr lang="el-GR" dirty="0">
              <a:effectLst/>
              <a:latin typeface="Times New Roman" panose="02020603050405020304" pitchFamily="18" charset="0"/>
              <a:ea typeface="Times New Roman" panose="02020603050405020304" pitchFamily="18" charset="0"/>
              <a:cs typeface="Arial" panose="020B0604020202020204" pitchFamily="34" charset="0"/>
            </a:rPr>
            <a:t>Η αποτελεσματικότητα κάθε επιμορφωτικού προγράμματος προϋποθέτει την ικανοποίηση πραγματικών αναγκών των εκπαιδευτικών, τη σύντομη αλλά επαναλαμβανόμενη χρονική διάρκειά του, τη σύνδεση με την έρευνα για ζητήματα του σχολείου, την παροχή ποικίλων μαθησιακών δραστηριοτήτων, τη συμμετοχή μεγάλου αριθμού εκπαιδευτικών, την αξιοποίηση σύγχρονων εκπαιδευτικών προσεγγίσεων και των ΤΠΕ, καθώς και τη συστηματική αξιολόγησή του </a:t>
          </a:r>
          <a:endParaRPr lang="el-GR" dirty="0"/>
        </a:p>
      </dgm:t>
    </dgm:pt>
    <dgm:pt modelId="{CD703777-20F1-44B5-8268-AA234FBEE0A5}" type="parTrans" cxnId="{24DCC56D-85A2-4A79-AEB9-F1419EBB168F}">
      <dgm:prSet/>
      <dgm:spPr/>
      <dgm:t>
        <a:bodyPr/>
        <a:lstStyle/>
        <a:p>
          <a:endParaRPr lang="el-GR"/>
        </a:p>
      </dgm:t>
    </dgm:pt>
    <dgm:pt modelId="{9E94A141-3E1D-4EA1-B7BB-CE9BDB0C17AE}" type="sibTrans" cxnId="{24DCC56D-85A2-4A79-AEB9-F1419EBB168F}">
      <dgm:prSet/>
      <dgm:spPr/>
      <dgm:t>
        <a:bodyPr/>
        <a:lstStyle/>
        <a:p>
          <a:endParaRPr lang="el-GR"/>
        </a:p>
      </dgm:t>
    </dgm:pt>
    <dgm:pt modelId="{C0D27631-BF86-44EB-9FCA-B2D54ACEEA37}">
      <dgm:prSet phldrT="[Κείμενο]"/>
      <dgm:spPr/>
      <dgm:t>
        <a:bodyPr/>
        <a:lstStyle/>
        <a:p>
          <a:r>
            <a:rPr lang="el-GR" dirty="0">
              <a:effectLst/>
              <a:latin typeface="Times New Roman" panose="02020603050405020304" pitchFamily="18" charset="0"/>
              <a:ea typeface="Times New Roman" panose="02020603050405020304" pitchFamily="18" charset="0"/>
              <a:cs typeface="Arial" panose="020B0604020202020204" pitchFamily="34" charset="0"/>
            </a:rPr>
            <a:t>Εξίσου σημαντική είναι η σύνδεση της επιμόρφωσης με τις απαιτήσεις της αγοράς εργασίας. Απαραίτητοι παράγοντες αποτελούν επίσης η σαφής </a:t>
          </a:r>
          <a:r>
            <a:rPr lang="el-GR" dirty="0" err="1">
              <a:effectLst/>
              <a:latin typeface="Times New Roman" panose="02020603050405020304" pitchFamily="18" charset="0"/>
              <a:ea typeface="Times New Roman" panose="02020603050405020304" pitchFamily="18" charset="0"/>
              <a:cs typeface="Arial" panose="020B0604020202020204" pitchFamily="34" charset="0"/>
            </a:rPr>
            <a:t>στοχοθεσία</a:t>
          </a:r>
          <a:r>
            <a:rPr lang="el-GR" dirty="0">
              <a:effectLst/>
              <a:latin typeface="Times New Roman" panose="02020603050405020304" pitchFamily="18" charset="0"/>
              <a:ea typeface="Times New Roman" panose="02020603050405020304" pitchFamily="18" charset="0"/>
              <a:cs typeface="Arial" panose="020B0604020202020204" pitchFamily="34" charset="0"/>
            </a:rPr>
            <a:t>, η επαρκής υλικοτεχνική υποδομή, η κατάλληλη επιλογή εκπαιδευτών και υλικού, η προσαρμογή του περιεχομένου στις ανάγκες των συμμετεχόντων, η ενθάρρυνση ενεργητικής συμμετοχής και η αναγνώριση μαθησιακών εμποδίων</a:t>
          </a:r>
          <a:endParaRPr lang="el-GR" dirty="0"/>
        </a:p>
      </dgm:t>
    </dgm:pt>
    <dgm:pt modelId="{1F7689F1-C14D-4580-BFE9-5F128F04C627}" type="parTrans" cxnId="{B0D91B7B-C074-48C2-A096-64BA1991A17D}">
      <dgm:prSet/>
      <dgm:spPr/>
      <dgm:t>
        <a:bodyPr/>
        <a:lstStyle/>
        <a:p>
          <a:endParaRPr lang="el-GR"/>
        </a:p>
      </dgm:t>
    </dgm:pt>
    <dgm:pt modelId="{8ACE52EA-7554-4E56-AC9A-F6E9F67355CB}" type="sibTrans" cxnId="{B0D91B7B-C074-48C2-A096-64BA1991A17D}">
      <dgm:prSet/>
      <dgm:spPr/>
      <dgm:t>
        <a:bodyPr/>
        <a:lstStyle/>
        <a:p>
          <a:endParaRPr lang="el-GR"/>
        </a:p>
      </dgm:t>
    </dgm:pt>
    <dgm:pt modelId="{7B5886C4-6F32-4941-A0AE-256A569A2AAF}">
      <dgm:prSet phldrT="[Κείμενο]"/>
      <dgm:spPr/>
      <dgm:t>
        <a:bodyPr/>
        <a:lstStyle/>
        <a:p>
          <a:r>
            <a:rPr lang="el-GR" dirty="0">
              <a:effectLst/>
              <a:latin typeface="Times New Roman" panose="02020603050405020304" pitchFamily="18" charset="0"/>
              <a:ea typeface="Times New Roman" panose="02020603050405020304" pitchFamily="18" charset="0"/>
              <a:cs typeface="Arial" panose="020B0604020202020204" pitchFamily="34" charset="0"/>
            </a:rPr>
            <a:t>Το μαθησιακό κλίμα πρέπει να χαρακτηρίζεται από επικοινωνία, συνεργασία και αμοιβαίο σεβασμό</a:t>
          </a:r>
          <a:endParaRPr lang="el-GR" dirty="0"/>
        </a:p>
      </dgm:t>
    </dgm:pt>
    <dgm:pt modelId="{AFE781E3-5A50-4389-A746-37287DAEC32A}" type="parTrans" cxnId="{47F338E1-C034-4CDA-BB53-D9A3021AB124}">
      <dgm:prSet/>
      <dgm:spPr/>
      <dgm:t>
        <a:bodyPr/>
        <a:lstStyle/>
        <a:p>
          <a:endParaRPr lang="el-GR"/>
        </a:p>
      </dgm:t>
    </dgm:pt>
    <dgm:pt modelId="{53CD5B1F-5567-47F8-9A40-06C3D686E32D}" type="sibTrans" cxnId="{47F338E1-C034-4CDA-BB53-D9A3021AB124}">
      <dgm:prSet/>
      <dgm:spPr/>
      <dgm:t>
        <a:bodyPr/>
        <a:lstStyle/>
        <a:p>
          <a:endParaRPr lang="el-GR"/>
        </a:p>
      </dgm:t>
    </dgm:pt>
    <dgm:pt modelId="{923FB37D-7179-4657-9312-2F213B34C51B}" type="pres">
      <dgm:prSet presAssocID="{C2B0C012-B1BC-4696-825C-1B142AF80A72}" presName="diagram" presStyleCnt="0">
        <dgm:presLayoutVars>
          <dgm:dir/>
          <dgm:resizeHandles val="exact"/>
        </dgm:presLayoutVars>
      </dgm:prSet>
      <dgm:spPr/>
    </dgm:pt>
    <dgm:pt modelId="{736AFFFE-222E-412A-9AB4-8A6003E470A8}" type="pres">
      <dgm:prSet presAssocID="{2287FF75-E334-4DB3-B8FE-61A19DA571FF}" presName="node" presStyleLbl="node1" presStyleIdx="0" presStyleCnt="3">
        <dgm:presLayoutVars>
          <dgm:bulletEnabled val="1"/>
        </dgm:presLayoutVars>
      </dgm:prSet>
      <dgm:spPr/>
    </dgm:pt>
    <dgm:pt modelId="{26784F21-4500-44FB-8C81-1B5D4473B3EA}" type="pres">
      <dgm:prSet presAssocID="{9E94A141-3E1D-4EA1-B7BB-CE9BDB0C17AE}" presName="sibTrans" presStyleCnt="0"/>
      <dgm:spPr/>
    </dgm:pt>
    <dgm:pt modelId="{A219027B-3540-476C-BA69-A54AA928A5F8}" type="pres">
      <dgm:prSet presAssocID="{C0D27631-BF86-44EB-9FCA-B2D54ACEEA37}" presName="node" presStyleLbl="node1" presStyleIdx="1" presStyleCnt="3">
        <dgm:presLayoutVars>
          <dgm:bulletEnabled val="1"/>
        </dgm:presLayoutVars>
      </dgm:prSet>
      <dgm:spPr/>
    </dgm:pt>
    <dgm:pt modelId="{C94882D3-4EFA-470E-BDB8-A8AE618C6365}" type="pres">
      <dgm:prSet presAssocID="{8ACE52EA-7554-4E56-AC9A-F6E9F67355CB}" presName="sibTrans" presStyleCnt="0"/>
      <dgm:spPr/>
    </dgm:pt>
    <dgm:pt modelId="{B8A31CE4-61CA-4196-A85F-6D5C1DD9BD31}" type="pres">
      <dgm:prSet presAssocID="{7B5886C4-6F32-4941-A0AE-256A569A2AAF}" presName="node" presStyleLbl="node1" presStyleIdx="2" presStyleCnt="3">
        <dgm:presLayoutVars>
          <dgm:bulletEnabled val="1"/>
        </dgm:presLayoutVars>
      </dgm:prSet>
      <dgm:spPr/>
    </dgm:pt>
  </dgm:ptLst>
  <dgm:cxnLst>
    <dgm:cxn modelId="{38588B24-66FD-4989-9313-ABAF0185BE5D}" type="presOf" srcId="{C0D27631-BF86-44EB-9FCA-B2D54ACEEA37}" destId="{A219027B-3540-476C-BA69-A54AA928A5F8}" srcOrd="0" destOrd="0" presId="urn:microsoft.com/office/officeart/2005/8/layout/default"/>
    <dgm:cxn modelId="{24DCC56D-85A2-4A79-AEB9-F1419EBB168F}" srcId="{C2B0C012-B1BC-4696-825C-1B142AF80A72}" destId="{2287FF75-E334-4DB3-B8FE-61A19DA571FF}" srcOrd="0" destOrd="0" parTransId="{CD703777-20F1-44B5-8268-AA234FBEE0A5}" sibTransId="{9E94A141-3E1D-4EA1-B7BB-CE9BDB0C17AE}"/>
    <dgm:cxn modelId="{0957037A-57F9-4DD2-BC44-19A44DD00E48}" type="presOf" srcId="{2287FF75-E334-4DB3-B8FE-61A19DA571FF}" destId="{736AFFFE-222E-412A-9AB4-8A6003E470A8}" srcOrd="0" destOrd="0" presId="urn:microsoft.com/office/officeart/2005/8/layout/default"/>
    <dgm:cxn modelId="{B0D91B7B-C074-48C2-A096-64BA1991A17D}" srcId="{C2B0C012-B1BC-4696-825C-1B142AF80A72}" destId="{C0D27631-BF86-44EB-9FCA-B2D54ACEEA37}" srcOrd="1" destOrd="0" parTransId="{1F7689F1-C14D-4580-BFE9-5F128F04C627}" sibTransId="{8ACE52EA-7554-4E56-AC9A-F6E9F67355CB}"/>
    <dgm:cxn modelId="{9DAB2A7B-3EC4-4FD5-8A3E-607BDD199982}" type="presOf" srcId="{7B5886C4-6F32-4941-A0AE-256A569A2AAF}" destId="{B8A31CE4-61CA-4196-A85F-6D5C1DD9BD31}" srcOrd="0" destOrd="0" presId="urn:microsoft.com/office/officeart/2005/8/layout/default"/>
    <dgm:cxn modelId="{031FB9DE-E392-4D20-BFDB-1A67AFB617C3}" type="presOf" srcId="{C2B0C012-B1BC-4696-825C-1B142AF80A72}" destId="{923FB37D-7179-4657-9312-2F213B34C51B}" srcOrd="0" destOrd="0" presId="urn:microsoft.com/office/officeart/2005/8/layout/default"/>
    <dgm:cxn modelId="{47F338E1-C034-4CDA-BB53-D9A3021AB124}" srcId="{C2B0C012-B1BC-4696-825C-1B142AF80A72}" destId="{7B5886C4-6F32-4941-A0AE-256A569A2AAF}" srcOrd="2" destOrd="0" parTransId="{AFE781E3-5A50-4389-A746-37287DAEC32A}" sibTransId="{53CD5B1F-5567-47F8-9A40-06C3D686E32D}"/>
    <dgm:cxn modelId="{4831E4AC-537E-467D-8722-A9DC76F6CE94}" type="presParOf" srcId="{923FB37D-7179-4657-9312-2F213B34C51B}" destId="{736AFFFE-222E-412A-9AB4-8A6003E470A8}" srcOrd="0" destOrd="0" presId="urn:microsoft.com/office/officeart/2005/8/layout/default"/>
    <dgm:cxn modelId="{8D68D312-2119-4672-B1FD-5E52077BC6B5}" type="presParOf" srcId="{923FB37D-7179-4657-9312-2F213B34C51B}" destId="{26784F21-4500-44FB-8C81-1B5D4473B3EA}" srcOrd="1" destOrd="0" presId="urn:microsoft.com/office/officeart/2005/8/layout/default"/>
    <dgm:cxn modelId="{1B3AE7A6-019B-4F44-9A38-B79586EAFC71}" type="presParOf" srcId="{923FB37D-7179-4657-9312-2F213B34C51B}" destId="{A219027B-3540-476C-BA69-A54AA928A5F8}" srcOrd="2" destOrd="0" presId="urn:microsoft.com/office/officeart/2005/8/layout/default"/>
    <dgm:cxn modelId="{8768C7D4-CD4B-47F4-AA3D-F848DDE1B0F6}" type="presParOf" srcId="{923FB37D-7179-4657-9312-2F213B34C51B}" destId="{C94882D3-4EFA-470E-BDB8-A8AE618C6365}" srcOrd="3" destOrd="0" presId="urn:microsoft.com/office/officeart/2005/8/layout/default"/>
    <dgm:cxn modelId="{F97D3D7C-9262-49AD-B3ED-7CAE6B962C32}" type="presParOf" srcId="{923FB37D-7179-4657-9312-2F213B34C51B}" destId="{B8A31CE4-61CA-4196-A85F-6D5C1DD9BD31}"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9144E74-C18B-4789-87F1-DB95FD0E8128}" type="doc">
      <dgm:prSet loTypeId="urn:microsoft.com/office/officeart/2005/8/layout/hierarchy5" loCatId="hierarchy" qsTypeId="urn:microsoft.com/office/officeart/2005/8/quickstyle/simple1" qsCatId="simple" csTypeId="urn:microsoft.com/office/officeart/2005/8/colors/colorful1" csCatId="colorful" phldr="1"/>
      <dgm:spPr/>
      <dgm:t>
        <a:bodyPr/>
        <a:lstStyle/>
        <a:p>
          <a:endParaRPr lang="el-GR"/>
        </a:p>
      </dgm:t>
    </dgm:pt>
    <dgm:pt modelId="{B7DB8063-C1E2-4B61-A85A-E857FAEDF718}">
      <dgm:prSet phldrT="[Κείμενο]" custT="1"/>
      <dgm:spPr/>
      <dgm:t>
        <a:bodyPr/>
        <a:lstStyle/>
        <a:p>
          <a:r>
            <a:rPr lang="el-GR" sz="1800" b="1" dirty="0">
              <a:effectLst/>
              <a:latin typeface="Times New Roman" panose="02020603050405020304" pitchFamily="18" charset="0"/>
              <a:ea typeface="Times New Roman" panose="02020603050405020304" pitchFamily="18" charset="0"/>
              <a:cs typeface="Arial" panose="020B0604020202020204" pitchFamily="34" charset="0"/>
            </a:rPr>
            <a:t>Ο </a:t>
          </a:r>
          <a:r>
            <a:rPr lang="el-GR" sz="1800" b="1" dirty="0" err="1">
              <a:effectLst/>
              <a:latin typeface="Times New Roman" panose="02020603050405020304" pitchFamily="18" charset="0"/>
              <a:ea typeface="Times New Roman" panose="02020603050405020304" pitchFamily="18" charset="0"/>
              <a:cs typeface="Arial" panose="020B0604020202020204" pitchFamily="34" charset="0"/>
            </a:rPr>
            <a:t>Χατζηδήμου</a:t>
          </a:r>
          <a:r>
            <a:rPr lang="el-GR" sz="1800" b="1" dirty="0">
              <a:effectLst/>
              <a:latin typeface="Times New Roman" panose="02020603050405020304" pitchFamily="18" charset="0"/>
              <a:ea typeface="Times New Roman" panose="02020603050405020304" pitchFamily="18" charset="0"/>
              <a:cs typeface="Arial" panose="020B0604020202020204" pitchFamily="34" charset="0"/>
            </a:rPr>
            <a:t> (2008) προσφέρει μια ευρύτερη ερμηνεία του όρου, αναφερόμενος σε προγραμματισμένες ενέργειες και συμπληρωματικά μέτρα που υλοποιούνται συστηματικά:</a:t>
          </a:r>
          <a:br>
            <a:rPr lang="el-GR" sz="1800" b="1" dirty="0">
              <a:effectLst/>
              <a:latin typeface="Times New Roman" panose="02020603050405020304" pitchFamily="18" charset="0"/>
              <a:ea typeface="Times New Roman" panose="02020603050405020304" pitchFamily="18" charset="0"/>
              <a:cs typeface="Arial" panose="020B0604020202020204" pitchFamily="34" charset="0"/>
            </a:rPr>
          </a:br>
          <a:endParaRPr lang="el-GR" sz="1800" b="1" dirty="0"/>
        </a:p>
      </dgm:t>
    </dgm:pt>
    <dgm:pt modelId="{F46F7FF8-9756-4016-91D8-2321ED535B6C}" type="parTrans" cxnId="{E6AA2B4A-065A-4E9C-9DC2-9B8F17C7D9B4}">
      <dgm:prSet/>
      <dgm:spPr/>
      <dgm:t>
        <a:bodyPr/>
        <a:lstStyle/>
        <a:p>
          <a:endParaRPr lang="el-GR" sz="2400" b="1">
            <a:solidFill>
              <a:schemeClr val="tx1"/>
            </a:solidFill>
          </a:endParaRPr>
        </a:p>
      </dgm:t>
    </dgm:pt>
    <dgm:pt modelId="{BF0157C9-4244-424E-A955-02CC7219F459}" type="sibTrans" cxnId="{E6AA2B4A-065A-4E9C-9DC2-9B8F17C7D9B4}">
      <dgm:prSet/>
      <dgm:spPr/>
      <dgm:t>
        <a:bodyPr/>
        <a:lstStyle/>
        <a:p>
          <a:endParaRPr lang="el-GR" sz="2400" b="1">
            <a:solidFill>
              <a:schemeClr val="tx1"/>
            </a:solidFill>
          </a:endParaRPr>
        </a:p>
      </dgm:t>
    </dgm:pt>
    <dgm:pt modelId="{3296211B-F912-4D65-AA10-DE090CEBE08F}">
      <dgm:prSet phldrT="[Κείμενο]" custT="1"/>
      <dgm:spPr/>
      <dgm:t>
        <a:bodyPr/>
        <a:lstStyle/>
        <a:p>
          <a:r>
            <a:rPr lang="el-GR" sz="1600">
              <a:effectLst/>
              <a:latin typeface="Times New Roman" panose="02020603050405020304" pitchFamily="18" charset="0"/>
              <a:ea typeface="Times New Roman" panose="02020603050405020304" pitchFamily="18" charset="0"/>
              <a:cs typeface="Arial" panose="020B0604020202020204" pitchFamily="34" charset="0"/>
            </a:rPr>
            <a:t>α) από την πολιτεία για νεοδιοριζόμενους, για εκπαιδευτικούς με πολυετή υπηρεσία και για στελέχη της εκπαίδευσης </a:t>
          </a:r>
          <a:endParaRPr lang="el-GR" sz="1600" b="1" dirty="0"/>
        </a:p>
      </dgm:t>
    </dgm:pt>
    <dgm:pt modelId="{13ACDC7B-4897-4A22-8296-65B391E9F1F2}" type="parTrans" cxnId="{0545D137-AD2E-408A-B70B-AB01D6AE7D7E}">
      <dgm:prSet/>
      <dgm:spPr/>
      <dgm:t>
        <a:bodyPr/>
        <a:lstStyle/>
        <a:p>
          <a:endParaRPr lang="el-GR" sz="2400" b="1">
            <a:solidFill>
              <a:schemeClr val="tx1"/>
            </a:solidFill>
          </a:endParaRPr>
        </a:p>
      </dgm:t>
    </dgm:pt>
    <dgm:pt modelId="{0C837807-1DB2-45EB-8505-36B85E7FEEA7}" type="sibTrans" cxnId="{0545D137-AD2E-408A-B70B-AB01D6AE7D7E}">
      <dgm:prSet/>
      <dgm:spPr/>
      <dgm:t>
        <a:bodyPr/>
        <a:lstStyle/>
        <a:p>
          <a:endParaRPr lang="el-GR" sz="2400" b="1">
            <a:solidFill>
              <a:schemeClr val="tx1"/>
            </a:solidFill>
          </a:endParaRPr>
        </a:p>
      </dgm:t>
    </dgm:pt>
    <dgm:pt modelId="{D15B1F27-A03D-4283-90DA-20F683099C96}">
      <dgm:prSet phldrT="[Κείμενο]" custT="1"/>
      <dgm:spPr/>
      <dgm:t>
        <a:bodyPr/>
        <a:lstStyle/>
        <a:p>
          <a:r>
            <a:rPr lang="el-GR" sz="1600">
              <a:effectLst/>
              <a:latin typeface="Times New Roman" panose="02020603050405020304" pitchFamily="18" charset="0"/>
              <a:ea typeface="Times New Roman" panose="02020603050405020304" pitchFamily="18" charset="0"/>
              <a:cs typeface="Arial" panose="020B0604020202020204" pitchFamily="34" charset="0"/>
            </a:rPr>
            <a:t>β) από τους ίδιους τους εκπαιδευτικούς με στόχο:</a:t>
          </a:r>
          <a:endParaRPr lang="el-GR" sz="1600" b="1" dirty="0"/>
        </a:p>
      </dgm:t>
    </dgm:pt>
    <dgm:pt modelId="{15EC4233-FFD7-4BBC-9697-020D57E1E97F}" type="parTrans" cxnId="{69EAFB42-4898-4164-AD38-C2B07FA85E38}">
      <dgm:prSet/>
      <dgm:spPr/>
      <dgm:t>
        <a:bodyPr/>
        <a:lstStyle/>
        <a:p>
          <a:endParaRPr lang="el-GR" sz="2400" b="1">
            <a:solidFill>
              <a:schemeClr val="tx1"/>
            </a:solidFill>
          </a:endParaRPr>
        </a:p>
      </dgm:t>
    </dgm:pt>
    <dgm:pt modelId="{145832C6-34DA-4DDD-B840-857C34C47562}" type="sibTrans" cxnId="{69EAFB42-4898-4164-AD38-C2B07FA85E38}">
      <dgm:prSet/>
      <dgm:spPr/>
      <dgm:t>
        <a:bodyPr/>
        <a:lstStyle/>
        <a:p>
          <a:endParaRPr lang="el-GR" sz="2400" b="1">
            <a:solidFill>
              <a:schemeClr val="tx1"/>
            </a:solidFill>
          </a:endParaRPr>
        </a:p>
      </dgm:t>
    </dgm:pt>
    <dgm:pt modelId="{A7C164F6-3E5E-4161-A341-758F8239B369}">
      <dgm:prSet phldrT="[Κείμενο]" custT="1"/>
      <dgm:spPr/>
      <dgm:t>
        <a:bodyPr/>
        <a:lstStyle/>
        <a:p>
          <a:r>
            <a:rPr lang="el-GR" sz="1600">
              <a:effectLst/>
              <a:latin typeface="Times New Roman" panose="02020603050405020304" pitchFamily="18" charset="0"/>
              <a:ea typeface="Times New Roman" panose="02020603050405020304" pitchFamily="18" charset="0"/>
              <a:cs typeface="Arial" panose="020B0604020202020204" pitchFamily="34" charset="0"/>
            </a:rPr>
            <a:t>την ενίσχυση του γνωστικού τους υπόβαθρου, ώστε αυτό να καταστεί λειτουργικό και πρακτικά αξιοποιήσιμο</a:t>
          </a:r>
          <a:endParaRPr lang="el-GR" sz="1600" b="1" dirty="0"/>
        </a:p>
      </dgm:t>
    </dgm:pt>
    <dgm:pt modelId="{45CF4B2C-1FAF-4018-9F04-0210EF1DF977}" type="parTrans" cxnId="{31EED214-D14F-4663-9C47-593716349D46}">
      <dgm:prSet/>
      <dgm:spPr/>
      <dgm:t>
        <a:bodyPr/>
        <a:lstStyle/>
        <a:p>
          <a:endParaRPr lang="el-GR" sz="2400" b="1">
            <a:solidFill>
              <a:schemeClr val="tx1"/>
            </a:solidFill>
          </a:endParaRPr>
        </a:p>
      </dgm:t>
    </dgm:pt>
    <dgm:pt modelId="{AC72A366-7436-47DF-A3BA-74418EA24047}" type="sibTrans" cxnId="{31EED214-D14F-4663-9C47-593716349D46}">
      <dgm:prSet/>
      <dgm:spPr/>
      <dgm:t>
        <a:bodyPr/>
        <a:lstStyle/>
        <a:p>
          <a:endParaRPr lang="el-GR" sz="2400" b="1">
            <a:solidFill>
              <a:schemeClr val="tx1"/>
            </a:solidFill>
          </a:endParaRPr>
        </a:p>
      </dgm:t>
    </dgm:pt>
    <dgm:pt modelId="{9603046B-C632-4BD1-8CFB-A25DA203D77C}">
      <dgm:prSet custT="1"/>
      <dgm:spPr/>
      <dgm:t>
        <a:bodyPr/>
        <a:lstStyle/>
        <a:p>
          <a:r>
            <a:rPr lang="el-GR" sz="1600">
              <a:effectLst/>
              <a:latin typeface="Times New Roman" panose="02020603050405020304" pitchFamily="18" charset="0"/>
              <a:ea typeface="Times New Roman" panose="02020603050405020304" pitchFamily="18" charset="0"/>
              <a:cs typeface="Arial" panose="020B0604020202020204" pitchFamily="34" charset="0"/>
            </a:rPr>
            <a:t>την κάλυψη προσωπικών και επαγγελματικών αναγκών καθώς και την αποτελεσματικότητα του έργου τόσο του σχολείου όσο και του εκπαιδευτικού συστήματος γενικότερα</a:t>
          </a:r>
          <a:endParaRPr lang="el-GR" sz="1600" dirty="0"/>
        </a:p>
      </dgm:t>
    </dgm:pt>
    <dgm:pt modelId="{6167B718-526B-439F-8E25-6000D9B8A2EC}" type="parTrans" cxnId="{224D8454-DF40-4A13-924D-5F461EA05D40}">
      <dgm:prSet/>
      <dgm:spPr/>
      <dgm:t>
        <a:bodyPr/>
        <a:lstStyle/>
        <a:p>
          <a:endParaRPr lang="el-GR">
            <a:solidFill>
              <a:schemeClr val="tx1"/>
            </a:solidFill>
          </a:endParaRPr>
        </a:p>
      </dgm:t>
    </dgm:pt>
    <dgm:pt modelId="{54792A55-B3C0-4BE8-A176-7FF7D56C7D30}" type="sibTrans" cxnId="{224D8454-DF40-4A13-924D-5F461EA05D40}">
      <dgm:prSet/>
      <dgm:spPr/>
      <dgm:t>
        <a:bodyPr/>
        <a:lstStyle/>
        <a:p>
          <a:endParaRPr lang="el-GR">
            <a:solidFill>
              <a:schemeClr val="tx1"/>
            </a:solidFill>
          </a:endParaRPr>
        </a:p>
      </dgm:t>
    </dgm:pt>
    <dgm:pt modelId="{1C83ECAB-0C39-4113-A82A-183F44A85C10}">
      <dgm:prSet custT="1"/>
      <dgm:spPr/>
      <dgm:t>
        <a:bodyPr/>
        <a:lstStyle/>
        <a:p>
          <a:pPr>
            <a:buSzPts val="1000"/>
            <a:buFont typeface="Symbol" panose="05050102010706020507" pitchFamily="18" charset="2"/>
            <a:buChar char=""/>
          </a:pPr>
          <a:r>
            <a:rPr lang="el-GR" sz="1600">
              <a:effectLst/>
              <a:latin typeface="Times New Roman" panose="02020603050405020304" pitchFamily="18" charset="0"/>
              <a:ea typeface="Times New Roman" panose="02020603050405020304" pitchFamily="18" charset="0"/>
              <a:cs typeface="Arial" panose="020B0604020202020204" pitchFamily="34" charset="0"/>
            </a:rPr>
            <a:t>τη βελτίωση της εκπαιδευτικής πράξης και την ποιοτική αναβάθμιση της σχολικής εκπαίδευσης,</a:t>
          </a:r>
          <a:endParaRPr lang="el-GR" sz="1600" dirty="0"/>
        </a:p>
      </dgm:t>
    </dgm:pt>
    <dgm:pt modelId="{AC82A9F9-F8FB-4E63-B596-C34BC9757134}" type="parTrans" cxnId="{B57059B4-5983-458A-9614-EC79D0FBE24D}">
      <dgm:prSet/>
      <dgm:spPr/>
      <dgm:t>
        <a:bodyPr/>
        <a:lstStyle/>
        <a:p>
          <a:endParaRPr lang="el-GR">
            <a:solidFill>
              <a:schemeClr val="tx1"/>
            </a:solidFill>
          </a:endParaRPr>
        </a:p>
      </dgm:t>
    </dgm:pt>
    <dgm:pt modelId="{48455413-3D0D-4378-9FBC-8CC2D4C345A4}" type="sibTrans" cxnId="{B57059B4-5983-458A-9614-EC79D0FBE24D}">
      <dgm:prSet/>
      <dgm:spPr/>
      <dgm:t>
        <a:bodyPr/>
        <a:lstStyle/>
        <a:p>
          <a:endParaRPr lang="el-GR">
            <a:solidFill>
              <a:schemeClr val="tx1"/>
            </a:solidFill>
          </a:endParaRPr>
        </a:p>
      </dgm:t>
    </dgm:pt>
    <dgm:pt modelId="{5AAB0EE8-3A1D-44B4-B0D9-C882F91EE478}">
      <dgm:prSet custT="1"/>
      <dgm:spPr/>
      <dgm:t>
        <a:bodyPr/>
        <a:lstStyle/>
        <a:p>
          <a:pPr>
            <a:buSzPts val="1000"/>
            <a:buFont typeface="Symbol" panose="05050102010706020507" pitchFamily="18" charset="2"/>
            <a:buChar char=""/>
          </a:pPr>
          <a:r>
            <a:rPr lang="el-GR" sz="1600" dirty="0">
              <a:effectLst/>
              <a:latin typeface="Times New Roman" panose="02020603050405020304" pitchFamily="18" charset="0"/>
              <a:ea typeface="Times New Roman" panose="02020603050405020304" pitchFamily="18" charset="0"/>
              <a:cs typeface="Arial" panose="020B0604020202020204" pitchFamily="34" charset="0"/>
            </a:rPr>
            <a:t>την προσαρμογή των ήδη αποκτημένων γνώσεων στις σύγχρονες οικονομικές, κοινωνικές, πολιτικές και τεχνολογικές εξελίξεις, όπως και στις απαιτήσεις της κοινωνίας της γνώσης και της </a:t>
          </a:r>
          <a:r>
            <a:rPr lang="el-GR" sz="1600" dirty="0" err="1">
              <a:effectLst/>
              <a:latin typeface="Times New Roman" panose="02020603050405020304" pitchFamily="18" charset="0"/>
              <a:ea typeface="Times New Roman" panose="02020603050405020304" pitchFamily="18" charset="0"/>
              <a:cs typeface="Arial" panose="020B0604020202020204" pitchFamily="34" charset="0"/>
            </a:rPr>
            <a:t>πολυπολιτισμικότητας</a:t>
          </a:r>
          <a:r>
            <a:rPr lang="el-GR" sz="1600" dirty="0">
              <a:effectLst/>
              <a:latin typeface="Times New Roman" panose="02020603050405020304" pitchFamily="18" charset="0"/>
              <a:ea typeface="Times New Roman" panose="02020603050405020304" pitchFamily="18" charset="0"/>
              <a:cs typeface="Arial" panose="020B0604020202020204" pitchFamily="34" charset="0"/>
            </a:rPr>
            <a:t> (</a:t>
          </a:r>
          <a:r>
            <a:rPr lang="el-GR" sz="1600" dirty="0" err="1">
              <a:effectLst/>
              <a:latin typeface="Times New Roman" panose="02020603050405020304" pitchFamily="18" charset="0"/>
              <a:ea typeface="Times New Roman" panose="02020603050405020304" pitchFamily="18" charset="0"/>
              <a:cs typeface="Arial" panose="020B0604020202020204" pitchFamily="34" charset="0"/>
            </a:rPr>
            <a:t>Χατζηδήμου</a:t>
          </a:r>
          <a:r>
            <a:rPr lang="el-GR" sz="1600" dirty="0">
              <a:effectLst/>
              <a:latin typeface="Times New Roman" panose="02020603050405020304" pitchFamily="18" charset="0"/>
              <a:ea typeface="Times New Roman" panose="02020603050405020304" pitchFamily="18" charset="0"/>
              <a:cs typeface="Arial" panose="020B0604020202020204" pitchFamily="34" charset="0"/>
            </a:rPr>
            <a:t>, 2008).</a:t>
          </a:r>
          <a:endParaRPr lang="el-GR" sz="1600" dirty="0"/>
        </a:p>
      </dgm:t>
    </dgm:pt>
    <dgm:pt modelId="{442DDBE7-9CE6-49D2-B479-65AE96166DBC}" type="parTrans" cxnId="{3418353B-407A-4AF5-94A4-9A9586DB5745}">
      <dgm:prSet/>
      <dgm:spPr/>
      <dgm:t>
        <a:bodyPr/>
        <a:lstStyle/>
        <a:p>
          <a:endParaRPr lang="el-GR">
            <a:solidFill>
              <a:schemeClr val="tx1"/>
            </a:solidFill>
          </a:endParaRPr>
        </a:p>
      </dgm:t>
    </dgm:pt>
    <dgm:pt modelId="{BC1F1A53-7700-4DA5-A31A-2DFD5EF6DD06}" type="sibTrans" cxnId="{3418353B-407A-4AF5-94A4-9A9586DB5745}">
      <dgm:prSet/>
      <dgm:spPr/>
      <dgm:t>
        <a:bodyPr/>
        <a:lstStyle/>
        <a:p>
          <a:endParaRPr lang="el-GR">
            <a:solidFill>
              <a:schemeClr val="tx1"/>
            </a:solidFill>
          </a:endParaRPr>
        </a:p>
      </dgm:t>
    </dgm:pt>
    <dgm:pt modelId="{2E910B19-7BDE-429A-B8CE-7E36A3DEDC5F}" type="pres">
      <dgm:prSet presAssocID="{A9144E74-C18B-4789-87F1-DB95FD0E8128}" presName="mainComposite" presStyleCnt="0">
        <dgm:presLayoutVars>
          <dgm:chPref val="1"/>
          <dgm:dir/>
          <dgm:animOne val="branch"/>
          <dgm:animLvl val="lvl"/>
          <dgm:resizeHandles val="exact"/>
        </dgm:presLayoutVars>
      </dgm:prSet>
      <dgm:spPr/>
    </dgm:pt>
    <dgm:pt modelId="{94AF824C-E228-4FA8-AC63-A457B3F5BF15}" type="pres">
      <dgm:prSet presAssocID="{A9144E74-C18B-4789-87F1-DB95FD0E8128}" presName="hierFlow" presStyleCnt="0"/>
      <dgm:spPr/>
    </dgm:pt>
    <dgm:pt modelId="{29F24613-F8AE-46A9-8B47-26CCD41C338D}" type="pres">
      <dgm:prSet presAssocID="{A9144E74-C18B-4789-87F1-DB95FD0E8128}" presName="hierChild1" presStyleCnt="0">
        <dgm:presLayoutVars>
          <dgm:chPref val="1"/>
          <dgm:animOne val="branch"/>
          <dgm:animLvl val="lvl"/>
        </dgm:presLayoutVars>
      </dgm:prSet>
      <dgm:spPr/>
    </dgm:pt>
    <dgm:pt modelId="{8C57953B-A198-44D0-9BB0-EB6375C456B6}" type="pres">
      <dgm:prSet presAssocID="{B7DB8063-C1E2-4B61-A85A-E857FAEDF718}" presName="Name17" presStyleCnt="0"/>
      <dgm:spPr/>
    </dgm:pt>
    <dgm:pt modelId="{D3EFFE63-6591-4469-9BB5-830931B70539}" type="pres">
      <dgm:prSet presAssocID="{B7DB8063-C1E2-4B61-A85A-E857FAEDF718}" presName="level1Shape" presStyleLbl="node0" presStyleIdx="0" presStyleCnt="1" custScaleX="101600" custScaleY="326123">
        <dgm:presLayoutVars>
          <dgm:chPref val="3"/>
        </dgm:presLayoutVars>
      </dgm:prSet>
      <dgm:spPr/>
    </dgm:pt>
    <dgm:pt modelId="{FBA40492-A433-4EEC-BD6A-74F4F3A6C64A}" type="pres">
      <dgm:prSet presAssocID="{B7DB8063-C1E2-4B61-A85A-E857FAEDF718}" presName="hierChild2" presStyleCnt="0"/>
      <dgm:spPr/>
    </dgm:pt>
    <dgm:pt modelId="{196D7A02-028C-4BC7-AFD2-3DB93E9F8E80}" type="pres">
      <dgm:prSet presAssocID="{13ACDC7B-4897-4A22-8296-65B391E9F1F2}" presName="Name25" presStyleLbl="parChTrans1D2" presStyleIdx="0" presStyleCnt="2"/>
      <dgm:spPr/>
    </dgm:pt>
    <dgm:pt modelId="{EFDE3003-3AE1-4B8C-8102-BAFAB283376B}" type="pres">
      <dgm:prSet presAssocID="{13ACDC7B-4897-4A22-8296-65B391E9F1F2}" presName="connTx" presStyleLbl="parChTrans1D2" presStyleIdx="0" presStyleCnt="2"/>
      <dgm:spPr/>
    </dgm:pt>
    <dgm:pt modelId="{44626107-697E-4C87-95E6-FF62B610B100}" type="pres">
      <dgm:prSet presAssocID="{3296211B-F912-4D65-AA10-DE090CEBE08F}" presName="Name30" presStyleCnt="0"/>
      <dgm:spPr/>
    </dgm:pt>
    <dgm:pt modelId="{F63061D2-B661-4C00-B9BB-97A49D4F5BE2}" type="pres">
      <dgm:prSet presAssocID="{3296211B-F912-4D65-AA10-DE090CEBE08F}" presName="level2Shape" presStyleLbl="node2" presStyleIdx="0" presStyleCnt="2" custScaleX="109307"/>
      <dgm:spPr/>
    </dgm:pt>
    <dgm:pt modelId="{33EF7746-F297-4D30-97DC-7F88162E8AEB}" type="pres">
      <dgm:prSet presAssocID="{3296211B-F912-4D65-AA10-DE090CEBE08F}" presName="hierChild3" presStyleCnt="0"/>
      <dgm:spPr/>
    </dgm:pt>
    <dgm:pt modelId="{354B069C-1D4F-49ED-B965-3BDE10C8D961}" type="pres">
      <dgm:prSet presAssocID="{15EC4233-FFD7-4BBC-9697-020D57E1E97F}" presName="Name25" presStyleLbl="parChTrans1D2" presStyleIdx="1" presStyleCnt="2"/>
      <dgm:spPr/>
    </dgm:pt>
    <dgm:pt modelId="{45A2E902-E4E9-49B8-8F51-CA90C2590140}" type="pres">
      <dgm:prSet presAssocID="{15EC4233-FFD7-4BBC-9697-020D57E1E97F}" presName="connTx" presStyleLbl="parChTrans1D2" presStyleIdx="1" presStyleCnt="2"/>
      <dgm:spPr/>
    </dgm:pt>
    <dgm:pt modelId="{86E87123-6392-4E96-B1FE-C3B2BBCA39C8}" type="pres">
      <dgm:prSet presAssocID="{D15B1F27-A03D-4283-90DA-20F683099C96}" presName="Name30" presStyleCnt="0"/>
      <dgm:spPr/>
    </dgm:pt>
    <dgm:pt modelId="{DEF93763-DC59-4241-8513-D71F24BBCA1A}" type="pres">
      <dgm:prSet presAssocID="{D15B1F27-A03D-4283-90DA-20F683099C96}" presName="level2Shape" presStyleLbl="node2" presStyleIdx="1" presStyleCnt="2" custScaleX="109307"/>
      <dgm:spPr/>
    </dgm:pt>
    <dgm:pt modelId="{9127173A-0D67-4A5B-B93B-9166B980FDCC}" type="pres">
      <dgm:prSet presAssocID="{D15B1F27-A03D-4283-90DA-20F683099C96}" presName="hierChild3" presStyleCnt="0"/>
      <dgm:spPr/>
    </dgm:pt>
    <dgm:pt modelId="{84A483BF-BF1F-4041-B957-CCB7614156B2}" type="pres">
      <dgm:prSet presAssocID="{45CF4B2C-1FAF-4018-9F04-0210EF1DF977}" presName="Name25" presStyleLbl="parChTrans1D3" presStyleIdx="0" presStyleCnt="4"/>
      <dgm:spPr/>
    </dgm:pt>
    <dgm:pt modelId="{B4F31A05-2193-42D8-B6FD-3EF78865F22A}" type="pres">
      <dgm:prSet presAssocID="{45CF4B2C-1FAF-4018-9F04-0210EF1DF977}" presName="connTx" presStyleLbl="parChTrans1D3" presStyleIdx="0" presStyleCnt="4"/>
      <dgm:spPr/>
    </dgm:pt>
    <dgm:pt modelId="{7FE80C66-A4FD-4A19-955D-A9FCACADB283}" type="pres">
      <dgm:prSet presAssocID="{A7C164F6-3E5E-4161-A341-758F8239B369}" presName="Name30" presStyleCnt="0"/>
      <dgm:spPr/>
    </dgm:pt>
    <dgm:pt modelId="{6B7218F0-3ACD-47A4-8B13-8BA8C14FD111}" type="pres">
      <dgm:prSet presAssocID="{A7C164F6-3E5E-4161-A341-758F8239B369}" presName="level2Shape" presStyleLbl="node3" presStyleIdx="0" presStyleCnt="4" custScaleX="199225"/>
      <dgm:spPr/>
    </dgm:pt>
    <dgm:pt modelId="{5EA4DDB6-4886-40AD-A82B-373F64156003}" type="pres">
      <dgm:prSet presAssocID="{A7C164F6-3E5E-4161-A341-758F8239B369}" presName="hierChild3" presStyleCnt="0"/>
      <dgm:spPr/>
    </dgm:pt>
    <dgm:pt modelId="{5B994ACB-32AA-4E63-82DB-E237F0435B86}" type="pres">
      <dgm:prSet presAssocID="{6167B718-526B-439F-8E25-6000D9B8A2EC}" presName="Name25" presStyleLbl="parChTrans1D3" presStyleIdx="1" presStyleCnt="4"/>
      <dgm:spPr/>
    </dgm:pt>
    <dgm:pt modelId="{1ED69C4D-99E5-4816-A2F4-0A8AAD9BB086}" type="pres">
      <dgm:prSet presAssocID="{6167B718-526B-439F-8E25-6000D9B8A2EC}" presName="connTx" presStyleLbl="parChTrans1D3" presStyleIdx="1" presStyleCnt="4"/>
      <dgm:spPr/>
    </dgm:pt>
    <dgm:pt modelId="{736A0691-6A89-4F89-A0A6-7E7579ADD081}" type="pres">
      <dgm:prSet presAssocID="{9603046B-C632-4BD1-8CFB-A25DA203D77C}" presName="Name30" presStyleCnt="0"/>
      <dgm:spPr/>
    </dgm:pt>
    <dgm:pt modelId="{A8D51E6E-1CEB-45DC-B708-FEFDFE9C7496}" type="pres">
      <dgm:prSet presAssocID="{9603046B-C632-4BD1-8CFB-A25DA203D77C}" presName="level2Shape" presStyleLbl="node3" presStyleIdx="1" presStyleCnt="4" custScaleX="199225"/>
      <dgm:spPr/>
    </dgm:pt>
    <dgm:pt modelId="{74F60A08-F0CF-4710-B0BD-A0340BAD6D69}" type="pres">
      <dgm:prSet presAssocID="{9603046B-C632-4BD1-8CFB-A25DA203D77C}" presName="hierChild3" presStyleCnt="0"/>
      <dgm:spPr/>
    </dgm:pt>
    <dgm:pt modelId="{3A6068DF-0786-4F09-885A-FDD473598481}" type="pres">
      <dgm:prSet presAssocID="{AC82A9F9-F8FB-4E63-B596-C34BC9757134}" presName="Name25" presStyleLbl="parChTrans1D3" presStyleIdx="2" presStyleCnt="4"/>
      <dgm:spPr/>
    </dgm:pt>
    <dgm:pt modelId="{A786EEF6-E4D6-4AFD-B5B8-E28C7FD529C6}" type="pres">
      <dgm:prSet presAssocID="{AC82A9F9-F8FB-4E63-B596-C34BC9757134}" presName="connTx" presStyleLbl="parChTrans1D3" presStyleIdx="2" presStyleCnt="4"/>
      <dgm:spPr/>
    </dgm:pt>
    <dgm:pt modelId="{5DDDC79A-5D96-48D5-BEBA-5D7C0ACB8577}" type="pres">
      <dgm:prSet presAssocID="{1C83ECAB-0C39-4113-A82A-183F44A85C10}" presName="Name30" presStyleCnt="0"/>
      <dgm:spPr/>
    </dgm:pt>
    <dgm:pt modelId="{1A79C354-1A6B-4B81-9DF0-5D83AD68542F}" type="pres">
      <dgm:prSet presAssocID="{1C83ECAB-0C39-4113-A82A-183F44A85C10}" presName="level2Shape" presStyleLbl="node3" presStyleIdx="2" presStyleCnt="4" custScaleX="199225"/>
      <dgm:spPr/>
    </dgm:pt>
    <dgm:pt modelId="{412314DB-FB93-4082-93CE-45BFF4989FB2}" type="pres">
      <dgm:prSet presAssocID="{1C83ECAB-0C39-4113-A82A-183F44A85C10}" presName="hierChild3" presStyleCnt="0"/>
      <dgm:spPr/>
    </dgm:pt>
    <dgm:pt modelId="{E1181187-B0DC-41B5-A6DB-437D0023E39E}" type="pres">
      <dgm:prSet presAssocID="{442DDBE7-9CE6-49D2-B479-65AE96166DBC}" presName="Name25" presStyleLbl="parChTrans1D3" presStyleIdx="3" presStyleCnt="4"/>
      <dgm:spPr/>
    </dgm:pt>
    <dgm:pt modelId="{636B4453-68F5-4EB1-AE54-9D584BDCD893}" type="pres">
      <dgm:prSet presAssocID="{442DDBE7-9CE6-49D2-B479-65AE96166DBC}" presName="connTx" presStyleLbl="parChTrans1D3" presStyleIdx="3" presStyleCnt="4"/>
      <dgm:spPr/>
    </dgm:pt>
    <dgm:pt modelId="{FD8550AF-50E6-443B-AD44-A6B6A3A98AB9}" type="pres">
      <dgm:prSet presAssocID="{5AAB0EE8-3A1D-44B4-B0D9-C882F91EE478}" presName="Name30" presStyleCnt="0"/>
      <dgm:spPr/>
    </dgm:pt>
    <dgm:pt modelId="{C0FFE4B7-66AC-49D8-B93D-FBFD8CD417F7}" type="pres">
      <dgm:prSet presAssocID="{5AAB0EE8-3A1D-44B4-B0D9-C882F91EE478}" presName="level2Shape" presStyleLbl="node3" presStyleIdx="3" presStyleCnt="4" custScaleX="199225"/>
      <dgm:spPr/>
    </dgm:pt>
    <dgm:pt modelId="{F702FBCB-B544-4BC3-BAE0-9C6180409D7C}" type="pres">
      <dgm:prSet presAssocID="{5AAB0EE8-3A1D-44B4-B0D9-C882F91EE478}" presName="hierChild3" presStyleCnt="0"/>
      <dgm:spPr/>
    </dgm:pt>
    <dgm:pt modelId="{0065A300-90D9-47CD-8786-13A3474BC958}" type="pres">
      <dgm:prSet presAssocID="{A9144E74-C18B-4789-87F1-DB95FD0E8128}" presName="bgShapesFlow" presStyleCnt="0"/>
      <dgm:spPr/>
    </dgm:pt>
  </dgm:ptLst>
  <dgm:cxnLst>
    <dgm:cxn modelId="{076FF305-B97D-449A-8B08-9ABB0E5B24AD}" type="presOf" srcId="{1C83ECAB-0C39-4113-A82A-183F44A85C10}" destId="{1A79C354-1A6B-4B81-9DF0-5D83AD68542F}" srcOrd="0" destOrd="0" presId="urn:microsoft.com/office/officeart/2005/8/layout/hierarchy5"/>
    <dgm:cxn modelId="{C395CE11-85ED-4127-94A8-471395FD5EA5}" type="presOf" srcId="{AC82A9F9-F8FB-4E63-B596-C34BC9757134}" destId="{3A6068DF-0786-4F09-885A-FDD473598481}" srcOrd="0" destOrd="0" presId="urn:microsoft.com/office/officeart/2005/8/layout/hierarchy5"/>
    <dgm:cxn modelId="{31EED214-D14F-4663-9C47-593716349D46}" srcId="{D15B1F27-A03D-4283-90DA-20F683099C96}" destId="{A7C164F6-3E5E-4161-A341-758F8239B369}" srcOrd="0" destOrd="0" parTransId="{45CF4B2C-1FAF-4018-9F04-0210EF1DF977}" sibTransId="{AC72A366-7436-47DF-A3BA-74418EA24047}"/>
    <dgm:cxn modelId="{634CA01F-EBDA-4815-AD30-879F6749D20B}" type="presOf" srcId="{3296211B-F912-4D65-AA10-DE090CEBE08F}" destId="{F63061D2-B661-4C00-B9BB-97A49D4F5BE2}" srcOrd="0" destOrd="0" presId="urn:microsoft.com/office/officeart/2005/8/layout/hierarchy5"/>
    <dgm:cxn modelId="{BBB27634-234D-4232-A7AF-0CD615F7C79F}" type="presOf" srcId="{A7C164F6-3E5E-4161-A341-758F8239B369}" destId="{6B7218F0-3ACD-47A4-8B13-8BA8C14FD111}" srcOrd="0" destOrd="0" presId="urn:microsoft.com/office/officeart/2005/8/layout/hierarchy5"/>
    <dgm:cxn modelId="{0545D137-AD2E-408A-B70B-AB01D6AE7D7E}" srcId="{B7DB8063-C1E2-4B61-A85A-E857FAEDF718}" destId="{3296211B-F912-4D65-AA10-DE090CEBE08F}" srcOrd="0" destOrd="0" parTransId="{13ACDC7B-4897-4A22-8296-65B391E9F1F2}" sibTransId="{0C837807-1DB2-45EB-8505-36B85E7FEEA7}"/>
    <dgm:cxn modelId="{3418353B-407A-4AF5-94A4-9A9586DB5745}" srcId="{D15B1F27-A03D-4283-90DA-20F683099C96}" destId="{5AAB0EE8-3A1D-44B4-B0D9-C882F91EE478}" srcOrd="3" destOrd="0" parTransId="{442DDBE7-9CE6-49D2-B479-65AE96166DBC}" sibTransId="{BC1F1A53-7700-4DA5-A31A-2DFD5EF6DD06}"/>
    <dgm:cxn modelId="{2313B33D-87DC-46EB-B5E7-EE86E5F1B136}" type="presOf" srcId="{6167B718-526B-439F-8E25-6000D9B8A2EC}" destId="{5B994ACB-32AA-4E63-82DB-E237F0435B86}" srcOrd="0" destOrd="0" presId="urn:microsoft.com/office/officeart/2005/8/layout/hierarchy5"/>
    <dgm:cxn modelId="{69EAFB42-4898-4164-AD38-C2B07FA85E38}" srcId="{B7DB8063-C1E2-4B61-A85A-E857FAEDF718}" destId="{D15B1F27-A03D-4283-90DA-20F683099C96}" srcOrd="1" destOrd="0" parTransId="{15EC4233-FFD7-4BBC-9697-020D57E1E97F}" sibTransId="{145832C6-34DA-4DDD-B840-857C34C47562}"/>
    <dgm:cxn modelId="{BDE20063-0CB9-464E-BAD0-B1A02FF98F01}" type="presOf" srcId="{9603046B-C632-4BD1-8CFB-A25DA203D77C}" destId="{A8D51E6E-1CEB-45DC-B708-FEFDFE9C7496}" srcOrd="0" destOrd="0" presId="urn:microsoft.com/office/officeart/2005/8/layout/hierarchy5"/>
    <dgm:cxn modelId="{A39AD049-3794-4036-A69C-955C20D726C5}" type="presOf" srcId="{15EC4233-FFD7-4BBC-9697-020D57E1E97F}" destId="{45A2E902-E4E9-49B8-8F51-CA90C2590140}" srcOrd="1" destOrd="0" presId="urn:microsoft.com/office/officeart/2005/8/layout/hierarchy5"/>
    <dgm:cxn modelId="{A304236A-2EF5-4CC1-898C-2112EAEACDCF}" type="presOf" srcId="{13ACDC7B-4897-4A22-8296-65B391E9F1F2}" destId="{196D7A02-028C-4BC7-AFD2-3DB93E9F8E80}" srcOrd="0" destOrd="0" presId="urn:microsoft.com/office/officeart/2005/8/layout/hierarchy5"/>
    <dgm:cxn modelId="{E6AA2B4A-065A-4E9C-9DC2-9B8F17C7D9B4}" srcId="{A9144E74-C18B-4789-87F1-DB95FD0E8128}" destId="{B7DB8063-C1E2-4B61-A85A-E857FAEDF718}" srcOrd="0" destOrd="0" parTransId="{F46F7FF8-9756-4016-91D8-2321ED535B6C}" sibTransId="{BF0157C9-4244-424E-A955-02CC7219F459}"/>
    <dgm:cxn modelId="{A8CC5D53-4BD0-4444-A6BE-A4448E997AC7}" type="presOf" srcId="{442DDBE7-9CE6-49D2-B479-65AE96166DBC}" destId="{E1181187-B0DC-41B5-A6DB-437D0023E39E}" srcOrd="0" destOrd="0" presId="urn:microsoft.com/office/officeart/2005/8/layout/hierarchy5"/>
    <dgm:cxn modelId="{224D8454-DF40-4A13-924D-5F461EA05D40}" srcId="{D15B1F27-A03D-4283-90DA-20F683099C96}" destId="{9603046B-C632-4BD1-8CFB-A25DA203D77C}" srcOrd="1" destOrd="0" parTransId="{6167B718-526B-439F-8E25-6000D9B8A2EC}" sibTransId="{54792A55-B3C0-4BE8-A176-7FF7D56C7D30}"/>
    <dgm:cxn modelId="{57339974-95F6-4E8D-BAB0-CB63FB5446C2}" type="presOf" srcId="{A9144E74-C18B-4789-87F1-DB95FD0E8128}" destId="{2E910B19-7BDE-429A-B8CE-7E36A3DEDC5F}" srcOrd="0" destOrd="0" presId="urn:microsoft.com/office/officeart/2005/8/layout/hierarchy5"/>
    <dgm:cxn modelId="{58A37076-0D04-46AC-8379-F57D9835B7A9}" type="presOf" srcId="{45CF4B2C-1FAF-4018-9F04-0210EF1DF977}" destId="{84A483BF-BF1F-4041-B957-CCB7614156B2}" srcOrd="0" destOrd="0" presId="urn:microsoft.com/office/officeart/2005/8/layout/hierarchy5"/>
    <dgm:cxn modelId="{49C05759-2F56-4751-BBEB-D7961E8EE3A5}" type="presOf" srcId="{5AAB0EE8-3A1D-44B4-B0D9-C882F91EE478}" destId="{C0FFE4B7-66AC-49D8-B93D-FBFD8CD417F7}" srcOrd="0" destOrd="0" presId="urn:microsoft.com/office/officeart/2005/8/layout/hierarchy5"/>
    <dgm:cxn modelId="{6852127D-FD81-4D25-A882-542E74704A70}" type="presOf" srcId="{13ACDC7B-4897-4A22-8296-65B391E9F1F2}" destId="{EFDE3003-3AE1-4B8C-8102-BAFAB283376B}" srcOrd="1" destOrd="0" presId="urn:microsoft.com/office/officeart/2005/8/layout/hierarchy5"/>
    <dgm:cxn modelId="{4BFFA083-9458-43E7-A947-4377E05B46D4}" type="presOf" srcId="{442DDBE7-9CE6-49D2-B479-65AE96166DBC}" destId="{636B4453-68F5-4EB1-AE54-9D584BDCD893}" srcOrd="1" destOrd="0" presId="urn:microsoft.com/office/officeart/2005/8/layout/hierarchy5"/>
    <dgm:cxn modelId="{59A69C85-4AAF-4E6F-A040-625A86F8E8E4}" type="presOf" srcId="{6167B718-526B-439F-8E25-6000D9B8A2EC}" destId="{1ED69C4D-99E5-4816-A2F4-0A8AAD9BB086}" srcOrd="1" destOrd="0" presId="urn:microsoft.com/office/officeart/2005/8/layout/hierarchy5"/>
    <dgm:cxn modelId="{0BDAE5A2-5E0F-4FDE-BB78-BCA563F0788E}" type="presOf" srcId="{AC82A9F9-F8FB-4E63-B596-C34BC9757134}" destId="{A786EEF6-E4D6-4AFD-B5B8-E28C7FD529C6}" srcOrd="1" destOrd="0" presId="urn:microsoft.com/office/officeart/2005/8/layout/hierarchy5"/>
    <dgm:cxn modelId="{B57059B4-5983-458A-9614-EC79D0FBE24D}" srcId="{D15B1F27-A03D-4283-90DA-20F683099C96}" destId="{1C83ECAB-0C39-4113-A82A-183F44A85C10}" srcOrd="2" destOrd="0" parTransId="{AC82A9F9-F8FB-4E63-B596-C34BC9757134}" sibTransId="{48455413-3D0D-4378-9FBC-8CC2D4C345A4}"/>
    <dgm:cxn modelId="{7A036EB9-805C-47B5-B2B3-95499677F53A}" type="presOf" srcId="{15EC4233-FFD7-4BBC-9697-020D57E1E97F}" destId="{354B069C-1D4F-49ED-B965-3BDE10C8D961}" srcOrd="0" destOrd="0" presId="urn:microsoft.com/office/officeart/2005/8/layout/hierarchy5"/>
    <dgm:cxn modelId="{D439E6BB-1C0E-4A4C-BAE5-A803F8CBD4DC}" type="presOf" srcId="{45CF4B2C-1FAF-4018-9F04-0210EF1DF977}" destId="{B4F31A05-2193-42D8-B6FD-3EF78865F22A}" srcOrd="1" destOrd="0" presId="urn:microsoft.com/office/officeart/2005/8/layout/hierarchy5"/>
    <dgm:cxn modelId="{19C5ADD0-1D01-46DD-9AA4-67F72875F70B}" type="presOf" srcId="{B7DB8063-C1E2-4B61-A85A-E857FAEDF718}" destId="{D3EFFE63-6591-4469-9BB5-830931B70539}" srcOrd="0" destOrd="0" presId="urn:microsoft.com/office/officeart/2005/8/layout/hierarchy5"/>
    <dgm:cxn modelId="{1B6B83D5-E7BB-4313-9E87-3B22B6096064}" type="presOf" srcId="{D15B1F27-A03D-4283-90DA-20F683099C96}" destId="{DEF93763-DC59-4241-8513-D71F24BBCA1A}" srcOrd="0" destOrd="0" presId="urn:microsoft.com/office/officeart/2005/8/layout/hierarchy5"/>
    <dgm:cxn modelId="{80BE8406-4A12-418B-ACF1-3ACC1CAB74FC}" type="presParOf" srcId="{2E910B19-7BDE-429A-B8CE-7E36A3DEDC5F}" destId="{94AF824C-E228-4FA8-AC63-A457B3F5BF15}" srcOrd="0" destOrd="0" presId="urn:microsoft.com/office/officeart/2005/8/layout/hierarchy5"/>
    <dgm:cxn modelId="{EF775EF9-57B4-416D-BC22-EF6845565134}" type="presParOf" srcId="{94AF824C-E228-4FA8-AC63-A457B3F5BF15}" destId="{29F24613-F8AE-46A9-8B47-26CCD41C338D}" srcOrd="0" destOrd="0" presId="urn:microsoft.com/office/officeart/2005/8/layout/hierarchy5"/>
    <dgm:cxn modelId="{5272C1A0-943E-4980-9124-5829F094B24B}" type="presParOf" srcId="{29F24613-F8AE-46A9-8B47-26CCD41C338D}" destId="{8C57953B-A198-44D0-9BB0-EB6375C456B6}" srcOrd="0" destOrd="0" presId="urn:microsoft.com/office/officeart/2005/8/layout/hierarchy5"/>
    <dgm:cxn modelId="{DB88DB31-1264-44A4-B865-E823C2F9F823}" type="presParOf" srcId="{8C57953B-A198-44D0-9BB0-EB6375C456B6}" destId="{D3EFFE63-6591-4469-9BB5-830931B70539}" srcOrd="0" destOrd="0" presId="urn:microsoft.com/office/officeart/2005/8/layout/hierarchy5"/>
    <dgm:cxn modelId="{FACFD651-0C8D-45A0-A813-9D7B02BB7DF7}" type="presParOf" srcId="{8C57953B-A198-44D0-9BB0-EB6375C456B6}" destId="{FBA40492-A433-4EEC-BD6A-74F4F3A6C64A}" srcOrd="1" destOrd="0" presId="urn:microsoft.com/office/officeart/2005/8/layout/hierarchy5"/>
    <dgm:cxn modelId="{C63C8766-61C4-426D-A3BB-CAE9893FB605}" type="presParOf" srcId="{FBA40492-A433-4EEC-BD6A-74F4F3A6C64A}" destId="{196D7A02-028C-4BC7-AFD2-3DB93E9F8E80}" srcOrd="0" destOrd="0" presId="urn:microsoft.com/office/officeart/2005/8/layout/hierarchy5"/>
    <dgm:cxn modelId="{EC57577D-E3CA-427C-AF42-FFA6078D5C7F}" type="presParOf" srcId="{196D7A02-028C-4BC7-AFD2-3DB93E9F8E80}" destId="{EFDE3003-3AE1-4B8C-8102-BAFAB283376B}" srcOrd="0" destOrd="0" presId="urn:microsoft.com/office/officeart/2005/8/layout/hierarchy5"/>
    <dgm:cxn modelId="{D989C6E1-3161-4BCF-A425-800547EB23E1}" type="presParOf" srcId="{FBA40492-A433-4EEC-BD6A-74F4F3A6C64A}" destId="{44626107-697E-4C87-95E6-FF62B610B100}" srcOrd="1" destOrd="0" presId="urn:microsoft.com/office/officeart/2005/8/layout/hierarchy5"/>
    <dgm:cxn modelId="{F563027E-F364-481F-A298-515D5BF5E4C2}" type="presParOf" srcId="{44626107-697E-4C87-95E6-FF62B610B100}" destId="{F63061D2-B661-4C00-B9BB-97A49D4F5BE2}" srcOrd="0" destOrd="0" presId="urn:microsoft.com/office/officeart/2005/8/layout/hierarchy5"/>
    <dgm:cxn modelId="{E57FE764-28A7-48BB-BE55-B48A31790EE4}" type="presParOf" srcId="{44626107-697E-4C87-95E6-FF62B610B100}" destId="{33EF7746-F297-4D30-97DC-7F88162E8AEB}" srcOrd="1" destOrd="0" presId="urn:microsoft.com/office/officeart/2005/8/layout/hierarchy5"/>
    <dgm:cxn modelId="{C9167417-D412-4F01-8FE7-499BC2514486}" type="presParOf" srcId="{FBA40492-A433-4EEC-BD6A-74F4F3A6C64A}" destId="{354B069C-1D4F-49ED-B965-3BDE10C8D961}" srcOrd="2" destOrd="0" presId="urn:microsoft.com/office/officeart/2005/8/layout/hierarchy5"/>
    <dgm:cxn modelId="{F54E214C-2712-48D0-A4E1-AF6DF469A399}" type="presParOf" srcId="{354B069C-1D4F-49ED-B965-3BDE10C8D961}" destId="{45A2E902-E4E9-49B8-8F51-CA90C2590140}" srcOrd="0" destOrd="0" presId="urn:microsoft.com/office/officeart/2005/8/layout/hierarchy5"/>
    <dgm:cxn modelId="{675D832B-B133-4B7A-9D03-DD2FBFAD6344}" type="presParOf" srcId="{FBA40492-A433-4EEC-BD6A-74F4F3A6C64A}" destId="{86E87123-6392-4E96-B1FE-C3B2BBCA39C8}" srcOrd="3" destOrd="0" presId="urn:microsoft.com/office/officeart/2005/8/layout/hierarchy5"/>
    <dgm:cxn modelId="{80FE846E-73D5-4D88-8330-13BCE3C0300C}" type="presParOf" srcId="{86E87123-6392-4E96-B1FE-C3B2BBCA39C8}" destId="{DEF93763-DC59-4241-8513-D71F24BBCA1A}" srcOrd="0" destOrd="0" presId="urn:microsoft.com/office/officeart/2005/8/layout/hierarchy5"/>
    <dgm:cxn modelId="{C49D02E0-1F1E-432F-8BED-0AEC97F9434E}" type="presParOf" srcId="{86E87123-6392-4E96-B1FE-C3B2BBCA39C8}" destId="{9127173A-0D67-4A5B-B93B-9166B980FDCC}" srcOrd="1" destOrd="0" presId="urn:microsoft.com/office/officeart/2005/8/layout/hierarchy5"/>
    <dgm:cxn modelId="{498E73A2-61FC-4660-89EE-EF062EA8EF56}" type="presParOf" srcId="{9127173A-0D67-4A5B-B93B-9166B980FDCC}" destId="{84A483BF-BF1F-4041-B957-CCB7614156B2}" srcOrd="0" destOrd="0" presId="urn:microsoft.com/office/officeart/2005/8/layout/hierarchy5"/>
    <dgm:cxn modelId="{6B142C16-BD39-40AC-9741-E1D0C775ECAC}" type="presParOf" srcId="{84A483BF-BF1F-4041-B957-CCB7614156B2}" destId="{B4F31A05-2193-42D8-B6FD-3EF78865F22A}" srcOrd="0" destOrd="0" presId="urn:microsoft.com/office/officeart/2005/8/layout/hierarchy5"/>
    <dgm:cxn modelId="{9CCDBB9E-D935-440B-B7C1-DCBCB2C6AA20}" type="presParOf" srcId="{9127173A-0D67-4A5B-B93B-9166B980FDCC}" destId="{7FE80C66-A4FD-4A19-955D-A9FCACADB283}" srcOrd="1" destOrd="0" presId="urn:microsoft.com/office/officeart/2005/8/layout/hierarchy5"/>
    <dgm:cxn modelId="{2A0612C3-BA38-4123-9A75-46275F05BBC1}" type="presParOf" srcId="{7FE80C66-A4FD-4A19-955D-A9FCACADB283}" destId="{6B7218F0-3ACD-47A4-8B13-8BA8C14FD111}" srcOrd="0" destOrd="0" presId="urn:microsoft.com/office/officeart/2005/8/layout/hierarchy5"/>
    <dgm:cxn modelId="{48865C80-5F72-4006-8746-59188349D4B1}" type="presParOf" srcId="{7FE80C66-A4FD-4A19-955D-A9FCACADB283}" destId="{5EA4DDB6-4886-40AD-A82B-373F64156003}" srcOrd="1" destOrd="0" presId="urn:microsoft.com/office/officeart/2005/8/layout/hierarchy5"/>
    <dgm:cxn modelId="{459A93FF-1FCB-4CF0-B403-8729523F11B5}" type="presParOf" srcId="{9127173A-0D67-4A5B-B93B-9166B980FDCC}" destId="{5B994ACB-32AA-4E63-82DB-E237F0435B86}" srcOrd="2" destOrd="0" presId="urn:microsoft.com/office/officeart/2005/8/layout/hierarchy5"/>
    <dgm:cxn modelId="{13B14B46-A83A-43EA-BA03-304BDC35ABC1}" type="presParOf" srcId="{5B994ACB-32AA-4E63-82DB-E237F0435B86}" destId="{1ED69C4D-99E5-4816-A2F4-0A8AAD9BB086}" srcOrd="0" destOrd="0" presId="urn:microsoft.com/office/officeart/2005/8/layout/hierarchy5"/>
    <dgm:cxn modelId="{708D9547-9978-4B3A-81B0-85147848BBF8}" type="presParOf" srcId="{9127173A-0D67-4A5B-B93B-9166B980FDCC}" destId="{736A0691-6A89-4F89-A0A6-7E7579ADD081}" srcOrd="3" destOrd="0" presId="urn:microsoft.com/office/officeart/2005/8/layout/hierarchy5"/>
    <dgm:cxn modelId="{A30775FF-C6BF-4697-8FB4-EDECB2BBE34E}" type="presParOf" srcId="{736A0691-6A89-4F89-A0A6-7E7579ADD081}" destId="{A8D51E6E-1CEB-45DC-B708-FEFDFE9C7496}" srcOrd="0" destOrd="0" presId="urn:microsoft.com/office/officeart/2005/8/layout/hierarchy5"/>
    <dgm:cxn modelId="{A72CC7EA-B60E-4F34-83B5-55F9E80ADCA0}" type="presParOf" srcId="{736A0691-6A89-4F89-A0A6-7E7579ADD081}" destId="{74F60A08-F0CF-4710-B0BD-A0340BAD6D69}" srcOrd="1" destOrd="0" presId="urn:microsoft.com/office/officeart/2005/8/layout/hierarchy5"/>
    <dgm:cxn modelId="{DC8C89B4-E156-4AD9-8141-704CCA9575F5}" type="presParOf" srcId="{9127173A-0D67-4A5B-B93B-9166B980FDCC}" destId="{3A6068DF-0786-4F09-885A-FDD473598481}" srcOrd="4" destOrd="0" presId="urn:microsoft.com/office/officeart/2005/8/layout/hierarchy5"/>
    <dgm:cxn modelId="{EF25121F-0896-4B29-BC47-ECDF0B94EA19}" type="presParOf" srcId="{3A6068DF-0786-4F09-885A-FDD473598481}" destId="{A786EEF6-E4D6-4AFD-B5B8-E28C7FD529C6}" srcOrd="0" destOrd="0" presId="urn:microsoft.com/office/officeart/2005/8/layout/hierarchy5"/>
    <dgm:cxn modelId="{40936AC1-E6EF-47DC-8569-43C5EBE18B1B}" type="presParOf" srcId="{9127173A-0D67-4A5B-B93B-9166B980FDCC}" destId="{5DDDC79A-5D96-48D5-BEBA-5D7C0ACB8577}" srcOrd="5" destOrd="0" presId="urn:microsoft.com/office/officeart/2005/8/layout/hierarchy5"/>
    <dgm:cxn modelId="{C84D5B14-138D-42E3-BC4D-70D21791CFCA}" type="presParOf" srcId="{5DDDC79A-5D96-48D5-BEBA-5D7C0ACB8577}" destId="{1A79C354-1A6B-4B81-9DF0-5D83AD68542F}" srcOrd="0" destOrd="0" presId="urn:microsoft.com/office/officeart/2005/8/layout/hierarchy5"/>
    <dgm:cxn modelId="{26951C6D-FEB7-435E-93E7-FAF95CA454CF}" type="presParOf" srcId="{5DDDC79A-5D96-48D5-BEBA-5D7C0ACB8577}" destId="{412314DB-FB93-4082-93CE-45BFF4989FB2}" srcOrd="1" destOrd="0" presId="urn:microsoft.com/office/officeart/2005/8/layout/hierarchy5"/>
    <dgm:cxn modelId="{9F9B6F0F-1982-49FF-B296-DCCA22B7EB7D}" type="presParOf" srcId="{9127173A-0D67-4A5B-B93B-9166B980FDCC}" destId="{E1181187-B0DC-41B5-A6DB-437D0023E39E}" srcOrd="6" destOrd="0" presId="urn:microsoft.com/office/officeart/2005/8/layout/hierarchy5"/>
    <dgm:cxn modelId="{2E2A8F1E-39E9-457B-86F7-54CF6AB91C59}" type="presParOf" srcId="{E1181187-B0DC-41B5-A6DB-437D0023E39E}" destId="{636B4453-68F5-4EB1-AE54-9D584BDCD893}" srcOrd="0" destOrd="0" presId="urn:microsoft.com/office/officeart/2005/8/layout/hierarchy5"/>
    <dgm:cxn modelId="{137EC3DC-6828-4C33-9493-864A8B035FCD}" type="presParOf" srcId="{9127173A-0D67-4A5B-B93B-9166B980FDCC}" destId="{FD8550AF-50E6-443B-AD44-A6B6A3A98AB9}" srcOrd="7" destOrd="0" presId="urn:microsoft.com/office/officeart/2005/8/layout/hierarchy5"/>
    <dgm:cxn modelId="{B34399B2-F53C-47F8-9BE9-192988D1EEA2}" type="presParOf" srcId="{FD8550AF-50E6-443B-AD44-A6B6A3A98AB9}" destId="{C0FFE4B7-66AC-49D8-B93D-FBFD8CD417F7}" srcOrd="0" destOrd="0" presId="urn:microsoft.com/office/officeart/2005/8/layout/hierarchy5"/>
    <dgm:cxn modelId="{6BF8F75D-DF63-451F-B582-8E4402DE66B2}" type="presParOf" srcId="{FD8550AF-50E6-443B-AD44-A6B6A3A98AB9}" destId="{F702FBCB-B544-4BC3-BAE0-9C6180409D7C}" srcOrd="1" destOrd="0" presId="urn:microsoft.com/office/officeart/2005/8/layout/hierarchy5"/>
    <dgm:cxn modelId="{B1B534EC-D107-4B9B-B53A-A457F4C8E254}" type="presParOf" srcId="{2E910B19-7BDE-429A-B8CE-7E36A3DEDC5F}" destId="{0065A300-90D9-47CD-8786-13A3474BC958}" srcOrd="1" destOrd="0" presId="urn:microsoft.com/office/officeart/2005/8/layout/hierarchy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B328407-F2DE-4387-9D16-74B0762A5C47}" type="doc">
      <dgm:prSet loTypeId="urn:microsoft.com/office/officeart/2005/8/layout/hierarchy2" loCatId="hierarchy" qsTypeId="urn:microsoft.com/office/officeart/2005/8/quickstyle/3d2" qsCatId="3D" csTypeId="urn:microsoft.com/office/officeart/2005/8/colors/accent1_5" csCatId="accent1" phldr="1"/>
      <dgm:spPr/>
      <dgm:t>
        <a:bodyPr/>
        <a:lstStyle/>
        <a:p>
          <a:endParaRPr lang="el-GR"/>
        </a:p>
      </dgm:t>
    </dgm:pt>
    <dgm:pt modelId="{1986261A-6819-479F-863F-7B7CCD31C3A7}">
      <dgm:prSet phldrT="[Κείμενο]" custT="1"/>
      <dgm:spPr/>
      <dgm:t>
        <a:bodyPr/>
        <a:lstStyle/>
        <a:p>
          <a:r>
            <a:rPr lang="el-GR" sz="1600" b="1">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Θεωρητικές προσεγγίσεις της επιμόρφωσης</a:t>
          </a:r>
          <a:endParaRPr lang="el-GR" sz="1600" b="1" dirty="0">
            <a:solidFill>
              <a:schemeClr val="tx1"/>
            </a:solidFill>
          </a:endParaRPr>
        </a:p>
      </dgm:t>
    </dgm:pt>
    <dgm:pt modelId="{8D072B8C-9C62-4484-8047-892AA86B0750}" type="parTrans" cxnId="{924C16EE-D567-48D3-BACD-96BBFABFFA0C}">
      <dgm:prSet/>
      <dgm:spPr/>
      <dgm:t>
        <a:bodyPr/>
        <a:lstStyle/>
        <a:p>
          <a:endParaRPr lang="el-GR" sz="2400" b="1">
            <a:solidFill>
              <a:schemeClr val="tx1"/>
            </a:solidFill>
          </a:endParaRPr>
        </a:p>
      </dgm:t>
    </dgm:pt>
    <dgm:pt modelId="{34691678-37A9-42BA-9F1B-C946279860BC}" type="sibTrans" cxnId="{924C16EE-D567-48D3-BACD-96BBFABFFA0C}">
      <dgm:prSet/>
      <dgm:spPr/>
      <dgm:t>
        <a:bodyPr/>
        <a:lstStyle/>
        <a:p>
          <a:endParaRPr lang="el-GR" sz="2400" b="1">
            <a:solidFill>
              <a:schemeClr val="tx1"/>
            </a:solidFill>
          </a:endParaRPr>
        </a:p>
      </dgm:t>
    </dgm:pt>
    <dgm:pt modelId="{FCD38CF7-F83F-45E3-BC07-4A74DE01D918}">
      <dgm:prSet phldrT="[Κείμενο]" custT="1"/>
      <dgm:spPr/>
      <dgm:t>
        <a:bodyPr/>
        <a:lstStyle/>
        <a:p>
          <a:r>
            <a:rPr lang="el-GR" sz="1600" b="1">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Ο Eraut (1987), όπως αναφέρεται στη Χατζηπαναγιώτου (2001), διακρίνει τέσσερις βασικές προσεγγίσεις της επιμόρφωσης:</a:t>
          </a:r>
          <a:endParaRPr lang="el-GR" sz="1600" b="1" dirty="0">
            <a:solidFill>
              <a:schemeClr val="tx1"/>
            </a:solidFill>
          </a:endParaRPr>
        </a:p>
      </dgm:t>
    </dgm:pt>
    <dgm:pt modelId="{EFDCA446-8FB4-4B15-95C3-A0DEB6561A34}" type="parTrans" cxnId="{9B421282-8166-4ACE-B7E8-F52B123ED3F2}">
      <dgm:prSet custT="1"/>
      <dgm:spPr/>
      <dgm:t>
        <a:bodyPr/>
        <a:lstStyle/>
        <a:p>
          <a:endParaRPr lang="el-GR" sz="700" b="1">
            <a:solidFill>
              <a:schemeClr val="tx1"/>
            </a:solidFill>
          </a:endParaRPr>
        </a:p>
      </dgm:t>
    </dgm:pt>
    <dgm:pt modelId="{382DDA26-EC34-4D9B-8722-13F3B2221401}" type="sibTrans" cxnId="{9B421282-8166-4ACE-B7E8-F52B123ED3F2}">
      <dgm:prSet/>
      <dgm:spPr/>
      <dgm:t>
        <a:bodyPr/>
        <a:lstStyle/>
        <a:p>
          <a:endParaRPr lang="el-GR" sz="2400" b="1">
            <a:solidFill>
              <a:schemeClr val="tx1"/>
            </a:solidFill>
          </a:endParaRPr>
        </a:p>
      </dgm:t>
    </dgm:pt>
    <dgm:pt modelId="{EE16FD1E-AEFD-4117-869F-87D69489FCC9}">
      <dgm:prSet phldrT="[Κείμενο]" custT="1"/>
      <dgm:spPr/>
      <dgm:t>
        <a:bodyPr/>
        <a:lstStyle/>
        <a:p>
          <a:pPr>
            <a:buFont typeface="+mj-lt"/>
            <a:buAutoNum type="arabicPeriod"/>
          </a:pPr>
          <a:r>
            <a:rPr lang="el-GR" sz="1600" b="1">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Η προσέγγιση του ελλείμματος (defect approach)</a:t>
          </a:r>
          <a:endParaRPr lang="el-GR" sz="1600" b="1" dirty="0">
            <a:solidFill>
              <a:schemeClr val="tx1"/>
            </a:solidFill>
          </a:endParaRPr>
        </a:p>
      </dgm:t>
    </dgm:pt>
    <dgm:pt modelId="{3AE1FE06-C83D-408C-A706-08C03200C690}" type="parTrans" cxnId="{2D7DE61F-A06D-43F6-BCDD-6BD7A555741E}">
      <dgm:prSet custT="1"/>
      <dgm:spPr/>
      <dgm:t>
        <a:bodyPr/>
        <a:lstStyle/>
        <a:p>
          <a:endParaRPr lang="el-GR" sz="1000" b="1">
            <a:solidFill>
              <a:schemeClr val="tx1"/>
            </a:solidFill>
          </a:endParaRPr>
        </a:p>
      </dgm:t>
    </dgm:pt>
    <dgm:pt modelId="{6BF239D8-227A-41B1-A3C7-93EBCB055E68}" type="sibTrans" cxnId="{2D7DE61F-A06D-43F6-BCDD-6BD7A555741E}">
      <dgm:prSet/>
      <dgm:spPr/>
      <dgm:t>
        <a:bodyPr/>
        <a:lstStyle/>
        <a:p>
          <a:endParaRPr lang="el-GR" sz="2400" b="1">
            <a:solidFill>
              <a:schemeClr val="tx1"/>
            </a:solidFill>
          </a:endParaRPr>
        </a:p>
      </dgm:t>
    </dgm:pt>
    <dgm:pt modelId="{C9520288-0BD3-4843-B29D-0F84B28134D9}">
      <dgm:prSet phldrT="[Κείμενο]" custT="1"/>
      <dgm:spPr/>
      <dgm:t>
        <a:bodyPr/>
        <a:lstStyle/>
        <a:p>
          <a:pPr>
            <a:buFont typeface="+mj-lt"/>
            <a:buAutoNum type="arabicPeriod"/>
          </a:pPr>
          <a:r>
            <a:rPr lang="el-GR" sz="1600" b="1">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Η αναπτυξιακή προσέγγιση (growth approach)</a:t>
          </a:r>
          <a:endParaRPr lang="el-GR" sz="1600" b="1" dirty="0">
            <a:solidFill>
              <a:schemeClr val="tx1"/>
            </a:solidFill>
          </a:endParaRPr>
        </a:p>
      </dgm:t>
    </dgm:pt>
    <dgm:pt modelId="{7766227A-7BB9-4613-9370-186874D110A4}" type="parTrans" cxnId="{638926D0-069B-418B-A909-1F988ACD93DB}">
      <dgm:prSet custT="1"/>
      <dgm:spPr/>
      <dgm:t>
        <a:bodyPr/>
        <a:lstStyle/>
        <a:p>
          <a:endParaRPr lang="el-GR" sz="700" b="1">
            <a:solidFill>
              <a:schemeClr val="tx1"/>
            </a:solidFill>
          </a:endParaRPr>
        </a:p>
      </dgm:t>
    </dgm:pt>
    <dgm:pt modelId="{61482109-7BBF-4D0C-8444-1BEF43F3BF6E}" type="sibTrans" cxnId="{638926D0-069B-418B-A909-1F988ACD93DB}">
      <dgm:prSet/>
      <dgm:spPr/>
      <dgm:t>
        <a:bodyPr/>
        <a:lstStyle/>
        <a:p>
          <a:endParaRPr lang="el-GR" sz="2400" b="1">
            <a:solidFill>
              <a:schemeClr val="tx1"/>
            </a:solidFill>
          </a:endParaRPr>
        </a:p>
      </dgm:t>
    </dgm:pt>
    <dgm:pt modelId="{566ACFAC-A2A3-439E-822A-AAB619B17A4D}">
      <dgm:prSet phldrT="[Κείμενο]" custT="1"/>
      <dgm:spPr/>
      <dgm:t>
        <a:bodyPr/>
        <a:lstStyle/>
        <a:p>
          <a:pPr>
            <a:buFont typeface="+mj-lt"/>
            <a:buAutoNum type="arabicPeriod"/>
          </a:pPr>
          <a:r>
            <a:rPr lang="el-GR" sz="1600" b="1">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Η προσέγγιση της αλλαγής (change approach</a:t>
          </a:r>
          <a:endParaRPr lang="el-GR" sz="1600" b="1" dirty="0">
            <a:solidFill>
              <a:schemeClr val="tx1"/>
            </a:solidFill>
          </a:endParaRPr>
        </a:p>
      </dgm:t>
    </dgm:pt>
    <dgm:pt modelId="{029CD805-4D2B-4E2D-AEC2-66520802E8EA}" type="parTrans" cxnId="{F947EC2A-A5B5-49EA-AA2D-91202193556B}">
      <dgm:prSet custT="1"/>
      <dgm:spPr/>
      <dgm:t>
        <a:bodyPr/>
        <a:lstStyle/>
        <a:p>
          <a:endParaRPr lang="el-GR" sz="700" b="1">
            <a:solidFill>
              <a:schemeClr val="tx1"/>
            </a:solidFill>
          </a:endParaRPr>
        </a:p>
      </dgm:t>
    </dgm:pt>
    <dgm:pt modelId="{0C5FCAAD-4D9D-415F-9DEE-CD294918A0A6}" type="sibTrans" cxnId="{F947EC2A-A5B5-49EA-AA2D-91202193556B}">
      <dgm:prSet/>
      <dgm:spPr/>
      <dgm:t>
        <a:bodyPr/>
        <a:lstStyle/>
        <a:p>
          <a:endParaRPr lang="el-GR" sz="2400" b="1">
            <a:solidFill>
              <a:schemeClr val="tx1"/>
            </a:solidFill>
          </a:endParaRPr>
        </a:p>
      </dgm:t>
    </dgm:pt>
    <dgm:pt modelId="{2F630D0D-5A92-4594-902F-891C392E3C43}">
      <dgm:prSet phldrT="[Κείμενο]" custT="1"/>
      <dgm:spPr/>
      <dgm:t>
        <a:bodyPr/>
        <a:lstStyle/>
        <a:p>
          <a:pPr>
            <a:buFont typeface="+mj-lt"/>
            <a:buAutoNum type="arabicPeriod"/>
          </a:pPr>
          <a:r>
            <a:rPr lang="el-GR" sz="16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Η προσέγγιση επίλυσης προβλημάτων (</a:t>
          </a:r>
          <a:r>
            <a:rPr lang="el-GR" sz="1600" b="1" dirty="0" err="1">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problem-solving</a:t>
          </a:r>
          <a:r>
            <a:rPr lang="el-GR" sz="16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el-GR" sz="1600" b="1" dirty="0" err="1">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approach</a:t>
          </a:r>
          <a:endParaRPr lang="el-GR" sz="1600" b="1" dirty="0">
            <a:solidFill>
              <a:schemeClr val="tx1"/>
            </a:solidFill>
          </a:endParaRPr>
        </a:p>
      </dgm:t>
    </dgm:pt>
    <dgm:pt modelId="{5D9F6E64-E53B-4BA0-A401-84037E4F2975}" type="parTrans" cxnId="{377D9A44-944C-429A-AB2E-A16B74C93635}">
      <dgm:prSet custT="1"/>
      <dgm:spPr/>
      <dgm:t>
        <a:bodyPr/>
        <a:lstStyle/>
        <a:p>
          <a:endParaRPr lang="el-GR" sz="1000" b="1">
            <a:solidFill>
              <a:schemeClr val="tx1"/>
            </a:solidFill>
          </a:endParaRPr>
        </a:p>
      </dgm:t>
    </dgm:pt>
    <dgm:pt modelId="{C704E187-6FF6-43A1-8C43-013950FAB1B2}" type="sibTrans" cxnId="{377D9A44-944C-429A-AB2E-A16B74C93635}">
      <dgm:prSet/>
      <dgm:spPr/>
      <dgm:t>
        <a:bodyPr/>
        <a:lstStyle/>
        <a:p>
          <a:endParaRPr lang="el-GR" sz="2400" b="1">
            <a:solidFill>
              <a:schemeClr val="tx1"/>
            </a:solidFill>
          </a:endParaRPr>
        </a:p>
      </dgm:t>
    </dgm:pt>
    <dgm:pt modelId="{F9B03CF2-F483-4D17-AD16-FF413A62A0A5}" type="pres">
      <dgm:prSet presAssocID="{CB328407-F2DE-4387-9D16-74B0762A5C47}" presName="diagram" presStyleCnt="0">
        <dgm:presLayoutVars>
          <dgm:chPref val="1"/>
          <dgm:dir/>
          <dgm:animOne val="branch"/>
          <dgm:animLvl val="lvl"/>
          <dgm:resizeHandles val="exact"/>
        </dgm:presLayoutVars>
      </dgm:prSet>
      <dgm:spPr/>
    </dgm:pt>
    <dgm:pt modelId="{A2F0E9BE-37A1-42D9-952B-39A4087DA00C}" type="pres">
      <dgm:prSet presAssocID="{1986261A-6819-479F-863F-7B7CCD31C3A7}" presName="root1" presStyleCnt="0"/>
      <dgm:spPr/>
    </dgm:pt>
    <dgm:pt modelId="{78A6C480-BE36-4B5C-88D0-5B34ABC47AD2}" type="pres">
      <dgm:prSet presAssocID="{1986261A-6819-479F-863F-7B7CCD31C3A7}" presName="LevelOneTextNode" presStyleLbl="node0" presStyleIdx="0" presStyleCnt="1" custScaleX="97916" custScaleY="347665">
        <dgm:presLayoutVars>
          <dgm:chPref val="3"/>
        </dgm:presLayoutVars>
      </dgm:prSet>
      <dgm:spPr/>
    </dgm:pt>
    <dgm:pt modelId="{A94AD9E3-D452-4A95-ACAE-389A89D376CF}" type="pres">
      <dgm:prSet presAssocID="{1986261A-6819-479F-863F-7B7CCD31C3A7}" presName="level2hierChild" presStyleCnt="0"/>
      <dgm:spPr/>
    </dgm:pt>
    <dgm:pt modelId="{BE078E91-BA15-47B9-96C9-2C2301B08AB6}" type="pres">
      <dgm:prSet presAssocID="{EFDCA446-8FB4-4B15-95C3-A0DEB6561A34}" presName="conn2-1" presStyleLbl="parChTrans1D2" presStyleIdx="0" presStyleCnt="1"/>
      <dgm:spPr/>
    </dgm:pt>
    <dgm:pt modelId="{43C049AC-E318-4372-B41E-AEB4197C5A02}" type="pres">
      <dgm:prSet presAssocID="{EFDCA446-8FB4-4B15-95C3-A0DEB6561A34}" presName="connTx" presStyleLbl="parChTrans1D2" presStyleIdx="0" presStyleCnt="1"/>
      <dgm:spPr/>
    </dgm:pt>
    <dgm:pt modelId="{A98804C7-3A28-41AD-BD16-50045034D5BD}" type="pres">
      <dgm:prSet presAssocID="{FCD38CF7-F83F-45E3-BC07-4A74DE01D918}" presName="root2" presStyleCnt="0"/>
      <dgm:spPr/>
    </dgm:pt>
    <dgm:pt modelId="{375B1C8B-52E8-4ACC-A3F6-8F68E8ADCEAC}" type="pres">
      <dgm:prSet presAssocID="{FCD38CF7-F83F-45E3-BC07-4A74DE01D918}" presName="LevelTwoTextNode" presStyleLbl="node2" presStyleIdx="0" presStyleCnt="1" custScaleY="221739">
        <dgm:presLayoutVars>
          <dgm:chPref val="3"/>
        </dgm:presLayoutVars>
      </dgm:prSet>
      <dgm:spPr/>
    </dgm:pt>
    <dgm:pt modelId="{23CFB459-3840-4AEF-AD8E-48BABBA58CDC}" type="pres">
      <dgm:prSet presAssocID="{FCD38CF7-F83F-45E3-BC07-4A74DE01D918}" presName="level3hierChild" presStyleCnt="0"/>
      <dgm:spPr/>
    </dgm:pt>
    <dgm:pt modelId="{E2844870-3EE3-4454-8D9E-90DBB69CBE2D}" type="pres">
      <dgm:prSet presAssocID="{3AE1FE06-C83D-408C-A706-08C03200C690}" presName="conn2-1" presStyleLbl="parChTrans1D3" presStyleIdx="0" presStyleCnt="4"/>
      <dgm:spPr/>
    </dgm:pt>
    <dgm:pt modelId="{23F14A84-7EB1-4D6C-9340-2A118475E0EC}" type="pres">
      <dgm:prSet presAssocID="{3AE1FE06-C83D-408C-A706-08C03200C690}" presName="connTx" presStyleLbl="parChTrans1D3" presStyleIdx="0" presStyleCnt="4"/>
      <dgm:spPr/>
    </dgm:pt>
    <dgm:pt modelId="{871CD17E-FFE8-4E24-8546-604C196C47C6}" type="pres">
      <dgm:prSet presAssocID="{EE16FD1E-AEFD-4117-869F-87D69489FCC9}" presName="root2" presStyleCnt="0"/>
      <dgm:spPr/>
    </dgm:pt>
    <dgm:pt modelId="{FA964047-6792-439D-A1F9-C1E0DCF4BE63}" type="pres">
      <dgm:prSet presAssocID="{EE16FD1E-AEFD-4117-869F-87D69489FCC9}" presName="LevelTwoTextNode" presStyleLbl="node3" presStyleIdx="0" presStyleCnt="4" custScaleX="237936">
        <dgm:presLayoutVars>
          <dgm:chPref val="3"/>
        </dgm:presLayoutVars>
      </dgm:prSet>
      <dgm:spPr/>
    </dgm:pt>
    <dgm:pt modelId="{A1D77C6E-4936-45CB-B90A-683D31579E4D}" type="pres">
      <dgm:prSet presAssocID="{EE16FD1E-AEFD-4117-869F-87D69489FCC9}" presName="level3hierChild" presStyleCnt="0"/>
      <dgm:spPr/>
    </dgm:pt>
    <dgm:pt modelId="{DAA0950B-F1D7-41B8-91E8-B88141E48861}" type="pres">
      <dgm:prSet presAssocID="{7766227A-7BB9-4613-9370-186874D110A4}" presName="conn2-1" presStyleLbl="parChTrans1D3" presStyleIdx="1" presStyleCnt="4"/>
      <dgm:spPr/>
    </dgm:pt>
    <dgm:pt modelId="{A213AD2D-E9E9-4970-A608-8319326D4F77}" type="pres">
      <dgm:prSet presAssocID="{7766227A-7BB9-4613-9370-186874D110A4}" presName="connTx" presStyleLbl="parChTrans1D3" presStyleIdx="1" presStyleCnt="4"/>
      <dgm:spPr/>
    </dgm:pt>
    <dgm:pt modelId="{09121409-8F3D-4AF2-972A-0D48C748EDB0}" type="pres">
      <dgm:prSet presAssocID="{C9520288-0BD3-4843-B29D-0F84B28134D9}" presName="root2" presStyleCnt="0"/>
      <dgm:spPr/>
    </dgm:pt>
    <dgm:pt modelId="{217EF213-03E4-49CD-9FFE-FA49A1996316}" type="pres">
      <dgm:prSet presAssocID="{C9520288-0BD3-4843-B29D-0F84B28134D9}" presName="LevelTwoTextNode" presStyleLbl="node3" presStyleIdx="1" presStyleCnt="4" custScaleX="237936">
        <dgm:presLayoutVars>
          <dgm:chPref val="3"/>
        </dgm:presLayoutVars>
      </dgm:prSet>
      <dgm:spPr/>
    </dgm:pt>
    <dgm:pt modelId="{4942ED1C-B63F-40D4-B440-032A94ECEE87}" type="pres">
      <dgm:prSet presAssocID="{C9520288-0BD3-4843-B29D-0F84B28134D9}" presName="level3hierChild" presStyleCnt="0"/>
      <dgm:spPr/>
    </dgm:pt>
    <dgm:pt modelId="{C9372DD1-0517-430D-832A-F47BC53DDD15}" type="pres">
      <dgm:prSet presAssocID="{029CD805-4D2B-4E2D-AEC2-66520802E8EA}" presName="conn2-1" presStyleLbl="parChTrans1D3" presStyleIdx="2" presStyleCnt="4"/>
      <dgm:spPr/>
    </dgm:pt>
    <dgm:pt modelId="{0383DF15-5624-4996-AC1D-6F21495A87A1}" type="pres">
      <dgm:prSet presAssocID="{029CD805-4D2B-4E2D-AEC2-66520802E8EA}" presName="connTx" presStyleLbl="parChTrans1D3" presStyleIdx="2" presStyleCnt="4"/>
      <dgm:spPr/>
    </dgm:pt>
    <dgm:pt modelId="{75F69EA1-90F4-4248-9E1A-41FCA00A624D}" type="pres">
      <dgm:prSet presAssocID="{566ACFAC-A2A3-439E-822A-AAB619B17A4D}" presName="root2" presStyleCnt="0"/>
      <dgm:spPr/>
    </dgm:pt>
    <dgm:pt modelId="{028BBF13-1C32-4EAF-AA3B-69955E42F80C}" type="pres">
      <dgm:prSet presAssocID="{566ACFAC-A2A3-439E-822A-AAB619B17A4D}" presName="LevelTwoTextNode" presStyleLbl="node3" presStyleIdx="2" presStyleCnt="4" custScaleX="237936">
        <dgm:presLayoutVars>
          <dgm:chPref val="3"/>
        </dgm:presLayoutVars>
      </dgm:prSet>
      <dgm:spPr/>
    </dgm:pt>
    <dgm:pt modelId="{81648DB1-8008-4306-82BD-D487207829F5}" type="pres">
      <dgm:prSet presAssocID="{566ACFAC-A2A3-439E-822A-AAB619B17A4D}" presName="level3hierChild" presStyleCnt="0"/>
      <dgm:spPr/>
    </dgm:pt>
    <dgm:pt modelId="{D47945B8-9556-4B90-84BD-CCB598CDF1F0}" type="pres">
      <dgm:prSet presAssocID="{5D9F6E64-E53B-4BA0-A401-84037E4F2975}" presName="conn2-1" presStyleLbl="parChTrans1D3" presStyleIdx="3" presStyleCnt="4"/>
      <dgm:spPr/>
    </dgm:pt>
    <dgm:pt modelId="{95F2004D-6979-4FEA-8EC1-EE48F718AE78}" type="pres">
      <dgm:prSet presAssocID="{5D9F6E64-E53B-4BA0-A401-84037E4F2975}" presName="connTx" presStyleLbl="parChTrans1D3" presStyleIdx="3" presStyleCnt="4"/>
      <dgm:spPr/>
    </dgm:pt>
    <dgm:pt modelId="{77AB306A-7639-4B4C-9223-B7C56F238F60}" type="pres">
      <dgm:prSet presAssocID="{2F630D0D-5A92-4594-902F-891C392E3C43}" presName="root2" presStyleCnt="0"/>
      <dgm:spPr/>
    </dgm:pt>
    <dgm:pt modelId="{822B15CC-3DCB-4910-940F-C8A3612013A4}" type="pres">
      <dgm:prSet presAssocID="{2F630D0D-5A92-4594-902F-891C392E3C43}" presName="LevelTwoTextNode" presStyleLbl="node3" presStyleIdx="3" presStyleCnt="4" custScaleX="237936">
        <dgm:presLayoutVars>
          <dgm:chPref val="3"/>
        </dgm:presLayoutVars>
      </dgm:prSet>
      <dgm:spPr/>
    </dgm:pt>
    <dgm:pt modelId="{D6916554-2F42-4FC8-B5DB-F5BCD73930B6}" type="pres">
      <dgm:prSet presAssocID="{2F630D0D-5A92-4594-902F-891C392E3C43}" presName="level3hierChild" presStyleCnt="0"/>
      <dgm:spPr/>
    </dgm:pt>
  </dgm:ptLst>
  <dgm:cxnLst>
    <dgm:cxn modelId="{4CAB0C07-03DA-426D-9119-36EC4B5821BF}" type="presOf" srcId="{029CD805-4D2B-4E2D-AEC2-66520802E8EA}" destId="{0383DF15-5624-4996-AC1D-6F21495A87A1}" srcOrd="1" destOrd="0" presId="urn:microsoft.com/office/officeart/2005/8/layout/hierarchy2"/>
    <dgm:cxn modelId="{DCD20F0B-D4FA-4E9A-8F1F-D03DD56146B6}" type="presOf" srcId="{EFDCA446-8FB4-4B15-95C3-A0DEB6561A34}" destId="{BE078E91-BA15-47B9-96C9-2C2301B08AB6}" srcOrd="0" destOrd="0" presId="urn:microsoft.com/office/officeart/2005/8/layout/hierarchy2"/>
    <dgm:cxn modelId="{A0EF5011-7F64-40F4-80AA-5A9400D1BDD5}" type="presOf" srcId="{7766227A-7BB9-4613-9370-186874D110A4}" destId="{A213AD2D-E9E9-4970-A608-8319326D4F77}" srcOrd="1" destOrd="0" presId="urn:microsoft.com/office/officeart/2005/8/layout/hierarchy2"/>
    <dgm:cxn modelId="{05C5D013-96EA-41E8-8CD8-9E687946BB09}" type="presOf" srcId="{5D9F6E64-E53B-4BA0-A401-84037E4F2975}" destId="{D47945B8-9556-4B90-84BD-CCB598CDF1F0}" srcOrd="0" destOrd="0" presId="urn:microsoft.com/office/officeart/2005/8/layout/hierarchy2"/>
    <dgm:cxn modelId="{E91BE713-2926-46F6-B3AD-2BEE35221517}" type="presOf" srcId="{3AE1FE06-C83D-408C-A706-08C03200C690}" destId="{E2844870-3EE3-4454-8D9E-90DBB69CBE2D}" srcOrd="0" destOrd="0" presId="urn:microsoft.com/office/officeart/2005/8/layout/hierarchy2"/>
    <dgm:cxn modelId="{2D7DE61F-A06D-43F6-BCDD-6BD7A555741E}" srcId="{FCD38CF7-F83F-45E3-BC07-4A74DE01D918}" destId="{EE16FD1E-AEFD-4117-869F-87D69489FCC9}" srcOrd="0" destOrd="0" parTransId="{3AE1FE06-C83D-408C-A706-08C03200C690}" sibTransId="{6BF239D8-227A-41B1-A3C7-93EBCB055E68}"/>
    <dgm:cxn modelId="{F947EC2A-A5B5-49EA-AA2D-91202193556B}" srcId="{FCD38CF7-F83F-45E3-BC07-4A74DE01D918}" destId="{566ACFAC-A2A3-439E-822A-AAB619B17A4D}" srcOrd="2" destOrd="0" parTransId="{029CD805-4D2B-4E2D-AEC2-66520802E8EA}" sibTransId="{0C5FCAAD-4D9D-415F-9DEE-CD294918A0A6}"/>
    <dgm:cxn modelId="{00DF2631-A3DD-410A-9D0C-DCAC74721B69}" type="presOf" srcId="{FCD38CF7-F83F-45E3-BC07-4A74DE01D918}" destId="{375B1C8B-52E8-4ACC-A3F6-8F68E8ADCEAC}" srcOrd="0" destOrd="0" presId="urn:microsoft.com/office/officeart/2005/8/layout/hierarchy2"/>
    <dgm:cxn modelId="{1799AB39-1AF1-4183-A410-5294018FA179}" type="presOf" srcId="{CB328407-F2DE-4387-9D16-74B0762A5C47}" destId="{F9B03CF2-F483-4D17-AD16-FF413A62A0A5}" srcOrd="0" destOrd="0" presId="urn:microsoft.com/office/officeart/2005/8/layout/hierarchy2"/>
    <dgm:cxn modelId="{9FC48C40-B7AB-4FFF-A9AB-01796CADBDB7}" type="presOf" srcId="{1986261A-6819-479F-863F-7B7CCD31C3A7}" destId="{78A6C480-BE36-4B5C-88D0-5B34ABC47AD2}" srcOrd="0" destOrd="0" presId="urn:microsoft.com/office/officeart/2005/8/layout/hierarchy2"/>
    <dgm:cxn modelId="{377D9A44-944C-429A-AB2E-A16B74C93635}" srcId="{FCD38CF7-F83F-45E3-BC07-4A74DE01D918}" destId="{2F630D0D-5A92-4594-902F-891C392E3C43}" srcOrd="3" destOrd="0" parTransId="{5D9F6E64-E53B-4BA0-A401-84037E4F2975}" sibTransId="{C704E187-6FF6-43A1-8C43-013950FAB1B2}"/>
    <dgm:cxn modelId="{3467E053-0B92-45CF-8569-8CEF3DAF43D0}" type="presOf" srcId="{566ACFAC-A2A3-439E-822A-AAB619B17A4D}" destId="{028BBF13-1C32-4EAF-AA3B-69955E42F80C}" srcOrd="0" destOrd="0" presId="urn:microsoft.com/office/officeart/2005/8/layout/hierarchy2"/>
    <dgm:cxn modelId="{7C214556-6A16-49D0-AFA1-E45A11B58987}" type="presOf" srcId="{3AE1FE06-C83D-408C-A706-08C03200C690}" destId="{23F14A84-7EB1-4D6C-9340-2A118475E0EC}" srcOrd="1" destOrd="0" presId="urn:microsoft.com/office/officeart/2005/8/layout/hierarchy2"/>
    <dgm:cxn modelId="{9B421282-8166-4ACE-B7E8-F52B123ED3F2}" srcId="{1986261A-6819-479F-863F-7B7CCD31C3A7}" destId="{FCD38CF7-F83F-45E3-BC07-4A74DE01D918}" srcOrd="0" destOrd="0" parTransId="{EFDCA446-8FB4-4B15-95C3-A0DEB6561A34}" sibTransId="{382DDA26-EC34-4D9B-8722-13F3B2221401}"/>
    <dgm:cxn modelId="{F2C37C90-7DB4-407A-9AAA-2E45D3DF22BF}" type="presOf" srcId="{5D9F6E64-E53B-4BA0-A401-84037E4F2975}" destId="{95F2004D-6979-4FEA-8EC1-EE48F718AE78}" srcOrd="1" destOrd="0" presId="urn:microsoft.com/office/officeart/2005/8/layout/hierarchy2"/>
    <dgm:cxn modelId="{35A60896-701B-4089-B51F-C706E9CB46BF}" type="presOf" srcId="{2F630D0D-5A92-4594-902F-891C392E3C43}" destId="{822B15CC-3DCB-4910-940F-C8A3612013A4}" srcOrd="0" destOrd="0" presId="urn:microsoft.com/office/officeart/2005/8/layout/hierarchy2"/>
    <dgm:cxn modelId="{638926D0-069B-418B-A909-1F988ACD93DB}" srcId="{FCD38CF7-F83F-45E3-BC07-4A74DE01D918}" destId="{C9520288-0BD3-4843-B29D-0F84B28134D9}" srcOrd="1" destOrd="0" parTransId="{7766227A-7BB9-4613-9370-186874D110A4}" sibTransId="{61482109-7BBF-4D0C-8444-1BEF43F3BF6E}"/>
    <dgm:cxn modelId="{344AC1D0-B946-4775-BFCC-0E6E6807712E}" type="presOf" srcId="{029CD805-4D2B-4E2D-AEC2-66520802E8EA}" destId="{C9372DD1-0517-430D-832A-F47BC53DDD15}" srcOrd="0" destOrd="0" presId="urn:microsoft.com/office/officeart/2005/8/layout/hierarchy2"/>
    <dgm:cxn modelId="{D95E77E9-7884-4838-B8B4-45CF33BE46B3}" type="presOf" srcId="{EFDCA446-8FB4-4B15-95C3-A0DEB6561A34}" destId="{43C049AC-E318-4372-B41E-AEB4197C5A02}" srcOrd="1" destOrd="0" presId="urn:microsoft.com/office/officeart/2005/8/layout/hierarchy2"/>
    <dgm:cxn modelId="{3F1954EB-05D2-4FEB-B59F-F69AB49DB6B5}" type="presOf" srcId="{C9520288-0BD3-4843-B29D-0F84B28134D9}" destId="{217EF213-03E4-49CD-9FFE-FA49A1996316}" srcOrd="0" destOrd="0" presId="urn:microsoft.com/office/officeart/2005/8/layout/hierarchy2"/>
    <dgm:cxn modelId="{924C16EE-D567-48D3-BACD-96BBFABFFA0C}" srcId="{CB328407-F2DE-4387-9D16-74B0762A5C47}" destId="{1986261A-6819-479F-863F-7B7CCD31C3A7}" srcOrd="0" destOrd="0" parTransId="{8D072B8C-9C62-4484-8047-892AA86B0750}" sibTransId="{34691678-37A9-42BA-9F1B-C946279860BC}"/>
    <dgm:cxn modelId="{8A64E5F4-003F-4D10-8C88-BBA85EE63609}" type="presOf" srcId="{EE16FD1E-AEFD-4117-869F-87D69489FCC9}" destId="{FA964047-6792-439D-A1F9-C1E0DCF4BE63}" srcOrd="0" destOrd="0" presId="urn:microsoft.com/office/officeart/2005/8/layout/hierarchy2"/>
    <dgm:cxn modelId="{81ED12FA-82FE-4D3B-8672-21A45321FB22}" type="presOf" srcId="{7766227A-7BB9-4613-9370-186874D110A4}" destId="{DAA0950B-F1D7-41B8-91E8-B88141E48861}" srcOrd="0" destOrd="0" presId="urn:microsoft.com/office/officeart/2005/8/layout/hierarchy2"/>
    <dgm:cxn modelId="{1FAA9CBF-4BFE-4691-9066-9D8827BD9D64}" type="presParOf" srcId="{F9B03CF2-F483-4D17-AD16-FF413A62A0A5}" destId="{A2F0E9BE-37A1-42D9-952B-39A4087DA00C}" srcOrd="0" destOrd="0" presId="urn:microsoft.com/office/officeart/2005/8/layout/hierarchy2"/>
    <dgm:cxn modelId="{382D0A51-516F-4B9F-B330-8F4BB1B63F42}" type="presParOf" srcId="{A2F0E9BE-37A1-42D9-952B-39A4087DA00C}" destId="{78A6C480-BE36-4B5C-88D0-5B34ABC47AD2}" srcOrd="0" destOrd="0" presId="urn:microsoft.com/office/officeart/2005/8/layout/hierarchy2"/>
    <dgm:cxn modelId="{C8FC2242-4A46-42E2-BC63-A24F0ABA9DB3}" type="presParOf" srcId="{A2F0E9BE-37A1-42D9-952B-39A4087DA00C}" destId="{A94AD9E3-D452-4A95-ACAE-389A89D376CF}" srcOrd="1" destOrd="0" presId="urn:microsoft.com/office/officeart/2005/8/layout/hierarchy2"/>
    <dgm:cxn modelId="{5F045902-5338-436B-989C-386CDF52C9F4}" type="presParOf" srcId="{A94AD9E3-D452-4A95-ACAE-389A89D376CF}" destId="{BE078E91-BA15-47B9-96C9-2C2301B08AB6}" srcOrd="0" destOrd="0" presId="urn:microsoft.com/office/officeart/2005/8/layout/hierarchy2"/>
    <dgm:cxn modelId="{6B52F29B-10F7-4E02-B414-F4C368E116BD}" type="presParOf" srcId="{BE078E91-BA15-47B9-96C9-2C2301B08AB6}" destId="{43C049AC-E318-4372-B41E-AEB4197C5A02}" srcOrd="0" destOrd="0" presId="urn:microsoft.com/office/officeart/2005/8/layout/hierarchy2"/>
    <dgm:cxn modelId="{76F114B2-61FF-4D72-830A-1141C37156E1}" type="presParOf" srcId="{A94AD9E3-D452-4A95-ACAE-389A89D376CF}" destId="{A98804C7-3A28-41AD-BD16-50045034D5BD}" srcOrd="1" destOrd="0" presId="urn:microsoft.com/office/officeart/2005/8/layout/hierarchy2"/>
    <dgm:cxn modelId="{E057AE6D-38F6-44F9-9FDC-AD71AC5119B2}" type="presParOf" srcId="{A98804C7-3A28-41AD-BD16-50045034D5BD}" destId="{375B1C8B-52E8-4ACC-A3F6-8F68E8ADCEAC}" srcOrd="0" destOrd="0" presId="urn:microsoft.com/office/officeart/2005/8/layout/hierarchy2"/>
    <dgm:cxn modelId="{40830DCA-721E-47DC-857F-E13627F3F948}" type="presParOf" srcId="{A98804C7-3A28-41AD-BD16-50045034D5BD}" destId="{23CFB459-3840-4AEF-AD8E-48BABBA58CDC}" srcOrd="1" destOrd="0" presId="urn:microsoft.com/office/officeart/2005/8/layout/hierarchy2"/>
    <dgm:cxn modelId="{DB895553-B604-42B7-B61D-45E2DB9E6514}" type="presParOf" srcId="{23CFB459-3840-4AEF-AD8E-48BABBA58CDC}" destId="{E2844870-3EE3-4454-8D9E-90DBB69CBE2D}" srcOrd="0" destOrd="0" presId="urn:microsoft.com/office/officeart/2005/8/layout/hierarchy2"/>
    <dgm:cxn modelId="{AF61A834-5E87-45B3-8CBC-34A3B5C74A1E}" type="presParOf" srcId="{E2844870-3EE3-4454-8D9E-90DBB69CBE2D}" destId="{23F14A84-7EB1-4D6C-9340-2A118475E0EC}" srcOrd="0" destOrd="0" presId="urn:microsoft.com/office/officeart/2005/8/layout/hierarchy2"/>
    <dgm:cxn modelId="{EFBF6236-4D70-4DFE-B06F-8D03780CE6EC}" type="presParOf" srcId="{23CFB459-3840-4AEF-AD8E-48BABBA58CDC}" destId="{871CD17E-FFE8-4E24-8546-604C196C47C6}" srcOrd="1" destOrd="0" presId="urn:microsoft.com/office/officeart/2005/8/layout/hierarchy2"/>
    <dgm:cxn modelId="{E9FF6FB0-C20A-4B14-B094-FBB138E40FDB}" type="presParOf" srcId="{871CD17E-FFE8-4E24-8546-604C196C47C6}" destId="{FA964047-6792-439D-A1F9-C1E0DCF4BE63}" srcOrd="0" destOrd="0" presId="urn:microsoft.com/office/officeart/2005/8/layout/hierarchy2"/>
    <dgm:cxn modelId="{0AB1188B-2563-49D3-B28C-DD0935B25DE1}" type="presParOf" srcId="{871CD17E-FFE8-4E24-8546-604C196C47C6}" destId="{A1D77C6E-4936-45CB-B90A-683D31579E4D}" srcOrd="1" destOrd="0" presId="urn:microsoft.com/office/officeart/2005/8/layout/hierarchy2"/>
    <dgm:cxn modelId="{E8B55D9B-A5C9-494E-84D4-DC93135F7348}" type="presParOf" srcId="{23CFB459-3840-4AEF-AD8E-48BABBA58CDC}" destId="{DAA0950B-F1D7-41B8-91E8-B88141E48861}" srcOrd="2" destOrd="0" presId="urn:microsoft.com/office/officeart/2005/8/layout/hierarchy2"/>
    <dgm:cxn modelId="{BA72AFB5-CFA7-4116-8D55-965736786127}" type="presParOf" srcId="{DAA0950B-F1D7-41B8-91E8-B88141E48861}" destId="{A213AD2D-E9E9-4970-A608-8319326D4F77}" srcOrd="0" destOrd="0" presId="urn:microsoft.com/office/officeart/2005/8/layout/hierarchy2"/>
    <dgm:cxn modelId="{3B9F0C8A-5EF2-4DC3-B179-F67010170A83}" type="presParOf" srcId="{23CFB459-3840-4AEF-AD8E-48BABBA58CDC}" destId="{09121409-8F3D-4AF2-972A-0D48C748EDB0}" srcOrd="3" destOrd="0" presId="urn:microsoft.com/office/officeart/2005/8/layout/hierarchy2"/>
    <dgm:cxn modelId="{B86C5AE0-3AFB-4530-91AB-7A230A9B1947}" type="presParOf" srcId="{09121409-8F3D-4AF2-972A-0D48C748EDB0}" destId="{217EF213-03E4-49CD-9FFE-FA49A1996316}" srcOrd="0" destOrd="0" presId="urn:microsoft.com/office/officeart/2005/8/layout/hierarchy2"/>
    <dgm:cxn modelId="{D16F1697-2FF6-4B75-9EDC-4C6582C0487C}" type="presParOf" srcId="{09121409-8F3D-4AF2-972A-0D48C748EDB0}" destId="{4942ED1C-B63F-40D4-B440-032A94ECEE87}" srcOrd="1" destOrd="0" presId="urn:microsoft.com/office/officeart/2005/8/layout/hierarchy2"/>
    <dgm:cxn modelId="{EFA1B2D2-F001-44EB-B247-BFCC5853B773}" type="presParOf" srcId="{23CFB459-3840-4AEF-AD8E-48BABBA58CDC}" destId="{C9372DD1-0517-430D-832A-F47BC53DDD15}" srcOrd="4" destOrd="0" presId="urn:microsoft.com/office/officeart/2005/8/layout/hierarchy2"/>
    <dgm:cxn modelId="{BFADE6F3-48F3-431B-B1E4-5334640FE468}" type="presParOf" srcId="{C9372DD1-0517-430D-832A-F47BC53DDD15}" destId="{0383DF15-5624-4996-AC1D-6F21495A87A1}" srcOrd="0" destOrd="0" presId="urn:microsoft.com/office/officeart/2005/8/layout/hierarchy2"/>
    <dgm:cxn modelId="{9312AE05-F99B-4B70-AE20-7D83DB7D7BCD}" type="presParOf" srcId="{23CFB459-3840-4AEF-AD8E-48BABBA58CDC}" destId="{75F69EA1-90F4-4248-9E1A-41FCA00A624D}" srcOrd="5" destOrd="0" presId="urn:microsoft.com/office/officeart/2005/8/layout/hierarchy2"/>
    <dgm:cxn modelId="{2BB1D5EF-A8CB-4253-B1F2-7B2BA92FFEC2}" type="presParOf" srcId="{75F69EA1-90F4-4248-9E1A-41FCA00A624D}" destId="{028BBF13-1C32-4EAF-AA3B-69955E42F80C}" srcOrd="0" destOrd="0" presId="urn:microsoft.com/office/officeart/2005/8/layout/hierarchy2"/>
    <dgm:cxn modelId="{385B9952-4F79-40F4-87F6-810DD0087158}" type="presParOf" srcId="{75F69EA1-90F4-4248-9E1A-41FCA00A624D}" destId="{81648DB1-8008-4306-82BD-D487207829F5}" srcOrd="1" destOrd="0" presId="urn:microsoft.com/office/officeart/2005/8/layout/hierarchy2"/>
    <dgm:cxn modelId="{E98638B1-DF5E-4FCF-8468-B3ABDD38AED8}" type="presParOf" srcId="{23CFB459-3840-4AEF-AD8E-48BABBA58CDC}" destId="{D47945B8-9556-4B90-84BD-CCB598CDF1F0}" srcOrd="6" destOrd="0" presId="urn:microsoft.com/office/officeart/2005/8/layout/hierarchy2"/>
    <dgm:cxn modelId="{13FA77FD-E1D6-4666-9549-3395A7706FE3}" type="presParOf" srcId="{D47945B8-9556-4B90-84BD-CCB598CDF1F0}" destId="{95F2004D-6979-4FEA-8EC1-EE48F718AE78}" srcOrd="0" destOrd="0" presId="urn:microsoft.com/office/officeart/2005/8/layout/hierarchy2"/>
    <dgm:cxn modelId="{15DA18E2-7923-4EC5-B2C9-B980A451FAB7}" type="presParOf" srcId="{23CFB459-3840-4AEF-AD8E-48BABBA58CDC}" destId="{77AB306A-7639-4B4C-9223-B7C56F238F60}" srcOrd="7" destOrd="0" presId="urn:microsoft.com/office/officeart/2005/8/layout/hierarchy2"/>
    <dgm:cxn modelId="{5A70081F-7620-46A9-A512-FB2486EA8F99}" type="presParOf" srcId="{77AB306A-7639-4B4C-9223-B7C56F238F60}" destId="{822B15CC-3DCB-4910-940F-C8A3612013A4}" srcOrd="0" destOrd="0" presId="urn:microsoft.com/office/officeart/2005/8/layout/hierarchy2"/>
    <dgm:cxn modelId="{B54015C8-49D0-4C0F-84B0-3A460649A527}" type="presParOf" srcId="{77AB306A-7639-4B4C-9223-B7C56F238F60}" destId="{D6916554-2F42-4FC8-B5DB-F5BCD73930B6}"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E62A327-E35F-494F-A43F-548B4036E95C}" type="doc">
      <dgm:prSet loTypeId="urn:microsoft.com/office/officeart/2005/8/layout/hierarchy2" loCatId="hierarchy" qsTypeId="urn:microsoft.com/office/officeart/2005/8/quickstyle/3d1" qsCatId="3D" csTypeId="urn:microsoft.com/office/officeart/2005/8/colors/accent1_5" csCatId="accent1" phldr="1"/>
      <dgm:spPr/>
      <dgm:t>
        <a:bodyPr/>
        <a:lstStyle/>
        <a:p>
          <a:endParaRPr lang="el-GR"/>
        </a:p>
      </dgm:t>
    </dgm:pt>
    <dgm:pt modelId="{FFAE9C0A-32DB-49AB-84A2-95FD0DDE68D9}">
      <dgm:prSet phldrT="[Κείμενο]" custT="1"/>
      <dgm:spPr/>
      <dgm:t>
        <a:bodyPr/>
        <a:lstStyle/>
        <a:p>
          <a:r>
            <a:rPr lang="el-GR" sz="1600" b="1">
              <a:effectLst/>
              <a:latin typeface="+mn-lt"/>
              <a:ea typeface="Times New Roman" panose="02020603050405020304" pitchFamily="18" charset="0"/>
              <a:cs typeface="Arial" panose="020B0604020202020204" pitchFamily="34" charset="0"/>
            </a:rPr>
            <a:t>Κατηγοριοποίηση προγραμμάτων επιμόρφωσης</a:t>
          </a:r>
          <a:endParaRPr lang="el-GR" sz="1600" dirty="0">
            <a:latin typeface="+mn-lt"/>
          </a:endParaRPr>
        </a:p>
      </dgm:t>
    </dgm:pt>
    <dgm:pt modelId="{673AFB8B-392E-4ACB-8D4A-B3E1C313BC4D}" type="parTrans" cxnId="{590AE330-A347-4B9F-A2D0-C44536822955}">
      <dgm:prSet/>
      <dgm:spPr/>
      <dgm:t>
        <a:bodyPr/>
        <a:lstStyle/>
        <a:p>
          <a:endParaRPr lang="el-GR" sz="2400">
            <a:solidFill>
              <a:schemeClr val="tx1"/>
            </a:solidFill>
            <a:latin typeface="+mn-lt"/>
          </a:endParaRPr>
        </a:p>
      </dgm:t>
    </dgm:pt>
    <dgm:pt modelId="{E8938B76-4CF1-45D0-8BDF-29450EDCCE6C}" type="sibTrans" cxnId="{590AE330-A347-4B9F-A2D0-C44536822955}">
      <dgm:prSet/>
      <dgm:spPr/>
      <dgm:t>
        <a:bodyPr/>
        <a:lstStyle/>
        <a:p>
          <a:endParaRPr lang="el-GR" sz="2400">
            <a:solidFill>
              <a:schemeClr val="tx1"/>
            </a:solidFill>
            <a:latin typeface="+mn-lt"/>
          </a:endParaRPr>
        </a:p>
      </dgm:t>
    </dgm:pt>
    <dgm:pt modelId="{CA11ACD3-C5D7-43AE-B18A-4A770B6F9B90}">
      <dgm:prSet phldrT="[Κείμενο]" custT="1"/>
      <dgm:spPr/>
      <dgm:t>
        <a:bodyPr/>
        <a:lstStyle/>
        <a:p>
          <a:pPr>
            <a:buSzPts val="1000"/>
            <a:buFont typeface="Symbol" panose="05050102010706020507" pitchFamily="18" charset="2"/>
            <a:buChar char=""/>
          </a:pPr>
          <a:r>
            <a:rPr lang="el-GR" sz="1600">
              <a:effectLst/>
              <a:latin typeface="+mn-lt"/>
              <a:ea typeface="Times New Roman" panose="02020603050405020304" pitchFamily="18" charset="0"/>
              <a:cs typeface="Arial" panose="020B0604020202020204" pitchFamily="34" charset="0"/>
            </a:rPr>
            <a:t>το στάδιο σταδιοδρομίας (εισαγωγική ή ενδοϋπηρεσιακή επιμόρφωση),</a:t>
          </a:r>
          <a:endParaRPr lang="el-GR" sz="1600" dirty="0">
            <a:latin typeface="+mn-lt"/>
          </a:endParaRPr>
        </a:p>
      </dgm:t>
    </dgm:pt>
    <dgm:pt modelId="{C5181B53-3BB4-4DEB-8E67-CD3FA819220D}" type="parTrans" cxnId="{209F4035-FA26-4982-BF36-2DA01FAD6474}">
      <dgm:prSet custT="1"/>
      <dgm:spPr/>
      <dgm:t>
        <a:bodyPr/>
        <a:lstStyle/>
        <a:p>
          <a:endParaRPr lang="el-GR" sz="1050">
            <a:solidFill>
              <a:schemeClr val="tx1"/>
            </a:solidFill>
            <a:latin typeface="+mn-lt"/>
          </a:endParaRPr>
        </a:p>
      </dgm:t>
    </dgm:pt>
    <dgm:pt modelId="{E73F0419-1031-48E2-A359-6335E5512B1D}" type="sibTrans" cxnId="{209F4035-FA26-4982-BF36-2DA01FAD6474}">
      <dgm:prSet/>
      <dgm:spPr/>
      <dgm:t>
        <a:bodyPr/>
        <a:lstStyle/>
        <a:p>
          <a:endParaRPr lang="el-GR" sz="2400">
            <a:solidFill>
              <a:schemeClr val="tx1"/>
            </a:solidFill>
            <a:latin typeface="+mn-lt"/>
          </a:endParaRPr>
        </a:p>
      </dgm:t>
    </dgm:pt>
    <dgm:pt modelId="{CDF119E6-B366-48BD-8F7A-7C9B0355638C}">
      <dgm:prSet phldrT="[Κείμενο]" custT="1"/>
      <dgm:spPr/>
      <dgm:t>
        <a:bodyPr/>
        <a:lstStyle/>
        <a:p>
          <a:pPr>
            <a:buSzPts val="1000"/>
            <a:buFont typeface="Symbol" panose="05050102010706020507" pitchFamily="18" charset="2"/>
            <a:buChar char=""/>
          </a:pPr>
          <a:r>
            <a:rPr lang="el-GR" sz="1600">
              <a:effectLst/>
              <a:latin typeface="+mn-lt"/>
              <a:ea typeface="Times New Roman" panose="02020603050405020304" pitchFamily="18" charset="0"/>
              <a:cs typeface="Arial" panose="020B0604020202020204" pitchFamily="34" charset="0"/>
            </a:rPr>
            <a:t>τη διάρκεια (βραχεία, μεσαία, μακρά),</a:t>
          </a:r>
          <a:endParaRPr lang="el-GR" sz="1600" dirty="0">
            <a:latin typeface="+mn-lt"/>
          </a:endParaRPr>
        </a:p>
      </dgm:t>
    </dgm:pt>
    <dgm:pt modelId="{92714A71-5221-4316-98B1-278281FC1694}" type="parTrans" cxnId="{F53268A0-3C81-4D35-87C8-D1C77DB826DB}">
      <dgm:prSet custT="1"/>
      <dgm:spPr/>
      <dgm:t>
        <a:bodyPr/>
        <a:lstStyle/>
        <a:p>
          <a:endParaRPr lang="el-GR" sz="700">
            <a:solidFill>
              <a:schemeClr val="tx1"/>
            </a:solidFill>
            <a:latin typeface="+mn-lt"/>
          </a:endParaRPr>
        </a:p>
      </dgm:t>
    </dgm:pt>
    <dgm:pt modelId="{55740519-9C2B-4A8A-BA68-384BFB255CD2}" type="sibTrans" cxnId="{F53268A0-3C81-4D35-87C8-D1C77DB826DB}">
      <dgm:prSet/>
      <dgm:spPr/>
      <dgm:t>
        <a:bodyPr/>
        <a:lstStyle/>
        <a:p>
          <a:endParaRPr lang="el-GR" sz="2400">
            <a:solidFill>
              <a:schemeClr val="tx1"/>
            </a:solidFill>
            <a:latin typeface="+mn-lt"/>
          </a:endParaRPr>
        </a:p>
      </dgm:t>
    </dgm:pt>
    <dgm:pt modelId="{F7C736A3-4AC9-44C3-A3E7-FE89CBF42AB8}">
      <dgm:prSet phldrT="[Κείμενο]" custT="1"/>
      <dgm:spPr/>
      <dgm:t>
        <a:bodyPr/>
        <a:lstStyle/>
        <a:p>
          <a:pPr>
            <a:buSzPts val="1000"/>
            <a:buFont typeface="Symbol" panose="05050102010706020507" pitchFamily="18" charset="2"/>
            <a:buChar char=""/>
          </a:pPr>
          <a:r>
            <a:rPr lang="el-GR" sz="1600">
              <a:effectLst/>
              <a:latin typeface="+mn-lt"/>
              <a:ea typeface="Times New Roman" panose="02020603050405020304" pitchFamily="18" charset="0"/>
              <a:cs typeface="Arial" panose="020B0604020202020204" pitchFamily="34" charset="0"/>
            </a:rPr>
            <a:t>την περιοδικότητα (εφάπαξ ή δια βίου),</a:t>
          </a:r>
          <a:endParaRPr lang="el-GR" sz="1600" dirty="0">
            <a:latin typeface="+mn-lt"/>
          </a:endParaRPr>
        </a:p>
      </dgm:t>
    </dgm:pt>
    <dgm:pt modelId="{ECD9A94A-AF4C-42A5-80BC-F373214FF619}" type="parTrans" cxnId="{7D06D07D-EE35-4821-B041-48C9B37CB917}">
      <dgm:prSet custT="1"/>
      <dgm:spPr/>
      <dgm:t>
        <a:bodyPr/>
        <a:lstStyle/>
        <a:p>
          <a:endParaRPr lang="el-GR" sz="700">
            <a:solidFill>
              <a:schemeClr val="tx1"/>
            </a:solidFill>
            <a:latin typeface="+mn-lt"/>
          </a:endParaRPr>
        </a:p>
      </dgm:t>
    </dgm:pt>
    <dgm:pt modelId="{D7436817-E0DE-477F-8917-87A445478795}" type="sibTrans" cxnId="{7D06D07D-EE35-4821-B041-48C9B37CB917}">
      <dgm:prSet/>
      <dgm:spPr/>
      <dgm:t>
        <a:bodyPr/>
        <a:lstStyle/>
        <a:p>
          <a:endParaRPr lang="el-GR" sz="2400">
            <a:solidFill>
              <a:schemeClr val="tx1"/>
            </a:solidFill>
            <a:latin typeface="+mn-lt"/>
          </a:endParaRPr>
        </a:p>
      </dgm:t>
    </dgm:pt>
    <dgm:pt modelId="{A490AE2B-51D0-43AA-A865-F3A2242375FC}">
      <dgm:prSet phldrT="[Κείμενο]" custT="1"/>
      <dgm:spPr/>
      <dgm:t>
        <a:bodyPr/>
        <a:lstStyle/>
        <a:p>
          <a:r>
            <a:rPr lang="el-GR" sz="1600">
              <a:effectLst/>
              <a:latin typeface="+mn-lt"/>
              <a:ea typeface="Times New Roman" panose="02020603050405020304" pitchFamily="18" charset="0"/>
              <a:cs typeface="Arial" panose="020B0604020202020204" pitchFamily="34" charset="0"/>
            </a:rPr>
            <a:t>το πλαίσιο διεξαγωγής (ενδοσχολική, σχολειοκεντρική, εκτός σχολείου) </a:t>
          </a:r>
          <a:endParaRPr lang="el-GR" sz="1600" dirty="0">
            <a:latin typeface="+mn-lt"/>
          </a:endParaRPr>
        </a:p>
      </dgm:t>
    </dgm:pt>
    <dgm:pt modelId="{41D6A5E1-FC5E-4392-8B55-F765341856C1}" type="parTrans" cxnId="{98D916EE-C752-47FC-9720-53287C654824}">
      <dgm:prSet custT="1"/>
      <dgm:spPr/>
      <dgm:t>
        <a:bodyPr/>
        <a:lstStyle/>
        <a:p>
          <a:endParaRPr lang="el-GR" sz="1050">
            <a:solidFill>
              <a:schemeClr val="tx1"/>
            </a:solidFill>
            <a:latin typeface="+mn-lt"/>
          </a:endParaRPr>
        </a:p>
      </dgm:t>
    </dgm:pt>
    <dgm:pt modelId="{87AB9538-4786-48F1-9B5A-041F95081E02}" type="sibTrans" cxnId="{98D916EE-C752-47FC-9720-53287C654824}">
      <dgm:prSet/>
      <dgm:spPr/>
      <dgm:t>
        <a:bodyPr/>
        <a:lstStyle/>
        <a:p>
          <a:endParaRPr lang="el-GR" sz="2400">
            <a:solidFill>
              <a:schemeClr val="tx1"/>
            </a:solidFill>
            <a:latin typeface="+mn-lt"/>
          </a:endParaRPr>
        </a:p>
      </dgm:t>
    </dgm:pt>
    <dgm:pt modelId="{227B5245-FE0B-45FE-BE2C-0DAC748639B0}">
      <dgm:prSet phldrT="[Κείμενο]" custT="1"/>
      <dgm:spPr/>
      <dgm:t>
        <a:bodyPr/>
        <a:lstStyle/>
        <a:p>
          <a:r>
            <a:rPr lang="el-GR" sz="1600">
              <a:effectLst/>
              <a:latin typeface="+mn-lt"/>
              <a:ea typeface="Times New Roman" panose="02020603050405020304" pitchFamily="18" charset="0"/>
              <a:cs typeface="Arial" panose="020B0604020202020204" pitchFamily="34" charset="0"/>
            </a:rPr>
            <a:t>Τα προγράμματα επιμόρφωσης διαφοροποιούνται ανάλογα με το περιεχόμενο, τη διάρκεια, τη δεσμευτικότητα, τον φορέα υλοποίησης, τον χώρο διεξαγωγής και τη μεθοδολογία (Φωκίδη &amp; Ράπτης, 2008). Έτσι μπορεί να ταξινομηθούν με βάση:</a:t>
          </a:r>
          <a:endParaRPr lang="el-GR" sz="1600" dirty="0">
            <a:latin typeface="+mn-lt"/>
          </a:endParaRPr>
        </a:p>
      </dgm:t>
    </dgm:pt>
    <dgm:pt modelId="{6F73A1D6-6B7C-491A-B1C2-62055167C5D1}" type="sibTrans" cxnId="{6F54B07F-7113-4B82-8BAB-799ABFF6D7DD}">
      <dgm:prSet/>
      <dgm:spPr/>
      <dgm:t>
        <a:bodyPr/>
        <a:lstStyle/>
        <a:p>
          <a:endParaRPr lang="el-GR" sz="2400">
            <a:solidFill>
              <a:schemeClr val="tx1"/>
            </a:solidFill>
            <a:latin typeface="+mn-lt"/>
          </a:endParaRPr>
        </a:p>
      </dgm:t>
    </dgm:pt>
    <dgm:pt modelId="{D26E3F90-D28E-44A2-BC53-6ED0F9AB3DAB}" type="parTrans" cxnId="{6F54B07F-7113-4B82-8BAB-799ABFF6D7DD}">
      <dgm:prSet custT="1"/>
      <dgm:spPr/>
      <dgm:t>
        <a:bodyPr/>
        <a:lstStyle/>
        <a:p>
          <a:endParaRPr lang="el-GR" sz="700">
            <a:solidFill>
              <a:schemeClr val="tx1"/>
            </a:solidFill>
            <a:latin typeface="+mn-lt"/>
          </a:endParaRPr>
        </a:p>
      </dgm:t>
    </dgm:pt>
    <dgm:pt modelId="{674CFC41-BFA6-4661-9705-1E27D6B82C51}" type="pres">
      <dgm:prSet presAssocID="{2E62A327-E35F-494F-A43F-548B4036E95C}" presName="diagram" presStyleCnt="0">
        <dgm:presLayoutVars>
          <dgm:chPref val="1"/>
          <dgm:dir/>
          <dgm:animOne val="branch"/>
          <dgm:animLvl val="lvl"/>
          <dgm:resizeHandles val="exact"/>
        </dgm:presLayoutVars>
      </dgm:prSet>
      <dgm:spPr/>
    </dgm:pt>
    <dgm:pt modelId="{6EC297A6-756D-4F22-A855-93AD8DB9C2E5}" type="pres">
      <dgm:prSet presAssocID="{FFAE9C0A-32DB-49AB-84A2-95FD0DDE68D9}" presName="root1" presStyleCnt="0"/>
      <dgm:spPr/>
    </dgm:pt>
    <dgm:pt modelId="{9604372E-EA7F-4437-9BD3-336FB2D5196A}" type="pres">
      <dgm:prSet presAssocID="{FFAE9C0A-32DB-49AB-84A2-95FD0DDE68D9}" presName="LevelOneTextNode" presStyleLbl="node0" presStyleIdx="0" presStyleCnt="1" custScaleY="394462">
        <dgm:presLayoutVars>
          <dgm:chPref val="3"/>
        </dgm:presLayoutVars>
      </dgm:prSet>
      <dgm:spPr/>
    </dgm:pt>
    <dgm:pt modelId="{19455A09-9ACE-4132-BB32-42EC55FA2C9B}" type="pres">
      <dgm:prSet presAssocID="{FFAE9C0A-32DB-49AB-84A2-95FD0DDE68D9}" presName="level2hierChild" presStyleCnt="0"/>
      <dgm:spPr/>
    </dgm:pt>
    <dgm:pt modelId="{CECF130B-E924-46EA-9BFA-9156BC04E4C9}" type="pres">
      <dgm:prSet presAssocID="{D26E3F90-D28E-44A2-BC53-6ED0F9AB3DAB}" presName="conn2-1" presStyleLbl="parChTrans1D2" presStyleIdx="0" presStyleCnt="1"/>
      <dgm:spPr/>
    </dgm:pt>
    <dgm:pt modelId="{B2B01A5C-1FFC-4777-B9E7-13BB73C89431}" type="pres">
      <dgm:prSet presAssocID="{D26E3F90-D28E-44A2-BC53-6ED0F9AB3DAB}" presName="connTx" presStyleLbl="parChTrans1D2" presStyleIdx="0" presStyleCnt="1"/>
      <dgm:spPr/>
    </dgm:pt>
    <dgm:pt modelId="{FC564EF6-94B4-4920-98A3-60649A043FBA}" type="pres">
      <dgm:prSet presAssocID="{227B5245-FE0B-45FE-BE2C-0DAC748639B0}" presName="root2" presStyleCnt="0"/>
      <dgm:spPr/>
    </dgm:pt>
    <dgm:pt modelId="{067BDDAA-3EC7-44C8-BE8C-176CC8B61B4A}" type="pres">
      <dgm:prSet presAssocID="{227B5245-FE0B-45FE-BE2C-0DAC748639B0}" presName="LevelTwoTextNode" presStyleLbl="node2" presStyleIdx="0" presStyleCnt="1" custScaleY="219988">
        <dgm:presLayoutVars>
          <dgm:chPref val="3"/>
        </dgm:presLayoutVars>
      </dgm:prSet>
      <dgm:spPr/>
    </dgm:pt>
    <dgm:pt modelId="{8C2DB3A4-09B3-4380-9589-5C89E95383F6}" type="pres">
      <dgm:prSet presAssocID="{227B5245-FE0B-45FE-BE2C-0DAC748639B0}" presName="level3hierChild" presStyleCnt="0"/>
      <dgm:spPr/>
    </dgm:pt>
    <dgm:pt modelId="{D53B21BA-F49A-42BC-9D73-CE0D3243CE08}" type="pres">
      <dgm:prSet presAssocID="{C5181B53-3BB4-4DEB-8E67-CD3FA819220D}" presName="conn2-1" presStyleLbl="parChTrans1D3" presStyleIdx="0" presStyleCnt="4"/>
      <dgm:spPr/>
    </dgm:pt>
    <dgm:pt modelId="{AABEA3A7-F2EA-49BE-AEF0-D79B7B5C4770}" type="pres">
      <dgm:prSet presAssocID="{C5181B53-3BB4-4DEB-8E67-CD3FA819220D}" presName="connTx" presStyleLbl="parChTrans1D3" presStyleIdx="0" presStyleCnt="4"/>
      <dgm:spPr/>
    </dgm:pt>
    <dgm:pt modelId="{906B0A7D-EEC1-40D8-948C-2DBE529EB476}" type="pres">
      <dgm:prSet presAssocID="{CA11ACD3-C5D7-43AE-B18A-4A770B6F9B90}" presName="root2" presStyleCnt="0"/>
      <dgm:spPr/>
    </dgm:pt>
    <dgm:pt modelId="{359F81A1-E723-438A-BF5A-AE68176894DB}" type="pres">
      <dgm:prSet presAssocID="{CA11ACD3-C5D7-43AE-B18A-4A770B6F9B90}" presName="LevelTwoTextNode" presStyleLbl="node3" presStyleIdx="0" presStyleCnt="4">
        <dgm:presLayoutVars>
          <dgm:chPref val="3"/>
        </dgm:presLayoutVars>
      </dgm:prSet>
      <dgm:spPr/>
    </dgm:pt>
    <dgm:pt modelId="{B0251A99-74DA-4C41-8623-FE394EFE00C3}" type="pres">
      <dgm:prSet presAssocID="{CA11ACD3-C5D7-43AE-B18A-4A770B6F9B90}" presName="level3hierChild" presStyleCnt="0"/>
      <dgm:spPr/>
    </dgm:pt>
    <dgm:pt modelId="{D0865F10-6FBA-441A-BA3F-0C12B1349DE1}" type="pres">
      <dgm:prSet presAssocID="{92714A71-5221-4316-98B1-278281FC1694}" presName="conn2-1" presStyleLbl="parChTrans1D3" presStyleIdx="1" presStyleCnt="4"/>
      <dgm:spPr/>
    </dgm:pt>
    <dgm:pt modelId="{603B522C-D5EC-4A10-A3B5-6E11389E4368}" type="pres">
      <dgm:prSet presAssocID="{92714A71-5221-4316-98B1-278281FC1694}" presName="connTx" presStyleLbl="parChTrans1D3" presStyleIdx="1" presStyleCnt="4"/>
      <dgm:spPr/>
    </dgm:pt>
    <dgm:pt modelId="{F653C033-FB43-4F4F-934B-7150BFF0939D}" type="pres">
      <dgm:prSet presAssocID="{CDF119E6-B366-48BD-8F7A-7C9B0355638C}" presName="root2" presStyleCnt="0"/>
      <dgm:spPr/>
    </dgm:pt>
    <dgm:pt modelId="{47A63A0D-FE51-40AB-AFE3-64B549FC69BD}" type="pres">
      <dgm:prSet presAssocID="{CDF119E6-B366-48BD-8F7A-7C9B0355638C}" presName="LevelTwoTextNode" presStyleLbl="node3" presStyleIdx="1" presStyleCnt="4">
        <dgm:presLayoutVars>
          <dgm:chPref val="3"/>
        </dgm:presLayoutVars>
      </dgm:prSet>
      <dgm:spPr/>
    </dgm:pt>
    <dgm:pt modelId="{254D1A1C-D600-4100-8BD1-8542D094EE5C}" type="pres">
      <dgm:prSet presAssocID="{CDF119E6-B366-48BD-8F7A-7C9B0355638C}" presName="level3hierChild" presStyleCnt="0"/>
      <dgm:spPr/>
    </dgm:pt>
    <dgm:pt modelId="{2EE34C8D-A43F-431B-8A95-1F91A2E29666}" type="pres">
      <dgm:prSet presAssocID="{ECD9A94A-AF4C-42A5-80BC-F373214FF619}" presName="conn2-1" presStyleLbl="parChTrans1D3" presStyleIdx="2" presStyleCnt="4"/>
      <dgm:spPr/>
    </dgm:pt>
    <dgm:pt modelId="{062EBD0E-0EAF-41B8-A092-886F664214E7}" type="pres">
      <dgm:prSet presAssocID="{ECD9A94A-AF4C-42A5-80BC-F373214FF619}" presName="connTx" presStyleLbl="parChTrans1D3" presStyleIdx="2" presStyleCnt="4"/>
      <dgm:spPr/>
    </dgm:pt>
    <dgm:pt modelId="{B39D32EB-30EB-49A1-8209-9E96DDD740E7}" type="pres">
      <dgm:prSet presAssocID="{F7C736A3-4AC9-44C3-A3E7-FE89CBF42AB8}" presName="root2" presStyleCnt="0"/>
      <dgm:spPr/>
    </dgm:pt>
    <dgm:pt modelId="{42D32322-42D2-4845-B05E-95368F7B111D}" type="pres">
      <dgm:prSet presAssocID="{F7C736A3-4AC9-44C3-A3E7-FE89CBF42AB8}" presName="LevelTwoTextNode" presStyleLbl="node3" presStyleIdx="2" presStyleCnt="4">
        <dgm:presLayoutVars>
          <dgm:chPref val="3"/>
        </dgm:presLayoutVars>
      </dgm:prSet>
      <dgm:spPr/>
    </dgm:pt>
    <dgm:pt modelId="{DC1C6A0D-45F3-4E7B-BCAB-FACB8F50587B}" type="pres">
      <dgm:prSet presAssocID="{F7C736A3-4AC9-44C3-A3E7-FE89CBF42AB8}" presName="level3hierChild" presStyleCnt="0"/>
      <dgm:spPr/>
    </dgm:pt>
    <dgm:pt modelId="{4904212F-1263-46DF-9F90-2CE67CB87F24}" type="pres">
      <dgm:prSet presAssocID="{41D6A5E1-FC5E-4392-8B55-F765341856C1}" presName="conn2-1" presStyleLbl="parChTrans1D3" presStyleIdx="3" presStyleCnt="4"/>
      <dgm:spPr/>
    </dgm:pt>
    <dgm:pt modelId="{24366BF8-852B-47FD-BC3C-638ED1FB42D2}" type="pres">
      <dgm:prSet presAssocID="{41D6A5E1-FC5E-4392-8B55-F765341856C1}" presName="connTx" presStyleLbl="parChTrans1D3" presStyleIdx="3" presStyleCnt="4"/>
      <dgm:spPr/>
    </dgm:pt>
    <dgm:pt modelId="{8D0853B1-05CE-4B88-89D6-BAE94E74EB99}" type="pres">
      <dgm:prSet presAssocID="{A490AE2B-51D0-43AA-A865-F3A2242375FC}" presName="root2" presStyleCnt="0"/>
      <dgm:spPr/>
    </dgm:pt>
    <dgm:pt modelId="{C8CB4DC3-47D3-4264-815A-E9D1854505F7}" type="pres">
      <dgm:prSet presAssocID="{A490AE2B-51D0-43AA-A865-F3A2242375FC}" presName="LevelTwoTextNode" presStyleLbl="node3" presStyleIdx="3" presStyleCnt="4">
        <dgm:presLayoutVars>
          <dgm:chPref val="3"/>
        </dgm:presLayoutVars>
      </dgm:prSet>
      <dgm:spPr/>
    </dgm:pt>
    <dgm:pt modelId="{9B8555E2-EEBC-47C1-9D33-87BE75955B7A}" type="pres">
      <dgm:prSet presAssocID="{A490AE2B-51D0-43AA-A865-F3A2242375FC}" presName="level3hierChild" presStyleCnt="0"/>
      <dgm:spPr/>
    </dgm:pt>
  </dgm:ptLst>
  <dgm:cxnLst>
    <dgm:cxn modelId="{4FDBDF00-0968-4DCF-A147-186B85E2F089}" type="presOf" srcId="{ECD9A94A-AF4C-42A5-80BC-F373214FF619}" destId="{2EE34C8D-A43F-431B-8A95-1F91A2E29666}" srcOrd="0" destOrd="0" presId="urn:microsoft.com/office/officeart/2005/8/layout/hierarchy2"/>
    <dgm:cxn modelId="{883A1729-0F05-473B-9DAC-41FB8919741B}" type="presOf" srcId="{41D6A5E1-FC5E-4392-8B55-F765341856C1}" destId="{4904212F-1263-46DF-9F90-2CE67CB87F24}" srcOrd="0" destOrd="0" presId="urn:microsoft.com/office/officeart/2005/8/layout/hierarchy2"/>
    <dgm:cxn modelId="{590AE330-A347-4B9F-A2D0-C44536822955}" srcId="{2E62A327-E35F-494F-A43F-548B4036E95C}" destId="{FFAE9C0A-32DB-49AB-84A2-95FD0DDE68D9}" srcOrd="0" destOrd="0" parTransId="{673AFB8B-392E-4ACB-8D4A-B3E1C313BC4D}" sibTransId="{E8938B76-4CF1-45D0-8BDF-29450EDCCE6C}"/>
    <dgm:cxn modelId="{209F4035-FA26-4982-BF36-2DA01FAD6474}" srcId="{227B5245-FE0B-45FE-BE2C-0DAC748639B0}" destId="{CA11ACD3-C5D7-43AE-B18A-4A770B6F9B90}" srcOrd="0" destOrd="0" parTransId="{C5181B53-3BB4-4DEB-8E67-CD3FA819220D}" sibTransId="{E73F0419-1031-48E2-A359-6335E5512B1D}"/>
    <dgm:cxn modelId="{9F858D6E-5583-469E-BC37-840CC6B88A2B}" type="presOf" srcId="{D26E3F90-D28E-44A2-BC53-6ED0F9AB3DAB}" destId="{CECF130B-E924-46EA-9BFA-9156BC04E4C9}" srcOrd="0" destOrd="0" presId="urn:microsoft.com/office/officeart/2005/8/layout/hierarchy2"/>
    <dgm:cxn modelId="{ED2B1A79-9FBB-4ABE-A8BB-6F5D282DF589}" type="presOf" srcId="{F7C736A3-4AC9-44C3-A3E7-FE89CBF42AB8}" destId="{42D32322-42D2-4845-B05E-95368F7B111D}" srcOrd="0" destOrd="0" presId="urn:microsoft.com/office/officeart/2005/8/layout/hierarchy2"/>
    <dgm:cxn modelId="{7D06D07D-EE35-4821-B041-48C9B37CB917}" srcId="{227B5245-FE0B-45FE-BE2C-0DAC748639B0}" destId="{F7C736A3-4AC9-44C3-A3E7-FE89CBF42AB8}" srcOrd="2" destOrd="0" parTransId="{ECD9A94A-AF4C-42A5-80BC-F373214FF619}" sibTransId="{D7436817-E0DE-477F-8917-87A445478795}"/>
    <dgm:cxn modelId="{6F54B07F-7113-4B82-8BAB-799ABFF6D7DD}" srcId="{FFAE9C0A-32DB-49AB-84A2-95FD0DDE68D9}" destId="{227B5245-FE0B-45FE-BE2C-0DAC748639B0}" srcOrd="0" destOrd="0" parTransId="{D26E3F90-D28E-44A2-BC53-6ED0F9AB3DAB}" sibTransId="{6F73A1D6-6B7C-491A-B1C2-62055167C5D1}"/>
    <dgm:cxn modelId="{BF133190-BDD2-43C5-AD50-FE2A76BCBB32}" type="presOf" srcId="{C5181B53-3BB4-4DEB-8E67-CD3FA819220D}" destId="{AABEA3A7-F2EA-49BE-AEF0-D79B7B5C4770}" srcOrd="1" destOrd="0" presId="urn:microsoft.com/office/officeart/2005/8/layout/hierarchy2"/>
    <dgm:cxn modelId="{43E37399-85B3-4054-B14F-1EDB29B3483F}" type="presOf" srcId="{41D6A5E1-FC5E-4392-8B55-F765341856C1}" destId="{24366BF8-852B-47FD-BC3C-638ED1FB42D2}" srcOrd="1" destOrd="0" presId="urn:microsoft.com/office/officeart/2005/8/layout/hierarchy2"/>
    <dgm:cxn modelId="{F53268A0-3C81-4D35-87C8-D1C77DB826DB}" srcId="{227B5245-FE0B-45FE-BE2C-0DAC748639B0}" destId="{CDF119E6-B366-48BD-8F7A-7C9B0355638C}" srcOrd="1" destOrd="0" parTransId="{92714A71-5221-4316-98B1-278281FC1694}" sibTransId="{55740519-9C2B-4A8A-BA68-384BFB255CD2}"/>
    <dgm:cxn modelId="{F3FB59A0-8682-4183-B7D3-1E54889CD0B4}" type="presOf" srcId="{C5181B53-3BB4-4DEB-8E67-CD3FA819220D}" destId="{D53B21BA-F49A-42BC-9D73-CE0D3243CE08}" srcOrd="0" destOrd="0" presId="urn:microsoft.com/office/officeart/2005/8/layout/hierarchy2"/>
    <dgm:cxn modelId="{C636B0A0-7C71-47CF-950D-080994E76171}" type="presOf" srcId="{2E62A327-E35F-494F-A43F-548B4036E95C}" destId="{674CFC41-BFA6-4661-9705-1E27D6B82C51}" srcOrd="0" destOrd="0" presId="urn:microsoft.com/office/officeart/2005/8/layout/hierarchy2"/>
    <dgm:cxn modelId="{9C8CD9A7-A125-4565-9505-BF182B6E8628}" type="presOf" srcId="{A490AE2B-51D0-43AA-A865-F3A2242375FC}" destId="{C8CB4DC3-47D3-4264-815A-E9D1854505F7}" srcOrd="0" destOrd="0" presId="urn:microsoft.com/office/officeart/2005/8/layout/hierarchy2"/>
    <dgm:cxn modelId="{C27CBCB8-83B0-41E5-BED4-A994967E9A74}" type="presOf" srcId="{227B5245-FE0B-45FE-BE2C-0DAC748639B0}" destId="{067BDDAA-3EC7-44C8-BE8C-176CC8B61B4A}" srcOrd="0" destOrd="0" presId="urn:microsoft.com/office/officeart/2005/8/layout/hierarchy2"/>
    <dgm:cxn modelId="{E147F4C5-4B60-43D4-B00A-54C08695C526}" type="presOf" srcId="{92714A71-5221-4316-98B1-278281FC1694}" destId="{D0865F10-6FBA-441A-BA3F-0C12B1349DE1}" srcOrd="0" destOrd="0" presId="urn:microsoft.com/office/officeart/2005/8/layout/hierarchy2"/>
    <dgm:cxn modelId="{1C3A91C6-F2A8-4833-977B-82B7EEB38222}" type="presOf" srcId="{CA11ACD3-C5D7-43AE-B18A-4A770B6F9B90}" destId="{359F81A1-E723-438A-BF5A-AE68176894DB}" srcOrd="0" destOrd="0" presId="urn:microsoft.com/office/officeart/2005/8/layout/hierarchy2"/>
    <dgm:cxn modelId="{7B2205CD-3564-4391-A47C-A4D98ABDA5FB}" type="presOf" srcId="{FFAE9C0A-32DB-49AB-84A2-95FD0DDE68D9}" destId="{9604372E-EA7F-4437-9BD3-336FB2D5196A}" srcOrd="0" destOrd="0" presId="urn:microsoft.com/office/officeart/2005/8/layout/hierarchy2"/>
    <dgm:cxn modelId="{E8A96FCE-D2E4-448F-B182-5514729C0F09}" type="presOf" srcId="{D26E3F90-D28E-44A2-BC53-6ED0F9AB3DAB}" destId="{B2B01A5C-1FFC-4777-B9E7-13BB73C89431}" srcOrd="1" destOrd="0" presId="urn:microsoft.com/office/officeart/2005/8/layout/hierarchy2"/>
    <dgm:cxn modelId="{A02ECFDE-4936-4488-9223-5E29DDA72FE1}" type="presOf" srcId="{CDF119E6-B366-48BD-8F7A-7C9B0355638C}" destId="{47A63A0D-FE51-40AB-AFE3-64B549FC69BD}" srcOrd="0" destOrd="0" presId="urn:microsoft.com/office/officeart/2005/8/layout/hierarchy2"/>
    <dgm:cxn modelId="{3A5F42E0-C23E-487F-A263-14CA9A305D4C}" type="presOf" srcId="{92714A71-5221-4316-98B1-278281FC1694}" destId="{603B522C-D5EC-4A10-A3B5-6E11389E4368}" srcOrd="1" destOrd="0" presId="urn:microsoft.com/office/officeart/2005/8/layout/hierarchy2"/>
    <dgm:cxn modelId="{98D916EE-C752-47FC-9720-53287C654824}" srcId="{227B5245-FE0B-45FE-BE2C-0DAC748639B0}" destId="{A490AE2B-51D0-43AA-A865-F3A2242375FC}" srcOrd="3" destOrd="0" parTransId="{41D6A5E1-FC5E-4392-8B55-F765341856C1}" sibTransId="{87AB9538-4786-48F1-9B5A-041F95081E02}"/>
    <dgm:cxn modelId="{E788D2EF-83F3-43EF-9ACC-F387F8B6F996}" type="presOf" srcId="{ECD9A94A-AF4C-42A5-80BC-F373214FF619}" destId="{062EBD0E-0EAF-41B8-A092-886F664214E7}" srcOrd="1" destOrd="0" presId="urn:microsoft.com/office/officeart/2005/8/layout/hierarchy2"/>
    <dgm:cxn modelId="{C8B161B3-4D00-409D-BE2C-195205EA9352}" type="presParOf" srcId="{674CFC41-BFA6-4661-9705-1E27D6B82C51}" destId="{6EC297A6-756D-4F22-A855-93AD8DB9C2E5}" srcOrd="0" destOrd="0" presId="urn:microsoft.com/office/officeart/2005/8/layout/hierarchy2"/>
    <dgm:cxn modelId="{C5A5B222-B487-49C4-8EBA-80DAD6492BCF}" type="presParOf" srcId="{6EC297A6-756D-4F22-A855-93AD8DB9C2E5}" destId="{9604372E-EA7F-4437-9BD3-336FB2D5196A}" srcOrd="0" destOrd="0" presId="urn:microsoft.com/office/officeart/2005/8/layout/hierarchy2"/>
    <dgm:cxn modelId="{7C3646C0-657E-46E8-B683-3242EF49AF93}" type="presParOf" srcId="{6EC297A6-756D-4F22-A855-93AD8DB9C2E5}" destId="{19455A09-9ACE-4132-BB32-42EC55FA2C9B}" srcOrd="1" destOrd="0" presId="urn:microsoft.com/office/officeart/2005/8/layout/hierarchy2"/>
    <dgm:cxn modelId="{6543E6A5-F2DE-41B7-ACF5-250FC4DFFFB3}" type="presParOf" srcId="{19455A09-9ACE-4132-BB32-42EC55FA2C9B}" destId="{CECF130B-E924-46EA-9BFA-9156BC04E4C9}" srcOrd="0" destOrd="0" presId="urn:microsoft.com/office/officeart/2005/8/layout/hierarchy2"/>
    <dgm:cxn modelId="{51A86518-17F0-45D6-B458-69BEEF958097}" type="presParOf" srcId="{CECF130B-E924-46EA-9BFA-9156BC04E4C9}" destId="{B2B01A5C-1FFC-4777-B9E7-13BB73C89431}" srcOrd="0" destOrd="0" presId="urn:microsoft.com/office/officeart/2005/8/layout/hierarchy2"/>
    <dgm:cxn modelId="{E0CB8E05-6494-4E51-AC95-CC7949E7CDD3}" type="presParOf" srcId="{19455A09-9ACE-4132-BB32-42EC55FA2C9B}" destId="{FC564EF6-94B4-4920-98A3-60649A043FBA}" srcOrd="1" destOrd="0" presId="urn:microsoft.com/office/officeart/2005/8/layout/hierarchy2"/>
    <dgm:cxn modelId="{1E295055-6CEF-4FC6-A243-C212858F9B35}" type="presParOf" srcId="{FC564EF6-94B4-4920-98A3-60649A043FBA}" destId="{067BDDAA-3EC7-44C8-BE8C-176CC8B61B4A}" srcOrd="0" destOrd="0" presId="urn:microsoft.com/office/officeart/2005/8/layout/hierarchy2"/>
    <dgm:cxn modelId="{03BD0BE6-6D4F-4670-912E-B53E700728AC}" type="presParOf" srcId="{FC564EF6-94B4-4920-98A3-60649A043FBA}" destId="{8C2DB3A4-09B3-4380-9589-5C89E95383F6}" srcOrd="1" destOrd="0" presId="urn:microsoft.com/office/officeart/2005/8/layout/hierarchy2"/>
    <dgm:cxn modelId="{9C0DE413-CA34-4D98-9752-BAFFF6557698}" type="presParOf" srcId="{8C2DB3A4-09B3-4380-9589-5C89E95383F6}" destId="{D53B21BA-F49A-42BC-9D73-CE0D3243CE08}" srcOrd="0" destOrd="0" presId="urn:microsoft.com/office/officeart/2005/8/layout/hierarchy2"/>
    <dgm:cxn modelId="{6C83BF1C-2695-4502-9CE8-29D18CED160B}" type="presParOf" srcId="{D53B21BA-F49A-42BC-9D73-CE0D3243CE08}" destId="{AABEA3A7-F2EA-49BE-AEF0-D79B7B5C4770}" srcOrd="0" destOrd="0" presId="urn:microsoft.com/office/officeart/2005/8/layout/hierarchy2"/>
    <dgm:cxn modelId="{DC154463-A6A1-46B3-BE0E-C986A3ACE786}" type="presParOf" srcId="{8C2DB3A4-09B3-4380-9589-5C89E95383F6}" destId="{906B0A7D-EEC1-40D8-948C-2DBE529EB476}" srcOrd="1" destOrd="0" presId="urn:microsoft.com/office/officeart/2005/8/layout/hierarchy2"/>
    <dgm:cxn modelId="{191EECAB-9677-4C91-8CDE-D931DB9263C2}" type="presParOf" srcId="{906B0A7D-EEC1-40D8-948C-2DBE529EB476}" destId="{359F81A1-E723-438A-BF5A-AE68176894DB}" srcOrd="0" destOrd="0" presId="urn:microsoft.com/office/officeart/2005/8/layout/hierarchy2"/>
    <dgm:cxn modelId="{93A80DF1-5276-497F-8D9A-9904EAF16F7A}" type="presParOf" srcId="{906B0A7D-EEC1-40D8-948C-2DBE529EB476}" destId="{B0251A99-74DA-4C41-8623-FE394EFE00C3}" srcOrd="1" destOrd="0" presId="urn:microsoft.com/office/officeart/2005/8/layout/hierarchy2"/>
    <dgm:cxn modelId="{978BAABC-E19A-4F7D-87FA-7E3ABEA54DA7}" type="presParOf" srcId="{8C2DB3A4-09B3-4380-9589-5C89E95383F6}" destId="{D0865F10-6FBA-441A-BA3F-0C12B1349DE1}" srcOrd="2" destOrd="0" presId="urn:microsoft.com/office/officeart/2005/8/layout/hierarchy2"/>
    <dgm:cxn modelId="{DC91735D-DD2E-42C8-8E36-15BD7FCF9F2A}" type="presParOf" srcId="{D0865F10-6FBA-441A-BA3F-0C12B1349DE1}" destId="{603B522C-D5EC-4A10-A3B5-6E11389E4368}" srcOrd="0" destOrd="0" presId="urn:microsoft.com/office/officeart/2005/8/layout/hierarchy2"/>
    <dgm:cxn modelId="{FFF53C9B-DF27-4FB2-8F0A-94062114EDE1}" type="presParOf" srcId="{8C2DB3A4-09B3-4380-9589-5C89E95383F6}" destId="{F653C033-FB43-4F4F-934B-7150BFF0939D}" srcOrd="3" destOrd="0" presId="urn:microsoft.com/office/officeart/2005/8/layout/hierarchy2"/>
    <dgm:cxn modelId="{C3A34024-71AA-4227-9901-28AEC26C6779}" type="presParOf" srcId="{F653C033-FB43-4F4F-934B-7150BFF0939D}" destId="{47A63A0D-FE51-40AB-AFE3-64B549FC69BD}" srcOrd="0" destOrd="0" presId="urn:microsoft.com/office/officeart/2005/8/layout/hierarchy2"/>
    <dgm:cxn modelId="{33EDB30D-E1A7-4D98-AB43-0BA95F23C91E}" type="presParOf" srcId="{F653C033-FB43-4F4F-934B-7150BFF0939D}" destId="{254D1A1C-D600-4100-8BD1-8542D094EE5C}" srcOrd="1" destOrd="0" presId="urn:microsoft.com/office/officeart/2005/8/layout/hierarchy2"/>
    <dgm:cxn modelId="{CB892F02-77C1-4D1B-9ACF-D54CC7F8BDEA}" type="presParOf" srcId="{8C2DB3A4-09B3-4380-9589-5C89E95383F6}" destId="{2EE34C8D-A43F-431B-8A95-1F91A2E29666}" srcOrd="4" destOrd="0" presId="urn:microsoft.com/office/officeart/2005/8/layout/hierarchy2"/>
    <dgm:cxn modelId="{5BC5F73C-4DD7-4517-9180-1EE7C09279B9}" type="presParOf" srcId="{2EE34C8D-A43F-431B-8A95-1F91A2E29666}" destId="{062EBD0E-0EAF-41B8-A092-886F664214E7}" srcOrd="0" destOrd="0" presId="urn:microsoft.com/office/officeart/2005/8/layout/hierarchy2"/>
    <dgm:cxn modelId="{56994066-82A3-48D5-A81C-BF105B060D82}" type="presParOf" srcId="{8C2DB3A4-09B3-4380-9589-5C89E95383F6}" destId="{B39D32EB-30EB-49A1-8209-9E96DDD740E7}" srcOrd="5" destOrd="0" presId="urn:microsoft.com/office/officeart/2005/8/layout/hierarchy2"/>
    <dgm:cxn modelId="{20CFBE5A-DD1F-4B9E-B3FD-8A982CB824BE}" type="presParOf" srcId="{B39D32EB-30EB-49A1-8209-9E96DDD740E7}" destId="{42D32322-42D2-4845-B05E-95368F7B111D}" srcOrd="0" destOrd="0" presId="urn:microsoft.com/office/officeart/2005/8/layout/hierarchy2"/>
    <dgm:cxn modelId="{70FF0D13-A357-4359-B89D-E1A3A19C8C81}" type="presParOf" srcId="{B39D32EB-30EB-49A1-8209-9E96DDD740E7}" destId="{DC1C6A0D-45F3-4E7B-BCAB-FACB8F50587B}" srcOrd="1" destOrd="0" presId="urn:microsoft.com/office/officeart/2005/8/layout/hierarchy2"/>
    <dgm:cxn modelId="{15B0883C-94F0-45BC-A933-5EF298E78954}" type="presParOf" srcId="{8C2DB3A4-09B3-4380-9589-5C89E95383F6}" destId="{4904212F-1263-46DF-9F90-2CE67CB87F24}" srcOrd="6" destOrd="0" presId="urn:microsoft.com/office/officeart/2005/8/layout/hierarchy2"/>
    <dgm:cxn modelId="{AAC8B802-7E00-43C8-84CF-3B8667270B61}" type="presParOf" srcId="{4904212F-1263-46DF-9F90-2CE67CB87F24}" destId="{24366BF8-852B-47FD-BC3C-638ED1FB42D2}" srcOrd="0" destOrd="0" presId="urn:microsoft.com/office/officeart/2005/8/layout/hierarchy2"/>
    <dgm:cxn modelId="{E6694244-9E2C-46F2-83CD-855FE13DEA63}" type="presParOf" srcId="{8C2DB3A4-09B3-4380-9589-5C89E95383F6}" destId="{8D0853B1-05CE-4B88-89D6-BAE94E74EB99}" srcOrd="7" destOrd="0" presId="urn:microsoft.com/office/officeart/2005/8/layout/hierarchy2"/>
    <dgm:cxn modelId="{7C141545-BAD9-41E1-98CE-764369D3D685}" type="presParOf" srcId="{8D0853B1-05CE-4B88-89D6-BAE94E74EB99}" destId="{C8CB4DC3-47D3-4264-815A-E9D1854505F7}" srcOrd="0" destOrd="0" presId="urn:microsoft.com/office/officeart/2005/8/layout/hierarchy2"/>
    <dgm:cxn modelId="{8962487B-B99B-45C8-BA37-61115D0256CE}" type="presParOf" srcId="{8D0853B1-05CE-4B88-89D6-BAE94E74EB99}" destId="{9B8555E2-EEBC-47C1-9D33-87BE75955B7A}"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493FA12-2F06-4329-BD89-40C8351394FA}" type="doc">
      <dgm:prSet loTypeId="urn:microsoft.com/office/officeart/2005/8/layout/hierarchy2" loCatId="hierarchy" qsTypeId="urn:microsoft.com/office/officeart/2005/8/quickstyle/3d1" qsCatId="3D" csTypeId="urn:microsoft.com/office/officeart/2005/8/colors/accent1_5" csCatId="accent1" phldr="1"/>
      <dgm:spPr/>
      <dgm:t>
        <a:bodyPr/>
        <a:lstStyle/>
        <a:p>
          <a:endParaRPr lang="el-GR"/>
        </a:p>
      </dgm:t>
    </dgm:pt>
    <dgm:pt modelId="{039EEED7-B248-47F5-950D-C29CEC85B098}">
      <dgm:prSet phldrT="[Κείμενο]" custT="1"/>
      <dgm:spPr/>
      <dgm:t>
        <a:bodyPr/>
        <a:lstStyle/>
        <a:p>
          <a:r>
            <a:rPr lang="el-GR" sz="2000" b="1">
              <a:effectLst/>
              <a:latin typeface="Times New Roman" panose="02020603050405020304" pitchFamily="18" charset="0"/>
              <a:ea typeface="Times New Roman" panose="02020603050405020304" pitchFamily="18" charset="0"/>
              <a:cs typeface="Arial" panose="020B0604020202020204" pitchFamily="34" charset="0"/>
            </a:rPr>
            <a:t>Η επιμόρφωση στο πλαίσιο της δια βίου μάθησης</a:t>
          </a:r>
          <a:endParaRPr lang="el-GR" sz="2000" dirty="0"/>
        </a:p>
      </dgm:t>
    </dgm:pt>
    <dgm:pt modelId="{21658D6B-19EF-4A10-AA94-39C6438BBF46}" type="parTrans" cxnId="{CEA9A881-3576-481E-BD90-C9460A54702B}">
      <dgm:prSet/>
      <dgm:spPr/>
      <dgm:t>
        <a:bodyPr/>
        <a:lstStyle/>
        <a:p>
          <a:endParaRPr lang="el-GR" sz="2800">
            <a:solidFill>
              <a:schemeClr val="tx1"/>
            </a:solidFill>
          </a:endParaRPr>
        </a:p>
      </dgm:t>
    </dgm:pt>
    <dgm:pt modelId="{B690547E-9AF9-4359-A209-87FCFD521D2F}" type="sibTrans" cxnId="{CEA9A881-3576-481E-BD90-C9460A54702B}">
      <dgm:prSet/>
      <dgm:spPr/>
      <dgm:t>
        <a:bodyPr/>
        <a:lstStyle/>
        <a:p>
          <a:endParaRPr lang="el-GR" sz="2800">
            <a:solidFill>
              <a:schemeClr val="tx1"/>
            </a:solidFill>
          </a:endParaRPr>
        </a:p>
      </dgm:t>
    </dgm:pt>
    <dgm:pt modelId="{F0BB67E1-FBE9-43EC-8197-545C61794668}">
      <dgm:prSet phldrT="[Κείμενο]" custT="1"/>
      <dgm:spPr/>
      <dgm:t>
        <a:bodyPr/>
        <a:lstStyle/>
        <a:p>
          <a:r>
            <a:rPr lang="el-GR" sz="1800" dirty="0">
              <a:effectLst/>
              <a:latin typeface="Times New Roman" panose="02020603050405020304" pitchFamily="18" charset="0"/>
              <a:ea typeface="Times New Roman" panose="02020603050405020304" pitchFamily="18" charset="0"/>
              <a:cs typeface="Arial" panose="020B0604020202020204" pitchFamily="34" charset="0"/>
            </a:rPr>
            <a:t>Η μετάβαση της σύγχρονης κοινωνίας στη </a:t>
          </a:r>
          <a:r>
            <a:rPr lang="el-GR" sz="1800" dirty="0" err="1">
              <a:effectLst/>
              <a:latin typeface="Times New Roman" panose="02020603050405020304" pitchFamily="18" charset="0"/>
              <a:ea typeface="Times New Roman" panose="02020603050405020304" pitchFamily="18" charset="0"/>
              <a:cs typeface="Arial" panose="020B0604020202020204" pitchFamily="34" charset="0"/>
            </a:rPr>
            <a:t>μετανεωτερικότητα</a:t>
          </a:r>
          <a:r>
            <a:rPr lang="el-GR" sz="1800" dirty="0">
              <a:effectLst/>
              <a:latin typeface="Times New Roman" panose="02020603050405020304" pitchFamily="18" charset="0"/>
              <a:ea typeface="Times New Roman" panose="02020603050405020304" pitchFamily="18" charset="0"/>
              <a:cs typeface="Arial" panose="020B0604020202020204" pitchFamily="34" charset="0"/>
            </a:rPr>
            <a:t> έχει προκαλέσει σημαντικές αλλαγές τόσο στην εκπαίδευση όσο και στον ρόλο του εκπαιδευτικού. </a:t>
          </a:r>
          <a:r>
            <a:rPr lang="el-GR" sz="18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Ειδικότερα:</a:t>
          </a:r>
          <a:br>
            <a:rPr lang="el-GR" sz="1800" dirty="0">
              <a:effectLst/>
              <a:latin typeface="Times New Roman" panose="02020603050405020304" pitchFamily="18" charset="0"/>
              <a:ea typeface="Times New Roman" panose="02020603050405020304" pitchFamily="18" charset="0"/>
              <a:cs typeface="Arial" panose="020B0604020202020204" pitchFamily="34" charset="0"/>
            </a:rPr>
          </a:br>
          <a:endParaRPr lang="el-GR" sz="1800" dirty="0"/>
        </a:p>
      </dgm:t>
    </dgm:pt>
    <dgm:pt modelId="{8EDB96D3-CACA-4105-B3A6-C7300F8E6B36}" type="parTrans" cxnId="{F7BE1EDC-E1A5-4953-9696-EF806FD20E21}">
      <dgm:prSet custT="1"/>
      <dgm:spPr/>
      <dgm:t>
        <a:bodyPr/>
        <a:lstStyle/>
        <a:p>
          <a:endParaRPr lang="el-GR" sz="800">
            <a:solidFill>
              <a:schemeClr val="tx1"/>
            </a:solidFill>
          </a:endParaRPr>
        </a:p>
      </dgm:t>
    </dgm:pt>
    <dgm:pt modelId="{3088C294-0853-4DD6-B6A0-1611190E4559}" type="sibTrans" cxnId="{F7BE1EDC-E1A5-4953-9696-EF806FD20E21}">
      <dgm:prSet/>
      <dgm:spPr/>
      <dgm:t>
        <a:bodyPr/>
        <a:lstStyle/>
        <a:p>
          <a:endParaRPr lang="el-GR" sz="2800">
            <a:solidFill>
              <a:schemeClr val="tx1"/>
            </a:solidFill>
          </a:endParaRPr>
        </a:p>
      </dgm:t>
    </dgm:pt>
    <dgm:pt modelId="{2422BF5E-986D-44B4-BF39-1373EEA711DA}">
      <dgm:prSet phldrT="[Κείμενο]" custT="1"/>
      <dgm:spPr/>
      <dgm:t>
        <a:bodyPr/>
        <a:lstStyle/>
        <a:p>
          <a:r>
            <a:rPr lang="el-GR" sz="1800" dirty="0">
              <a:effectLst/>
              <a:latin typeface="Times New Roman" panose="02020603050405020304" pitchFamily="18" charset="0"/>
              <a:ea typeface="Times New Roman" panose="02020603050405020304" pitchFamily="18" charset="0"/>
              <a:cs typeface="Arial" panose="020B0604020202020204" pitchFamily="34" charset="0"/>
            </a:rPr>
            <a:t>α) παρατηρείται μετατόπιση από την ποσοτική συσσώρευση γνώσεων προς την ποιοτική μάθηση και την ανάπτυξη «δεξιοτήτων-κλειδιών» (όπως επίλυση προβλημάτων και δημιουργική σκέψη),</a:t>
          </a:r>
          <a:endParaRPr lang="el-GR" sz="1800" dirty="0"/>
        </a:p>
      </dgm:t>
    </dgm:pt>
    <dgm:pt modelId="{6F6BE051-23F1-42F6-9E30-11D4409B5132}" type="parTrans" cxnId="{B295378D-DF16-4004-A670-D24949C2BFED}">
      <dgm:prSet custT="1"/>
      <dgm:spPr/>
      <dgm:t>
        <a:bodyPr/>
        <a:lstStyle/>
        <a:p>
          <a:endParaRPr lang="el-GR" sz="1100">
            <a:solidFill>
              <a:schemeClr val="tx1"/>
            </a:solidFill>
          </a:endParaRPr>
        </a:p>
      </dgm:t>
    </dgm:pt>
    <dgm:pt modelId="{36EF8425-1B2E-4BA6-9831-F22464C797E7}" type="sibTrans" cxnId="{B295378D-DF16-4004-A670-D24949C2BFED}">
      <dgm:prSet/>
      <dgm:spPr/>
      <dgm:t>
        <a:bodyPr/>
        <a:lstStyle/>
        <a:p>
          <a:endParaRPr lang="el-GR" sz="2800">
            <a:solidFill>
              <a:schemeClr val="tx1"/>
            </a:solidFill>
          </a:endParaRPr>
        </a:p>
      </dgm:t>
    </dgm:pt>
    <dgm:pt modelId="{00BD94E6-0759-4856-99ED-0F216C2EE4D9}">
      <dgm:prSet phldrT="[Κείμενο]" custT="1"/>
      <dgm:spPr/>
      <dgm:t>
        <a:bodyPr/>
        <a:lstStyle/>
        <a:p>
          <a:r>
            <a:rPr lang="el-GR" sz="1800">
              <a:effectLst/>
              <a:latin typeface="Times New Roman" panose="02020603050405020304" pitchFamily="18" charset="0"/>
              <a:ea typeface="Times New Roman" panose="02020603050405020304" pitchFamily="18" charset="0"/>
              <a:cs typeface="Arial" panose="020B0604020202020204" pitchFamily="34" charset="0"/>
            </a:rPr>
            <a:t>β) ενισχύεται η ανάγκη και τα κίνητρα για διά βίου εκπαίδευση</a:t>
          </a:r>
          <a:endParaRPr lang="el-GR" sz="1800" dirty="0"/>
        </a:p>
      </dgm:t>
    </dgm:pt>
    <dgm:pt modelId="{F41848A7-082A-4BA6-A727-FAAC17AD96AE}" type="parTrans" cxnId="{B855332A-9EC2-4C33-8F0D-2BD3641805FC}">
      <dgm:prSet custT="1"/>
      <dgm:spPr/>
      <dgm:t>
        <a:bodyPr/>
        <a:lstStyle/>
        <a:p>
          <a:endParaRPr lang="el-GR" sz="800">
            <a:solidFill>
              <a:schemeClr val="tx1"/>
            </a:solidFill>
          </a:endParaRPr>
        </a:p>
      </dgm:t>
    </dgm:pt>
    <dgm:pt modelId="{BB2627AD-1C9B-456D-9E5F-D01DE58FB19D}" type="sibTrans" cxnId="{B855332A-9EC2-4C33-8F0D-2BD3641805FC}">
      <dgm:prSet/>
      <dgm:spPr/>
      <dgm:t>
        <a:bodyPr/>
        <a:lstStyle/>
        <a:p>
          <a:endParaRPr lang="el-GR" sz="2800">
            <a:solidFill>
              <a:schemeClr val="tx1"/>
            </a:solidFill>
          </a:endParaRPr>
        </a:p>
      </dgm:t>
    </dgm:pt>
    <dgm:pt modelId="{DB69E27B-3735-4C79-BED3-57E889C6EE8F}">
      <dgm:prSet phldrT="[Κείμενο]" custT="1"/>
      <dgm:spPr/>
      <dgm:t>
        <a:bodyPr/>
        <a:lstStyle/>
        <a:p>
          <a:r>
            <a:rPr lang="el-GR" sz="1800">
              <a:effectLst/>
              <a:latin typeface="Times New Roman" panose="02020603050405020304" pitchFamily="18" charset="0"/>
              <a:ea typeface="Times New Roman" panose="02020603050405020304" pitchFamily="18" charset="0"/>
              <a:cs typeface="Arial" panose="020B0604020202020204" pitchFamily="34" charset="0"/>
            </a:rPr>
            <a:t>γ) προβάλλεται η σημασία της κριτικής στάσης απέναντι στην πληροφορία και τις τεχνολογικές εξελίξεις,</a:t>
          </a:r>
          <a:endParaRPr lang="el-GR" sz="1800" dirty="0"/>
        </a:p>
      </dgm:t>
    </dgm:pt>
    <dgm:pt modelId="{1D1588F3-CB14-40BC-9865-24E4B442ECE2}" type="parTrans" cxnId="{2564030F-74A6-4665-B1F5-C993F332F79F}">
      <dgm:prSet custT="1"/>
      <dgm:spPr/>
      <dgm:t>
        <a:bodyPr/>
        <a:lstStyle/>
        <a:p>
          <a:endParaRPr lang="el-GR" sz="800">
            <a:solidFill>
              <a:schemeClr val="tx1"/>
            </a:solidFill>
          </a:endParaRPr>
        </a:p>
      </dgm:t>
    </dgm:pt>
    <dgm:pt modelId="{1D366A37-78DE-4983-A10E-136F4AE70D05}" type="sibTrans" cxnId="{2564030F-74A6-4665-B1F5-C993F332F79F}">
      <dgm:prSet/>
      <dgm:spPr/>
      <dgm:t>
        <a:bodyPr/>
        <a:lstStyle/>
        <a:p>
          <a:endParaRPr lang="el-GR" sz="2800">
            <a:solidFill>
              <a:schemeClr val="tx1"/>
            </a:solidFill>
          </a:endParaRPr>
        </a:p>
      </dgm:t>
    </dgm:pt>
    <dgm:pt modelId="{95BA5E14-3167-4A5F-8D1D-D84CAE9DB6B1}">
      <dgm:prSet phldrT="[Κείμενο]" custT="1"/>
      <dgm:spPr/>
      <dgm:t>
        <a:bodyPr/>
        <a:lstStyle/>
        <a:p>
          <a:r>
            <a:rPr lang="el-GR" sz="1800" dirty="0">
              <a:effectLst/>
              <a:latin typeface="Times New Roman" panose="02020603050405020304" pitchFamily="18" charset="0"/>
              <a:ea typeface="Times New Roman" panose="02020603050405020304" pitchFamily="18" charset="0"/>
              <a:cs typeface="Arial" panose="020B0604020202020204" pitchFamily="34" charset="0"/>
            </a:rPr>
            <a:t>δ) η πολυπολιτισμική φύση της κοινωνίας αποτυπώνεται στην ανάπτυξη της διαπολιτισμικής εκπαίδευσης, η οποία προωθεί την </a:t>
          </a:r>
          <a:r>
            <a:rPr lang="el-GR" sz="1800" dirty="0" err="1">
              <a:effectLst/>
              <a:latin typeface="Times New Roman" panose="02020603050405020304" pitchFamily="18" charset="0"/>
              <a:ea typeface="Times New Roman" panose="02020603050405020304" pitchFamily="18" charset="0"/>
              <a:cs typeface="Arial" panose="020B0604020202020204" pitchFamily="34" charset="0"/>
            </a:rPr>
            <a:t>ενσυναίσθηση</a:t>
          </a:r>
          <a:r>
            <a:rPr lang="el-GR" sz="1800" dirty="0">
              <a:effectLst/>
              <a:latin typeface="Times New Roman" panose="02020603050405020304" pitchFamily="18" charset="0"/>
              <a:ea typeface="Times New Roman" panose="02020603050405020304" pitchFamily="18" charset="0"/>
              <a:cs typeface="Arial" panose="020B0604020202020204" pitchFamily="34" charset="0"/>
            </a:rPr>
            <a:t>, την κατανόηση και τον σεβασμό της διαφορετικότητας (Ξωχέλλης, 2005).</a:t>
          </a:r>
          <a:br>
            <a:rPr lang="el-GR" sz="1800" dirty="0">
              <a:effectLst/>
              <a:latin typeface="Times New Roman" panose="02020603050405020304" pitchFamily="18" charset="0"/>
              <a:ea typeface="Times New Roman" panose="02020603050405020304" pitchFamily="18" charset="0"/>
              <a:cs typeface="Arial" panose="020B0604020202020204" pitchFamily="34" charset="0"/>
            </a:rPr>
          </a:br>
          <a:endParaRPr lang="el-GR" sz="1800" dirty="0"/>
        </a:p>
      </dgm:t>
    </dgm:pt>
    <dgm:pt modelId="{7F3D4494-E382-4A35-8493-96B28A85C33F}" type="parTrans" cxnId="{E38F2546-CE26-465E-826E-9860AC69A23C}">
      <dgm:prSet custT="1"/>
      <dgm:spPr/>
      <dgm:t>
        <a:bodyPr/>
        <a:lstStyle/>
        <a:p>
          <a:endParaRPr lang="el-GR" sz="1100">
            <a:solidFill>
              <a:schemeClr val="tx1"/>
            </a:solidFill>
          </a:endParaRPr>
        </a:p>
      </dgm:t>
    </dgm:pt>
    <dgm:pt modelId="{32AE3684-47E8-439C-B2DF-C55D7BF2AF4C}" type="sibTrans" cxnId="{E38F2546-CE26-465E-826E-9860AC69A23C}">
      <dgm:prSet/>
      <dgm:spPr/>
      <dgm:t>
        <a:bodyPr/>
        <a:lstStyle/>
        <a:p>
          <a:endParaRPr lang="el-GR" sz="2800">
            <a:solidFill>
              <a:schemeClr val="tx1"/>
            </a:solidFill>
          </a:endParaRPr>
        </a:p>
      </dgm:t>
    </dgm:pt>
    <dgm:pt modelId="{13B1FC12-5880-4E64-91A5-23AF269AD341}" type="pres">
      <dgm:prSet presAssocID="{A493FA12-2F06-4329-BD89-40C8351394FA}" presName="diagram" presStyleCnt="0">
        <dgm:presLayoutVars>
          <dgm:chPref val="1"/>
          <dgm:dir/>
          <dgm:animOne val="branch"/>
          <dgm:animLvl val="lvl"/>
          <dgm:resizeHandles val="exact"/>
        </dgm:presLayoutVars>
      </dgm:prSet>
      <dgm:spPr/>
    </dgm:pt>
    <dgm:pt modelId="{C2BEB8F3-80CD-4195-8615-66A6810CEC84}" type="pres">
      <dgm:prSet presAssocID="{039EEED7-B248-47F5-950D-C29CEC85B098}" presName="root1" presStyleCnt="0"/>
      <dgm:spPr/>
    </dgm:pt>
    <dgm:pt modelId="{C120AC41-F591-4311-B35D-F309F6E2CBB2}" type="pres">
      <dgm:prSet presAssocID="{039EEED7-B248-47F5-950D-C29CEC85B098}" presName="LevelOneTextNode" presStyleLbl="node0" presStyleIdx="0" presStyleCnt="1" custScaleX="106192" custScaleY="447884">
        <dgm:presLayoutVars>
          <dgm:chPref val="3"/>
        </dgm:presLayoutVars>
      </dgm:prSet>
      <dgm:spPr/>
    </dgm:pt>
    <dgm:pt modelId="{424C025E-4F85-4528-AAAC-3415D2C3DCF6}" type="pres">
      <dgm:prSet presAssocID="{039EEED7-B248-47F5-950D-C29CEC85B098}" presName="level2hierChild" presStyleCnt="0"/>
      <dgm:spPr/>
    </dgm:pt>
    <dgm:pt modelId="{E9E2CA58-B987-4D86-96D2-007431F83174}" type="pres">
      <dgm:prSet presAssocID="{8EDB96D3-CACA-4105-B3A6-C7300F8E6B36}" presName="conn2-1" presStyleLbl="parChTrans1D2" presStyleIdx="0" presStyleCnt="1"/>
      <dgm:spPr/>
    </dgm:pt>
    <dgm:pt modelId="{F407A343-A6D5-4636-A6C9-548E6252CD3C}" type="pres">
      <dgm:prSet presAssocID="{8EDB96D3-CACA-4105-B3A6-C7300F8E6B36}" presName="connTx" presStyleLbl="parChTrans1D2" presStyleIdx="0" presStyleCnt="1"/>
      <dgm:spPr/>
    </dgm:pt>
    <dgm:pt modelId="{93EDCA75-F23E-4ED7-9BD3-747676E440D7}" type="pres">
      <dgm:prSet presAssocID="{F0BB67E1-FBE9-43EC-8197-545C61794668}" presName="root2" presStyleCnt="0"/>
      <dgm:spPr/>
    </dgm:pt>
    <dgm:pt modelId="{49A8D80A-963B-43B2-9FD8-6195B7927A68}" type="pres">
      <dgm:prSet presAssocID="{F0BB67E1-FBE9-43EC-8197-545C61794668}" presName="LevelTwoTextNode" presStyleLbl="node2" presStyleIdx="0" presStyleCnt="1" custScaleY="347972">
        <dgm:presLayoutVars>
          <dgm:chPref val="3"/>
        </dgm:presLayoutVars>
      </dgm:prSet>
      <dgm:spPr/>
    </dgm:pt>
    <dgm:pt modelId="{FA30A3CD-01AB-4DC7-BF0F-2D941D66AC5A}" type="pres">
      <dgm:prSet presAssocID="{F0BB67E1-FBE9-43EC-8197-545C61794668}" presName="level3hierChild" presStyleCnt="0"/>
      <dgm:spPr/>
    </dgm:pt>
    <dgm:pt modelId="{1E9555AC-A16D-4AFC-8153-8170815F9C52}" type="pres">
      <dgm:prSet presAssocID="{6F6BE051-23F1-42F6-9E30-11D4409B5132}" presName="conn2-1" presStyleLbl="parChTrans1D3" presStyleIdx="0" presStyleCnt="4"/>
      <dgm:spPr/>
    </dgm:pt>
    <dgm:pt modelId="{11789236-499A-48DD-9CC0-F259AA2C5663}" type="pres">
      <dgm:prSet presAssocID="{6F6BE051-23F1-42F6-9E30-11D4409B5132}" presName="connTx" presStyleLbl="parChTrans1D3" presStyleIdx="0" presStyleCnt="4"/>
      <dgm:spPr/>
    </dgm:pt>
    <dgm:pt modelId="{B4773568-8967-472C-8146-E6F4709BEFF6}" type="pres">
      <dgm:prSet presAssocID="{2422BF5E-986D-44B4-BF39-1373EEA711DA}" presName="root2" presStyleCnt="0"/>
      <dgm:spPr/>
    </dgm:pt>
    <dgm:pt modelId="{CEE62732-718D-4BFF-B4BF-DE7CA9E9CFBA}" type="pres">
      <dgm:prSet presAssocID="{2422BF5E-986D-44B4-BF39-1373EEA711DA}" presName="LevelTwoTextNode" presStyleLbl="node3" presStyleIdx="0" presStyleCnt="4" custScaleX="258009" custScaleY="141256">
        <dgm:presLayoutVars>
          <dgm:chPref val="3"/>
        </dgm:presLayoutVars>
      </dgm:prSet>
      <dgm:spPr/>
    </dgm:pt>
    <dgm:pt modelId="{0B45405C-01E9-4CD6-8732-A72E019819F4}" type="pres">
      <dgm:prSet presAssocID="{2422BF5E-986D-44B4-BF39-1373EEA711DA}" presName="level3hierChild" presStyleCnt="0"/>
      <dgm:spPr/>
    </dgm:pt>
    <dgm:pt modelId="{74883E03-2DA5-42D9-9F07-2DAF28AAC573}" type="pres">
      <dgm:prSet presAssocID="{F41848A7-082A-4BA6-A727-FAAC17AD96AE}" presName="conn2-1" presStyleLbl="parChTrans1D3" presStyleIdx="1" presStyleCnt="4"/>
      <dgm:spPr/>
    </dgm:pt>
    <dgm:pt modelId="{CA4FB853-1EDB-4144-85D5-39BAEC647E51}" type="pres">
      <dgm:prSet presAssocID="{F41848A7-082A-4BA6-A727-FAAC17AD96AE}" presName="connTx" presStyleLbl="parChTrans1D3" presStyleIdx="1" presStyleCnt="4"/>
      <dgm:spPr/>
    </dgm:pt>
    <dgm:pt modelId="{6361AFC8-EFC5-4947-B2E5-56BBEC114A31}" type="pres">
      <dgm:prSet presAssocID="{00BD94E6-0759-4856-99ED-0F216C2EE4D9}" presName="root2" presStyleCnt="0"/>
      <dgm:spPr/>
    </dgm:pt>
    <dgm:pt modelId="{2F16C5BE-98F5-415A-A13E-1415CFACE55B}" type="pres">
      <dgm:prSet presAssocID="{00BD94E6-0759-4856-99ED-0F216C2EE4D9}" presName="LevelTwoTextNode" presStyleLbl="node3" presStyleIdx="1" presStyleCnt="4" custScaleX="258009" custScaleY="141256">
        <dgm:presLayoutVars>
          <dgm:chPref val="3"/>
        </dgm:presLayoutVars>
      </dgm:prSet>
      <dgm:spPr/>
    </dgm:pt>
    <dgm:pt modelId="{28EEFE97-903A-4DAE-9969-CCDF08686064}" type="pres">
      <dgm:prSet presAssocID="{00BD94E6-0759-4856-99ED-0F216C2EE4D9}" presName="level3hierChild" presStyleCnt="0"/>
      <dgm:spPr/>
    </dgm:pt>
    <dgm:pt modelId="{81AF002E-372C-4CB9-8FEA-B8FD9C831710}" type="pres">
      <dgm:prSet presAssocID="{1D1588F3-CB14-40BC-9865-24E4B442ECE2}" presName="conn2-1" presStyleLbl="parChTrans1D3" presStyleIdx="2" presStyleCnt="4"/>
      <dgm:spPr/>
    </dgm:pt>
    <dgm:pt modelId="{D3D23275-ED0B-4DBE-8F4A-D34CC5EC52B4}" type="pres">
      <dgm:prSet presAssocID="{1D1588F3-CB14-40BC-9865-24E4B442ECE2}" presName="connTx" presStyleLbl="parChTrans1D3" presStyleIdx="2" presStyleCnt="4"/>
      <dgm:spPr/>
    </dgm:pt>
    <dgm:pt modelId="{F814D7D3-47CC-4F48-A2DA-437398C916F6}" type="pres">
      <dgm:prSet presAssocID="{DB69E27B-3735-4C79-BED3-57E889C6EE8F}" presName="root2" presStyleCnt="0"/>
      <dgm:spPr/>
    </dgm:pt>
    <dgm:pt modelId="{FCD307E9-1365-4078-A9C9-647D21A033B7}" type="pres">
      <dgm:prSet presAssocID="{DB69E27B-3735-4C79-BED3-57E889C6EE8F}" presName="LevelTwoTextNode" presStyleLbl="node3" presStyleIdx="2" presStyleCnt="4" custScaleX="258009" custScaleY="141256">
        <dgm:presLayoutVars>
          <dgm:chPref val="3"/>
        </dgm:presLayoutVars>
      </dgm:prSet>
      <dgm:spPr/>
    </dgm:pt>
    <dgm:pt modelId="{FDB26642-829E-46F2-A9E6-39ED8874A61D}" type="pres">
      <dgm:prSet presAssocID="{DB69E27B-3735-4C79-BED3-57E889C6EE8F}" presName="level3hierChild" presStyleCnt="0"/>
      <dgm:spPr/>
    </dgm:pt>
    <dgm:pt modelId="{3EF21740-96FB-4873-B0E1-DFA17D140920}" type="pres">
      <dgm:prSet presAssocID="{7F3D4494-E382-4A35-8493-96B28A85C33F}" presName="conn2-1" presStyleLbl="parChTrans1D3" presStyleIdx="3" presStyleCnt="4"/>
      <dgm:spPr/>
    </dgm:pt>
    <dgm:pt modelId="{6C233F5C-F790-47F2-B627-DE7B253DC722}" type="pres">
      <dgm:prSet presAssocID="{7F3D4494-E382-4A35-8493-96B28A85C33F}" presName="connTx" presStyleLbl="parChTrans1D3" presStyleIdx="3" presStyleCnt="4"/>
      <dgm:spPr/>
    </dgm:pt>
    <dgm:pt modelId="{E36669E3-C256-4BE3-BF73-650AF3AD0F3B}" type="pres">
      <dgm:prSet presAssocID="{95BA5E14-3167-4A5F-8D1D-D84CAE9DB6B1}" presName="root2" presStyleCnt="0"/>
      <dgm:spPr/>
    </dgm:pt>
    <dgm:pt modelId="{2A456FD1-AFED-405B-969F-538B05DC0FDB}" type="pres">
      <dgm:prSet presAssocID="{95BA5E14-3167-4A5F-8D1D-D84CAE9DB6B1}" presName="LevelTwoTextNode" presStyleLbl="node3" presStyleIdx="3" presStyleCnt="4" custScaleX="258009" custScaleY="141256">
        <dgm:presLayoutVars>
          <dgm:chPref val="3"/>
        </dgm:presLayoutVars>
      </dgm:prSet>
      <dgm:spPr/>
    </dgm:pt>
    <dgm:pt modelId="{A8F2A882-7D6A-439A-A400-C75A13D6428C}" type="pres">
      <dgm:prSet presAssocID="{95BA5E14-3167-4A5F-8D1D-D84CAE9DB6B1}" presName="level3hierChild" presStyleCnt="0"/>
      <dgm:spPr/>
    </dgm:pt>
  </dgm:ptLst>
  <dgm:cxnLst>
    <dgm:cxn modelId="{2564030F-74A6-4665-B1F5-C993F332F79F}" srcId="{F0BB67E1-FBE9-43EC-8197-545C61794668}" destId="{DB69E27B-3735-4C79-BED3-57E889C6EE8F}" srcOrd="2" destOrd="0" parTransId="{1D1588F3-CB14-40BC-9865-24E4B442ECE2}" sibTransId="{1D366A37-78DE-4983-A10E-136F4AE70D05}"/>
    <dgm:cxn modelId="{C81A3E25-DD8D-46BA-A492-CB2FDF8A0C8C}" type="presOf" srcId="{A493FA12-2F06-4329-BD89-40C8351394FA}" destId="{13B1FC12-5880-4E64-91A5-23AF269AD341}" srcOrd="0" destOrd="0" presId="urn:microsoft.com/office/officeart/2005/8/layout/hierarchy2"/>
    <dgm:cxn modelId="{11666E25-81F5-4288-81D5-3F844D18922B}" type="presOf" srcId="{F0BB67E1-FBE9-43EC-8197-545C61794668}" destId="{49A8D80A-963B-43B2-9FD8-6195B7927A68}" srcOrd="0" destOrd="0" presId="urn:microsoft.com/office/officeart/2005/8/layout/hierarchy2"/>
    <dgm:cxn modelId="{6E394C26-2B5D-4210-985E-EB6F5DC9367A}" type="presOf" srcId="{1D1588F3-CB14-40BC-9865-24E4B442ECE2}" destId="{81AF002E-372C-4CB9-8FEA-B8FD9C831710}" srcOrd="0" destOrd="0" presId="urn:microsoft.com/office/officeart/2005/8/layout/hierarchy2"/>
    <dgm:cxn modelId="{B855332A-9EC2-4C33-8F0D-2BD3641805FC}" srcId="{F0BB67E1-FBE9-43EC-8197-545C61794668}" destId="{00BD94E6-0759-4856-99ED-0F216C2EE4D9}" srcOrd="1" destOrd="0" parTransId="{F41848A7-082A-4BA6-A727-FAAC17AD96AE}" sibTransId="{BB2627AD-1C9B-456D-9E5F-D01DE58FB19D}"/>
    <dgm:cxn modelId="{D8F38530-7436-4E00-9C3D-B67480E2A9CD}" type="presOf" srcId="{00BD94E6-0759-4856-99ED-0F216C2EE4D9}" destId="{2F16C5BE-98F5-415A-A13E-1415CFACE55B}" srcOrd="0" destOrd="0" presId="urn:microsoft.com/office/officeart/2005/8/layout/hierarchy2"/>
    <dgm:cxn modelId="{E38F2546-CE26-465E-826E-9860AC69A23C}" srcId="{F0BB67E1-FBE9-43EC-8197-545C61794668}" destId="{95BA5E14-3167-4A5F-8D1D-D84CAE9DB6B1}" srcOrd="3" destOrd="0" parTransId="{7F3D4494-E382-4A35-8493-96B28A85C33F}" sibTransId="{32AE3684-47E8-439C-B2DF-C55D7BF2AF4C}"/>
    <dgm:cxn modelId="{FAD6A748-7331-4FED-8D4B-D88FB972EE3E}" type="presOf" srcId="{7F3D4494-E382-4A35-8493-96B28A85C33F}" destId="{6C233F5C-F790-47F2-B627-DE7B253DC722}" srcOrd="1" destOrd="0" presId="urn:microsoft.com/office/officeart/2005/8/layout/hierarchy2"/>
    <dgm:cxn modelId="{5AD1F168-7351-4E45-8559-96B1E7AFDE5C}" type="presOf" srcId="{F41848A7-082A-4BA6-A727-FAAC17AD96AE}" destId="{74883E03-2DA5-42D9-9F07-2DAF28AAC573}" srcOrd="0" destOrd="0" presId="urn:microsoft.com/office/officeart/2005/8/layout/hierarchy2"/>
    <dgm:cxn modelId="{4F557477-A845-408B-9220-8FB063073A4E}" type="presOf" srcId="{039EEED7-B248-47F5-950D-C29CEC85B098}" destId="{C120AC41-F591-4311-B35D-F309F6E2CBB2}" srcOrd="0" destOrd="0" presId="urn:microsoft.com/office/officeart/2005/8/layout/hierarchy2"/>
    <dgm:cxn modelId="{4E6DCF80-0702-45FA-BD2C-04627BF58C73}" type="presOf" srcId="{F41848A7-082A-4BA6-A727-FAAC17AD96AE}" destId="{CA4FB853-1EDB-4144-85D5-39BAEC647E51}" srcOrd="1" destOrd="0" presId="urn:microsoft.com/office/officeart/2005/8/layout/hierarchy2"/>
    <dgm:cxn modelId="{CEA9A881-3576-481E-BD90-C9460A54702B}" srcId="{A493FA12-2F06-4329-BD89-40C8351394FA}" destId="{039EEED7-B248-47F5-950D-C29CEC85B098}" srcOrd="0" destOrd="0" parTransId="{21658D6B-19EF-4A10-AA94-39C6438BBF46}" sibTransId="{B690547E-9AF9-4359-A209-87FCFD521D2F}"/>
    <dgm:cxn modelId="{B295378D-DF16-4004-A670-D24949C2BFED}" srcId="{F0BB67E1-FBE9-43EC-8197-545C61794668}" destId="{2422BF5E-986D-44B4-BF39-1373EEA711DA}" srcOrd="0" destOrd="0" parTransId="{6F6BE051-23F1-42F6-9E30-11D4409B5132}" sibTransId="{36EF8425-1B2E-4BA6-9831-F22464C797E7}"/>
    <dgm:cxn modelId="{37063F95-45DC-4152-AE54-DDB9D2260A34}" type="presOf" srcId="{95BA5E14-3167-4A5F-8D1D-D84CAE9DB6B1}" destId="{2A456FD1-AFED-405B-969F-538B05DC0FDB}" srcOrd="0" destOrd="0" presId="urn:microsoft.com/office/officeart/2005/8/layout/hierarchy2"/>
    <dgm:cxn modelId="{4D50F19B-02C7-4069-BD7D-234FEF656580}" type="presOf" srcId="{7F3D4494-E382-4A35-8493-96B28A85C33F}" destId="{3EF21740-96FB-4873-B0E1-DFA17D140920}" srcOrd="0" destOrd="0" presId="urn:microsoft.com/office/officeart/2005/8/layout/hierarchy2"/>
    <dgm:cxn modelId="{2D6921B7-7AC9-4D94-8CD8-4898D76D8C6E}" type="presOf" srcId="{6F6BE051-23F1-42F6-9E30-11D4409B5132}" destId="{1E9555AC-A16D-4AFC-8153-8170815F9C52}" srcOrd="0" destOrd="0" presId="urn:microsoft.com/office/officeart/2005/8/layout/hierarchy2"/>
    <dgm:cxn modelId="{491C0BB9-EB56-4267-B8E8-0D3213B66FF9}" type="presOf" srcId="{8EDB96D3-CACA-4105-B3A6-C7300F8E6B36}" destId="{F407A343-A6D5-4636-A6C9-548E6252CD3C}" srcOrd="1" destOrd="0" presId="urn:microsoft.com/office/officeart/2005/8/layout/hierarchy2"/>
    <dgm:cxn modelId="{EF81D1BA-205F-4E26-A966-458B0726653E}" type="presOf" srcId="{6F6BE051-23F1-42F6-9E30-11D4409B5132}" destId="{11789236-499A-48DD-9CC0-F259AA2C5663}" srcOrd="1" destOrd="0" presId="urn:microsoft.com/office/officeart/2005/8/layout/hierarchy2"/>
    <dgm:cxn modelId="{823082BD-B22A-4DC8-B312-7BC66D8FD92A}" type="presOf" srcId="{1D1588F3-CB14-40BC-9865-24E4B442ECE2}" destId="{D3D23275-ED0B-4DBE-8F4A-D34CC5EC52B4}" srcOrd="1" destOrd="0" presId="urn:microsoft.com/office/officeart/2005/8/layout/hierarchy2"/>
    <dgm:cxn modelId="{E5D448CC-1BBE-459C-86D6-CEA648865D82}" type="presOf" srcId="{DB69E27B-3735-4C79-BED3-57E889C6EE8F}" destId="{FCD307E9-1365-4078-A9C9-647D21A033B7}" srcOrd="0" destOrd="0" presId="urn:microsoft.com/office/officeart/2005/8/layout/hierarchy2"/>
    <dgm:cxn modelId="{34EBCFD3-2331-459B-8CE7-B9D7F6E6C334}" type="presOf" srcId="{2422BF5E-986D-44B4-BF39-1373EEA711DA}" destId="{CEE62732-718D-4BFF-B4BF-DE7CA9E9CFBA}" srcOrd="0" destOrd="0" presId="urn:microsoft.com/office/officeart/2005/8/layout/hierarchy2"/>
    <dgm:cxn modelId="{F7BE1EDC-E1A5-4953-9696-EF806FD20E21}" srcId="{039EEED7-B248-47F5-950D-C29CEC85B098}" destId="{F0BB67E1-FBE9-43EC-8197-545C61794668}" srcOrd="0" destOrd="0" parTransId="{8EDB96D3-CACA-4105-B3A6-C7300F8E6B36}" sibTransId="{3088C294-0853-4DD6-B6A0-1611190E4559}"/>
    <dgm:cxn modelId="{537840E3-8A40-4C59-B547-54FE6E7C2568}" type="presOf" srcId="{8EDB96D3-CACA-4105-B3A6-C7300F8E6B36}" destId="{E9E2CA58-B987-4D86-96D2-007431F83174}" srcOrd="0" destOrd="0" presId="urn:microsoft.com/office/officeart/2005/8/layout/hierarchy2"/>
    <dgm:cxn modelId="{653F253D-4185-42C3-99E3-7E1C2A52A7AC}" type="presParOf" srcId="{13B1FC12-5880-4E64-91A5-23AF269AD341}" destId="{C2BEB8F3-80CD-4195-8615-66A6810CEC84}" srcOrd="0" destOrd="0" presId="urn:microsoft.com/office/officeart/2005/8/layout/hierarchy2"/>
    <dgm:cxn modelId="{4D937713-D739-4FB1-85B3-2BF16EF60556}" type="presParOf" srcId="{C2BEB8F3-80CD-4195-8615-66A6810CEC84}" destId="{C120AC41-F591-4311-B35D-F309F6E2CBB2}" srcOrd="0" destOrd="0" presId="urn:microsoft.com/office/officeart/2005/8/layout/hierarchy2"/>
    <dgm:cxn modelId="{01F8C3D7-A11F-40F4-8330-8CCCDCED7964}" type="presParOf" srcId="{C2BEB8F3-80CD-4195-8615-66A6810CEC84}" destId="{424C025E-4F85-4528-AAAC-3415D2C3DCF6}" srcOrd="1" destOrd="0" presId="urn:microsoft.com/office/officeart/2005/8/layout/hierarchy2"/>
    <dgm:cxn modelId="{C1D71467-322F-48C4-9B5D-FAA93367AEFF}" type="presParOf" srcId="{424C025E-4F85-4528-AAAC-3415D2C3DCF6}" destId="{E9E2CA58-B987-4D86-96D2-007431F83174}" srcOrd="0" destOrd="0" presId="urn:microsoft.com/office/officeart/2005/8/layout/hierarchy2"/>
    <dgm:cxn modelId="{2A8C2A63-6287-42B0-930C-EB9F92743F33}" type="presParOf" srcId="{E9E2CA58-B987-4D86-96D2-007431F83174}" destId="{F407A343-A6D5-4636-A6C9-548E6252CD3C}" srcOrd="0" destOrd="0" presId="urn:microsoft.com/office/officeart/2005/8/layout/hierarchy2"/>
    <dgm:cxn modelId="{7B2D365A-7731-4FE3-A427-DAD9DA514F3C}" type="presParOf" srcId="{424C025E-4F85-4528-AAAC-3415D2C3DCF6}" destId="{93EDCA75-F23E-4ED7-9BD3-747676E440D7}" srcOrd="1" destOrd="0" presId="urn:microsoft.com/office/officeart/2005/8/layout/hierarchy2"/>
    <dgm:cxn modelId="{5A6476A6-DCF3-418F-99F7-F122E9505BBE}" type="presParOf" srcId="{93EDCA75-F23E-4ED7-9BD3-747676E440D7}" destId="{49A8D80A-963B-43B2-9FD8-6195B7927A68}" srcOrd="0" destOrd="0" presId="urn:microsoft.com/office/officeart/2005/8/layout/hierarchy2"/>
    <dgm:cxn modelId="{FEAA6969-93AA-44D8-9000-D53534035C10}" type="presParOf" srcId="{93EDCA75-F23E-4ED7-9BD3-747676E440D7}" destId="{FA30A3CD-01AB-4DC7-BF0F-2D941D66AC5A}" srcOrd="1" destOrd="0" presId="urn:microsoft.com/office/officeart/2005/8/layout/hierarchy2"/>
    <dgm:cxn modelId="{2A00E101-4000-4468-AE1F-03B0CA407B92}" type="presParOf" srcId="{FA30A3CD-01AB-4DC7-BF0F-2D941D66AC5A}" destId="{1E9555AC-A16D-4AFC-8153-8170815F9C52}" srcOrd="0" destOrd="0" presId="urn:microsoft.com/office/officeart/2005/8/layout/hierarchy2"/>
    <dgm:cxn modelId="{540AC8CD-368F-436C-889F-C2654E9576C9}" type="presParOf" srcId="{1E9555AC-A16D-4AFC-8153-8170815F9C52}" destId="{11789236-499A-48DD-9CC0-F259AA2C5663}" srcOrd="0" destOrd="0" presId="urn:microsoft.com/office/officeart/2005/8/layout/hierarchy2"/>
    <dgm:cxn modelId="{E0DEF4F9-28DC-4D1B-81C3-9652D577D28C}" type="presParOf" srcId="{FA30A3CD-01AB-4DC7-BF0F-2D941D66AC5A}" destId="{B4773568-8967-472C-8146-E6F4709BEFF6}" srcOrd="1" destOrd="0" presId="urn:microsoft.com/office/officeart/2005/8/layout/hierarchy2"/>
    <dgm:cxn modelId="{1F491218-430F-4E94-A34C-3286496D7EA2}" type="presParOf" srcId="{B4773568-8967-472C-8146-E6F4709BEFF6}" destId="{CEE62732-718D-4BFF-B4BF-DE7CA9E9CFBA}" srcOrd="0" destOrd="0" presId="urn:microsoft.com/office/officeart/2005/8/layout/hierarchy2"/>
    <dgm:cxn modelId="{D47513EE-5F60-4257-9E6E-2A4E339D547C}" type="presParOf" srcId="{B4773568-8967-472C-8146-E6F4709BEFF6}" destId="{0B45405C-01E9-4CD6-8732-A72E019819F4}" srcOrd="1" destOrd="0" presId="urn:microsoft.com/office/officeart/2005/8/layout/hierarchy2"/>
    <dgm:cxn modelId="{F6AFBC4E-539C-483F-A2A2-06147095256F}" type="presParOf" srcId="{FA30A3CD-01AB-4DC7-BF0F-2D941D66AC5A}" destId="{74883E03-2DA5-42D9-9F07-2DAF28AAC573}" srcOrd="2" destOrd="0" presId="urn:microsoft.com/office/officeart/2005/8/layout/hierarchy2"/>
    <dgm:cxn modelId="{FCFCC41B-2B0C-4C16-A229-511BF62DF1FB}" type="presParOf" srcId="{74883E03-2DA5-42D9-9F07-2DAF28AAC573}" destId="{CA4FB853-1EDB-4144-85D5-39BAEC647E51}" srcOrd="0" destOrd="0" presId="urn:microsoft.com/office/officeart/2005/8/layout/hierarchy2"/>
    <dgm:cxn modelId="{3594FF80-1447-45C6-AAAB-BD6A4F8AFDBD}" type="presParOf" srcId="{FA30A3CD-01AB-4DC7-BF0F-2D941D66AC5A}" destId="{6361AFC8-EFC5-4947-B2E5-56BBEC114A31}" srcOrd="3" destOrd="0" presId="urn:microsoft.com/office/officeart/2005/8/layout/hierarchy2"/>
    <dgm:cxn modelId="{5DCBF1F5-E1CE-4DBB-B9A6-0A7882600776}" type="presParOf" srcId="{6361AFC8-EFC5-4947-B2E5-56BBEC114A31}" destId="{2F16C5BE-98F5-415A-A13E-1415CFACE55B}" srcOrd="0" destOrd="0" presId="urn:microsoft.com/office/officeart/2005/8/layout/hierarchy2"/>
    <dgm:cxn modelId="{29699827-4026-480D-A532-A647CD00D86A}" type="presParOf" srcId="{6361AFC8-EFC5-4947-B2E5-56BBEC114A31}" destId="{28EEFE97-903A-4DAE-9969-CCDF08686064}" srcOrd="1" destOrd="0" presId="urn:microsoft.com/office/officeart/2005/8/layout/hierarchy2"/>
    <dgm:cxn modelId="{5A32F3A1-9B25-4841-86C3-E45063290C99}" type="presParOf" srcId="{FA30A3CD-01AB-4DC7-BF0F-2D941D66AC5A}" destId="{81AF002E-372C-4CB9-8FEA-B8FD9C831710}" srcOrd="4" destOrd="0" presId="urn:microsoft.com/office/officeart/2005/8/layout/hierarchy2"/>
    <dgm:cxn modelId="{EB1DF14A-0152-43BD-8A2E-F8DE085350EC}" type="presParOf" srcId="{81AF002E-372C-4CB9-8FEA-B8FD9C831710}" destId="{D3D23275-ED0B-4DBE-8F4A-D34CC5EC52B4}" srcOrd="0" destOrd="0" presId="urn:microsoft.com/office/officeart/2005/8/layout/hierarchy2"/>
    <dgm:cxn modelId="{03D7E7F6-F8E4-4752-A598-B09205C8A668}" type="presParOf" srcId="{FA30A3CD-01AB-4DC7-BF0F-2D941D66AC5A}" destId="{F814D7D3-47CC-4F48-A2DA-437398C916F6}" srcOrd="5" destOrd="0" presId="urn:microsoft.com/office/officeart/2005/8/layout/hierarchy2"/>
    <dgm:cxn modelId="{07128393-A98A-410A-A066-7B45345B0FCE}" type="presParOf" srcId="{F814D7D3-47CC-4F48-A2DA-437398C916F6}" destId="{FCD307E9-1365-4078-A9C9-647D21A033B7}" srcOrd="0" destOrd="0" presId="urn:microsoft.com/office/officeart/2005/8/layout/hierarchy2"/>
    <dgm:cxn modelId="{B2EA90D8-724C-4CAA-9DFA-66971867185A}" type="presParOf" srcId="{F814D7D3-47CC-4F48-A2DA-437398C916F6}" destId="{FDB26642-829E-46F2-A9E6-39ED8874A61D}" srcOrd="1" destOrd="0" presId="urn:microsoft.com/office/officeart/2005/8/layout/hierarchy2"/>
    <dgm:cxn modelId="{B519EF93-403A-4D98-9D62-0B9F50AA16D2}" type="presParOf" srcId="{FA30A3CD-01AB-4DC7-BF0F-2D941D66AC5A}" destId="{3EF21740-96FB-4873-B0E1-DFA17D140920}" srcOrd="6" destOrd="0" presId="urn:microsoft.com/office/officeart/2005/8/layout/hierarchy2"/>
    <dgm:cxn modelId="{C0620489-FA99-43F3-B167-96A35BE477BB}" type="presParOf" srcId="{3EF21740-96FB-4873-B0E1-DFA17D140920}" destId="{6C233F5C-F790-47F2-B627-DE7B253DC722}" srcOrd="0" destOrd="0" presId="urn:microsoft.com/office/officeart/2005/8/layout/hierarchy2"/>
    <dgm:cxn modelId="{12D082FD-D76A-424B-B416-243B49A922E4}" type="presParOf" srcId="{FA30A3CD-01AB-4DC7-BF0F-2D941D66AC5A}" destId="{E36669E3-C256-4BE3-BF73-650AF3AD0F3B}" srcOrd="7" destOrd="0" presId="urn:microsoft.com/office/officeart/2005/8/layout/hierarchy2"/>
    <dgm:cxn modelId="{DCC44D73-2C45-4DA7-BA35-5A56406CCADC}" type="presParOf" srcId="{E36669E3-C256-4BE3-BF73-650AF3AD0F3B}" destId="{2A456FD1-AFED-405B-969F-538B05DC0FDB}" srcOrd="0" destOrd="0" presId="urn:microsoft.com/office/officeart/2005/8/layout/hierarchy2"/>
    <dgm:cxn modelId="{83397997-CB31-4369-943E-865F80FC6527}" type="presParOf" srcId="{E36669E3-C256-4BE3-BF73-650AF3AD0F3B}" destId="{A8F2A882-7D6A-439A-A400-C75A13D6428C}"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6070307-03F4-438A-AC43-E015AF90AD96}" type="doc">
      <dgm:prSet loTypeId="urn:microsoft.com/office/officeart/2008/layout/RadialCluster" loCatId="cycle" qsTypeId="urn:microsoft.com/office/officeart/2005/8/quickstyle/3d1" qsCatId="3D" csTypeId="urn:microsoft.com/office/officeart/2005/8/colors/accent1_5" csCatId="accent1" phldr="1"/>
      <dgm:spPr/>
      <dgm:t>
        <a:bodyPr/>
        <a:lstStyle/>
        <a:p>
          <a:endParaRPr lang="el-GR"/>
        </a:p>
      </dgm:t>
    </dgm:pt>
    <dgm:pt modelId="{C93276D7-9DD5-45AA-B511-19B39FD83362}">
      <dgm:prSet phldrT="[Κείμενο]" custT="1"/>
      <dgm:spPr/>
      <dgm:t>
        <a:bodyPr/>
        <a:lstStyle/>
        <a:p>
          <a:r>
            <a:rPr lang="el-GR" sz="2000">
              <a:effectLst/>
              <a:latin typeface="Times New Roman" panose="02020603050405020304" pitchFamily="18" charset="0"/>
              <a:ea typeface="Times New Roman" panose="02020603050405020304" pitchFamily="18" charset="0"/>
              <a:cs typeface="Arial" panose="020B0604020202020204" pitchFamily="34" charset="0"/>
            </a:rPr>
            <a:t>Απαραίτητα χαρακτηριστικά του ικανού εκπαιδευτικού είναι</a:t>
          </a:r>
          <a:endParaRPr lang="el-GR" sz="2000" dirty="0"/>
        </a:p>
      </dgm:t>
    </dgm:pt>
    <dgm:pt modelId="{02A5F5F6-5716-4CF3-935D-6B992D54CEC5}" type="parTrans" cxnId="{B6DC57EE-C6E2-4098-820E-EAEF05FE2854}">
      <dgm:prSet/>
      <dgm:spPr/>
      <dgm:t>
        <a:bodyPr/>
        <a:lstStyle/>
        <a:p>
          <a:endParaRPr lang="el-GR" sz="2000"/>
        </a:p>
      </dgm:t>
    </dgm:pt>
    <dgm:pt modelId="{9BF71110-54C5-45ED-BCA5-75D8744E2DED}" type="sibTrans" cxnId="{B6DC57EE-C6E2-4098-820E-EAEF05FE2854}">
      <dgm:prSet/>
      <dgm:spPr/>
      <dgm:t>
        <a:bodyPr/>
        <a:lstStyle/>
        <a:p>
          <a:endParaRPr lang="el-GR" sz="2000"/>
        </a:p>
      </dgm:t>
    </dgm:pt>
    <dgm:pt modelId="{EC4201ED-FB4F-49BC-8CA7-B89388A32DF8}">
      <dgm:prSet phldrT="[Κείμενο]" custT="1"/>
      <dgm:spPr/>
      <dgm:t>
        <a:bodyPr/>
        <a:lstStyle/>
        <a:p>
          <a:r>
            <a:rPr lang="el-GR" sz="2000">
              <a:effectLst/>
              <a:latin typeface="Times New Roman" panose="02020603050405020304" pitchFamily="18" charset="0"/>
              <a:ea typeface="Times New Roman" panose="02020603050405020304" pitchFamily="18" charset="0"/>
              <a:cs typeface="Arial" panose="020B0604020202020204" pitchFamily="34" charset="0"/>
            </a:rPr>
            <a:t>α) η υπευθυνότητα</a:t>
          </a:r>
          <a:endParaRPr lang="el-GR" sz="2000" dirty="0"/>
        </a:p>
      </dgm:t>
    </dgm:pt>
    <dgm:pt modelId="{BD0D06DC-2AEB-4932-B8B2-55F4F3870A5F}" type="parTrans" cxnId="{30CF6E11-720E-42F5-9A1A-BCD50F1823AB}">
      <dgm:prSet/>
      <dgm:spPr/>
      <dgm:t>
        <a:bodyPr/>
        <a:lstStyle/>
        <a:p>
          <a:endParaRPr lang="el-GR" sz="2000"/>
        </a:p>
      </dgm:t>
    </dgm:pt>
    <dgm:pt modelId="{22FC74DC-F03C-4214-A65C-3E5C1D5311D7}" type="sibTrans" cxnId="{30CF6E11-720E-42F5-9A1A-BCD50F1823AB}">
      <dgm:prSet/>
      <dgm:spPr/>
      <dgm:t>
        <a:bodyPr/>
        <a:lstStyle/>
        <a:p>
          <a:endParaRPr lang="el-GR" sz="2000"/>
        </a:p>
      </dgm:t>
    </dgm:pt>
    <dgm:pt modelId="{E5DEBB9A-8FE5-4EE9-BF93-D3F664AFC821}">
      <dgm:prSet phldrT="[Κείμενο]" custT="1"/>
      <dgm:spPr/>
      <dgm:t>
        <a:bodyPr/>
        <a:lstStyle/>
        <a:p>
          <a:r>
            <a:rPr lang="el-GR" sz="2000">
              <a:effectLst/>
              <a:latin typeface="Times New Roman" panose="02020603050405020304" pitchFamily="18" charset="0"/>
              <a:ea typeface="Times New Roman" panose="02020603050405020304" pitchFamily="18" charset="0"/>
              <a:cs typeface="Arial" panose="020B0604020202020204" pitchFamily="34" charset="0"/>
            </a:rPr>
            <a:t>β) η αγάπη για τα παιδιά</a:t>
          </a:r>
          <a:endParaRPr lang="el-GR" sz="2000" dirty="0"/>
        </a:p>
      </dgm:t>
    </dgm:pt>
    <dgm:pt modelId="{A0CECC87-4B37-4AFA-95C9-E975E47ABF86}" type="parTrans" cxnId="{CAEFA79A-4724-4D09-AC4E-EEE55649395B}">
      <dgm:prSet/>
      <dgm:spPr/>
      <dgm:t>
        <a:bodyPr/>
        <a:lstStyle/>
        <a:p>
          <a:endParaRPr lang="el-GR" sz="2000"/>
        </a:p>
      </dgm:t>
    </dgm:pt>
    <dgm:pt modelId="{83945D9C-6B4B-4E52-B4E8-3C7FB0914E87}" type="sibTrans" cxnId="{CAEFA79A-4724-4D09-AC4E-EEE55649395B}">
      <dgm:prSet/>
      <dgm:spPr/>
      <dgm:t>
        <a:bodyPr/>
        <a:lstStyle/>
        <a:p>
          <a:endParaRPr lang="el-GR" sz="2000"/>
        </a:p>
      </dgm:t>
    </dgm:pt>
    <dgm:pt modelId="{19CB3BF2-58AE-404A-8325-1623D7727DCB}">
      <dgm:prSet phldrT="[Κείμενο]" custT="1"/>
      <dgm:spPr/>
      <dgm:t>
        <a:bodyPr/>
        <a:lstStyle/>
        <a:p>
          <a:r>
            <a:rPr lang="el-GR" sz="2000">
              <a:effectLst/>
              <a:latin typeface="Times New Roman" panose="02020603050405020304" pitchFamily="18" charset="0"/>
              <a:ea typeface="Times New Roman" panose="02020603050405020304" pitchFamily="18" charset="0"/>
              <a:cs typeface="Arial" panose="020B0604020202020204" pitchFamily="34" charset="0"/>
            </a:rPr>
            <a:t>γ) η πλήρης γνώση του αντικειμένου και των μεθόδων διδασκαλίας</a:t>
          </a:r>
          <a:endParaRPr lang="el-GR" sz="2000" dirty="0"/>
        </a:p>
      </dgm:t>
    </dgm:pt>
    <dgm:pt modelId="{D52A8D21-3BB2-47E4-A23D-1E28A3C01718}" type="parTrans" cxnId="{5DE94A1F-03E4-449B-A2CC-EB9F0A9D0436}">
      <dgm:prSet/>
      <dgm:spPr/>
      <dgm:t>
        <a:bodyPr/>
        <a:lstStyle/>
        <a:p>
          <a:endParaRPr lang="el-GR" sz="2000"/>
        </a:p>
      </dgm:t>
    </dgm:pt>
    <dgm:pt modelId="{87E335FC-4036-4FF8-B530-F639B2B6282B}" type="sibTrans" cxnId="{5DE94A1F-03E4-449B-A2CC-EB9F0A9D0436}">
      <dgm:prSet/>
      <dgm:spPr/>
      <dgm:t>
        <a:bodyPr/>
        <a:lstStyle/>
        <a:p>
          <a:endParaRPr lang="el-GR" sz="2000"/>
        </a:p>
      </dgm:t>
    </dgm:pt>
    <dgm:pt modelId="{948189EE-982E-433F-95E3-810D6A15035F}">
      <dgm:prSet phldrT="[Κείμενο]" custT="1"/>
      <dgm:spPr/>
      <dgm:t>
        <a:bodyPr/>
        <a:lstStyle/>
        <a:p>
          <a:r>
            <a:rPr lang="el-GR" sz="2000">
              <a:effectLst/>
              <a:latin typeface="Times New Roman" panose="02020603050405020304" pitchFamily="18" charset="0"/>
              <a:ea typeface="Times New Roman" panose="02020603050405020304" pitchFamily="18" charset="0"/>
              <a:cs typeface="Arial" panose="020B0604020202020204" pitchFamily="34" charset="0"/>
            </a:rPr>
            <a:t>δ) η συνεργατική διάθεση με συναδέλφους,</a:t>
          </a:r>
          <a:br>
            <a:rPr lang="el-GR" sz="2000">
              <a:effectLst/>
              <a:latin typeface="Times New Roman" panose="02020603050405020304" pitchFamily="18" charset="0"/>
              <a:ea typeface="Times New Roman" panose="02020603050405020304" pitchFamily="18" charset="0"/>
              <a:cs typeface="Arial" panose="020B0604020202020204" pitchFamily="34" charset="0"/>
            </a:rPr>
          </a:br>
          <a:endParaRPr lang="el-GR" sz="2000" dirty="0"/>
        </a:p>
      </dgm:t>
    </dgm:pt>
    <dgm:pt modelId="{2D8B5AD8-9C5D-4554-A3C7-5330F243F13C}" type="parTrans" cxnId="{15353C88-4030-44AA-8ABA-9EEF7177F157}">
      <dgm:prSet/>
      <dgm:spPr/>
      <dgm:t>
        <a:bodyPr/>
        <a:lstStyle/>
        <a:p>
          <a:endParaRPr lang="el-GR" sz="2000"/>
        </a:p>
      </dgm:t>
    </dgm:pt>
    <dgm:pt modelId="{AB6B488F-E750-4459-BE1A-9D5764B176AE}" type="sibTrans" cxnId="{15353C88-4030-44AA-8ABA-9EEF7177F157}">
      <dgm:prSet/>
      <dgm:spPr/>
      <dgm:t>
        <a:bodyPr/>
        <a:lstStyle/>
        <a:p>
          <a:endParaRPr lang="el-GR" sz="2000"/>
        </a:p>
      </dgm:t>
    </dgm:pt>
    <dgm:pt modelId="{BFFA5B7B-D2E7-43D1-9F61-C050B8BC03E9}">
      <dgm:prSet phldrT="[Κείμενο]" custT="1"/>
      <dgm:spPr/>
      <dgm:t>
        <a:bodyPr/>
        <a:lstStyle/>
        <a:p>
          <a:r>
            <a:rPr lang="el-GR" sz="2000" dirty="0">
              <a:effectLst/>
              <a:latin typeface="Times New Roman" panose="02020603050405020304" pitchFamily="18" charset="0"/>
              <a:ea typeface="Times New Roman" panose="02020603050405020304" pitchFamily="18" charset="0"/>
              <a:cs typeface="Arial" panose="020B0604020202020204" pitchFamily="34" charset="0"/>
            </a:rPr>
            <a:t>ε) η ικανότητα στοχασμού</a:t>
          </a:r>
          <a:endParaRPr lang="el-GR" sz="2000" dirty="0"/>
        </a:p>
      </dgm:t>
    </dgm:pt>
    <dgm:pt modelId="{8B8AF120-3FF1-4C38-8850-1447FB5CDF7A}" type="parTrans" cxnId="{396D2C75-C747-431C-9FD2-3B8394D0A8DB}">
      <dgm:prSet/>
      <dgm:spPr/>
      <dgm:t>
        <a:bodyPr/>
        <a:lstStyle/>
        <a:p>
          <a:endParaRPr lang="el-GR" sz="2000"/>
        </a:p>
      </dgm:t>
    </dgm:pt>
    <dgm:pt modelId="{78E66D61-2806-4EBD-9D97-C57B6BB24D5E}" type="sibTrans" cxnId="{396D2C75-C747-431C-9FD2-3B8394D0A8DB}">
      <dgm:prSet/>
      <dgm:spPr/>
      <dgm:t>
        <a:bodyPr/>
        <a:lstStyle/>
        <a:p>
          <a:endParaRPr lang="el-GR" sz="2000"/>
        </a:p>
      </dgm:t>
    </dgm:pt>
    <dgm:pt modelId="{D671ED36-0AC2-4D9E-952F-35E87C060731}" type="pres">
      <dgm:prSet presAssocID="{16070307-03F4-438A-AC43-E015AF90AD96}" presName="Name0" presStyleCnt="0">
        <dgm:presLayoutVars>
          <dgm:chMax val="1"/>
          <dgm:chPref val="1"/>
          <dgm:dir/>
          <dgm:animOne val="branch"/>
          <dgm:animLvl val="lvl"/>
        </dgm:presLayoutVars>
      </dgm:prSet>
      <dgm:spPr/>
    </dgm:pt>
    <dgm:pt modelId="{A91408B9-E7D9-43A0-AB30-4157F725F3BF}" type="pres">
      <dgm:prSet presAssocID="{C93276D7-9DD5-45AA-B511-19B39FD83362}" presName="singleCycle" presStyleCnt="0"/>
      <dgm:spPr/>
    </dgm:pt>
    <dgm:pt modelId="{29146177-B46A-4183-95AD-9F569D08EC62}" type="pres">
      <dgm:prSet presAssocID="{C93276D7-9DD5-45AA-B511-19B39FD83362}" presName="singleCenter" presStyleLbl="node1" presStyleIdx="0" presStyleCnt="6" custScaleX="135576">
        <dgm:presLayoutVars>
          <dgm:chMax val="7"/>
          <dgm:chPref val="7"/>
        </dgm:presLayoutVars>
      </dgm:prSet>
      <dgm:spPr/>
    </dgm:pt>
    <dgm:pt modelId="{0BBB0584-E9E0-43E6-B00E-EEB7B9B929E7}" type="pres">
      <dgm:prSet presAssocID="{BD0D06DC-2AEB-4932-B8B2-55F4F3870A5F}" presName="Name56" presStyleLbl="parChTrans1D2" presStyleIdx="0" presStyleCnt="5"/>
      <dgm:spPr/>
    </dgm:pt>
    <dgm:pt modelId="{395FF941-A1C6-4EEB-9249-3120E4C02046}" type="pres">
      <dgm:prSet presAssocID="{EC4201ED-FB4F-49BC-8CA7-B89388A32DF8}" presName="text0" presStyleLbl="node1" presStyleIdx="1" presStyleCnt="6" custScaleX="222302">
        <dgm:presLayoutVars>
          <dgm:bulletEnabled val="1"/>
        </dgm:presLayoutVars>
      </dgm:prSet>
      <dgm:spPr/>
    </dgm:pt>
    <dgm:pt modelId="{77DB2952-8490-4275-8D30-F40B51CFC6D5}" type="pres">
      <dgm:prSet presAssocID="{A0CECC87-4B37-4AFA-95C9-E975E47ABF86}" presName="Name56" presStyleLbl="parChTrans1D2" presStyleIdx="1" presStyleCnt="5"/>
      <dgm:spPr/>
    </dgm:pt>
    <dgm:pt modelId="{9EA0FA9A-0468-4BC6-B52A-2346ED34F4DB}" type="pres">
      <dgm:prSet presAssocID="{E5DEBB9A-8FE5-4EE9-BF93-D3F664AFC821}" presName="text0" presStyleLbl="node1" presStyleIdx="2" presStyleCnt="6" custScaleX="222302" custRadScaleRad="166564" custRadScaleInc="39025">
        <dgm:presLayoutVars>
          <dgm:bulletEnabled val="1"/>
        </dgm:presLayoutVars>
      </dgm:prSet>
      <dgm:spPr/>
    </dgm:pt>
    <dgm:pt modelId="{C42A8ACA-3583-4E40-8E24-DC265B3F19C3}" type="pres">
      <dgm:prSet presAssocID="{D52A8D21-3BB2-47E4-A23D-1E28A3C01718}" presName="Name56" presStyleLbl="parChTrans1D2" presStyleIdx="2" presStyleCnt="5"/>
      <dgm:spPr/>
    </dgm:pt>
    <dgm:pt modelId="{4C70407E-39AA-417D-8D7D-6D2172157073}" type="pres">
      <dgm:prSet presAssocID="{19CB3BF2-58AE-404A-8325-1623D7727DCB}" presName="text0" presStyleLbl="node1" presStyleIdx="3" presStyleCnt="6" custScaleX="222302" custRadScaleRad="186206" custRadScaleInc="-74542">
        <dgm:presLayoutVars>
          <dgm:bulletEnabled val="1"/>
        </dgm:presLayoutVars>
      </dgm:prSet>
      <dgm:spPr/>
    </dgm:pt>
    <dgm:pt modelId="{135F40E2-B073-48AC-B429-D9F74A5AB8F4}" type="pres">
      <dgm:prSet presAssocID="{2D8B5AD8-9C5D-4554-A3C7-5330F243F13C}" presName="Name56" presStyleLbl="parChTrans1D2" presStyleIdx="3" presStyleCnt="5"/>
      <dgm:spPr/>
    </dgm:pt>
    <dgm:pt modelId="{23A14F31-54E7-4B81-BD25-8E1F84AF7639}" type="pres">
      <dgm:prSet presAssocID="{948189EE-982E-433F-95E3-810D6A15035F}" presName="text0" presStyleLbl="node1" presStyleIdx="4" presStyleCnt="6" custScaleX="222302" custRadScaleRad="185415" custRadScaleInc="74760">
        <dgm:presLayoutVars>
          <dgm:bulletEnabled val="1"/>
        </dgm:presLayoutVars>
      </dgm:prSet>
      <dgm:spPr/>
    </dgm:pt>
    <dgm:pt modelId="{1F749DDE-E1C7-4736-8C5B-4F81159404D7}" type="pres">
      <dgm:prSet presAssocID="{8B8AF120-3FF1-4C38-8850-1447FB5CDF7A}" presName="Name56" presStyleLbl="parChTrans1D2" presStyleIdx="4" presStyleCnt="5"/>
      <dgm:spPr/>
    </dgm:pt>
    <dgm:pt modelId="{BE814068-BB17-4CF5-A556-E6B5CAE55AE1}" type="pres">
      <dgm:prSet presAssocID="{BFFA5B7B-D2E7-43D1-9F61-C050B8BC03E9}" presName="text0" presStyleLbl="node1" presStyleIdx="5" presStyleCnt="6" custScaleX="222302" custRadScaleRad="166922" custRadScaleInc="-39049">
        <dgm:presLayoutVars>
          <dgm:bulletEnabled val="1"/>
        </dgm:presLayoutVars>
      </dgm:prSet>
      <dgm:spPr/>
    </dgm:pt>
  </dgm:ptLst>
  <dgm:cxnLst>
    <dgm:cxn modelId="{30CF6E11-720E-42F5-9A1A-BCD50F1823AB}" srcId="{C93276D7-9DD5-45AA-B511-19B39FD83362}" destId="{EC4201ED-FB4F-49BC-8CA7-B89388A32DF8}" srcOrd="0" destOrd="0" parTransId="{BD0D06DC-2AEB-4932-B8B2-55F4F3870A5F}" sibTransId="{22FC74DC-F03C-4214-A65C-3E5C1D5311D7}"/>
    <dgm:cxn modelId="{5DE94A1F-03E4-449B-A2CC-EB9F0A9D0436}" srcId="{C93276D7-9DD5-45AA-B511-19B39FD83362}" destId="{19CB3BF2-58AE-404A-8325-1623D7727DCB}" srcOrd="2" destOrd="0" parTransId="{D52A8D21-3BB2-47E4-A23D-1E28A3C01718}" sibTransId="{87E335FC-4036-4FF8-B530-F639B2B6282B}"/>
    <dgm:cxn modelId="{3AB3F73F-49AB-4E00-9A41-F589B093D688}" type="presOf" srcId="{E5DEBB9A-8FE5-4EE9-BF93-D3F664AFC821}" destId="{9EA0FA9A-0468-4BC6-B52A-2346ED34F4DB}" srcOrd="0" destOrd="0" presId="urn:microsoft.com/office/officeart/2008/layout/RadialCluster"/>
    <dgm:cxn modelId="{AC15A35F-33F0-4805-AEEE-D0BD09FCD0EC}" type="presOf" srcId="{D52A8D21-3BB2-47E4-A23D-1E28A3C01718}" destId="{C42A8ACA-3583-4E40-8E24-DC265B3F19C3}" srcOrd="0" destOrd="0" presId="urn:microsoft.com/office/officeart/2008/layout/RadialCluster"/>
    <dgm:cxn modelId="{FBD3A761-8F19-4EB1-9653-ADE40DD40F1D}" type="presOf" srcId="{948189EE-982E-433F-95E3-810D6A15035F}" destId="{23A14F31-54E7-4B81-BD25-8E1F84AF7639}" srcOrd="0" destOrd="0" presId="urn:microsoft.com/office/officeart/2008/layout/RadialCluster"/>
    <dgm:cxn modelId="{B3E2E843-7F63-4592-9CE9-6B275CA2B335}" type="presOf" srcId="{EC4201ED-FB4F-49BC-8CA7-B89388A32DF8}" destId="{395FF941-A1C6-4EEB-9249-3120E4C02046}" srcOrd="0" destOrd="0" presId="urn:microsoft.com/office/officeart/2008/layout/RadialCluster"/>
    <dgm:cxn modelId="{B8DD1B74-128A-4136-8C7D-260BE402583B}" type="presOf" srcId="{2D8B5AD8-9C5D-4554-A3C7-5330F243F13C}" destId="{135F40E2-B073-48AC-B429-D9F74A5AB8F4}" srcOrd="0" destOrd="0" presId="urn:microsoft.com/office/officeart/2008/layout/RadialCluster"/>
    <dgm:cxn modelId="{396D2C75-C747-431C-9FD2-3B8394D0A8DB}" srcId="{C93276D7-9DD5-45AA-B511-19B39FD83362}" destId="{BFFA5B7B-D2E7-43D1-9F61-C050B8BC03E9}" srcOrd="4" destOrd="0" parTransId="{8B8AF120-3FF1-4C38-8850-1447FB5CDF7A}" sibTransId="{78E66D61-2806-4EBD-9D97-C57B6BB24D5E}"/>
    <dgm:cxn modelId="{15353C88-4030-44AA-8ABA-9EEF7177F157}" srcId="{C93276D7-9DD5-45AA-B511-19B39FD83362}" destId="{948189EE-982E-433F-95E3-810D6A15035F}" srcOrd="3" destOrd="0" parTransId="{2D8B5AD8-9C5D-4554-A3C7-5330F243F13C}" sibTransId="{AB6B488F-E750-4459-BE1A-9D5764B176AE}"/>
    <dgm:cxn modelId="{CAEFA79A-4724-4D09-AC4E-EEE55649395B}" srcId="{C93276D7-9DD5-45AA-B511-19B39FD83362}" destId="{E5DEBB9A-8FE5-4EE9-BF93-D3F664AFC821}" srcOrd="1" destOrd="0" parTransId="{A0CECC87-4B37-4AFA-95C9-E975E47ABF86}" sibTransId="{83945D9C-6B4B-4E52-B4E8-3C7FB0914E87}"/>
    <dgm:cxn modelId="{F661029B-30B7-4CCA-A603-993885FF9D8B}" type="presOf" srcId="{BFFA5B7B-D2E7-43D1-9F61-C050B8BC03E9}" destId="{BE814068-BB17-4CF5-A556-E6B5CAE55AE1}" srcOrd="0" destOrd="0" presId="urn:microsoft.com/office/officeart/2008/layout/RadialCluster"/>
    <dgm:cxn modelId="{69B308AA-0305-4474-A4C8-C2FFD9C8AA7A}" type="presOf" srcId="{A0CECC87-4B37-4AFA-95C9-E975E47ABF86}" destId="{77DB2952-8490-4275-8D30-F40B51CFC6D5}" srcOrd="0" destOrd="0" presId="urn:microsoft.com/office/officeart/2008/layout/RadialCluster"/>
    <dgm:cxn modelId="{D7E3B6BA-3C66-43A5-ACAD-CA5E2B14A7D3}" type="presOf" srcId="{19CB3BF2-58AE-404A-8325-1623D7727DCB}" destId="{4C70407E-39AA-417D-8D7D-6D2172157073}" srcOrd="0" destOrd="0" presId="urn:microsoft.com/office/officeart/2008/layout/RadialCluster"/>
    <dgm:cxn modelId="{209DDABB-E85E-4DE0-A778-980516EB238F}" type="presOf" srcId="{BD0D06DC-2AEB-4932-B8B2-55F4F3870A5F}" destId="{0BBB0584-E9E0-43E6-B00E-EEB7B9B929E7}" srcOrd="0" destOrd="0" presId="urn:microsoft.com/office/officeart/2008/layout/RadialCluster"/>
    <dgm:cxn modelId="{08713ABF-780A-4A75-9425-B27ECF6F429A}" type="presOf" srcId="{C93276D7-9DD5-45AA-B511-19B39FD83362}" destId="{29146177-B46A-4183-95AD-9F569D08EC62}" srcOrd="0" destOrd="0" presId="urn:microsoft.com/office/officeart/2008/layout/RadialCluster"/>
    <dgm:cxn modelId="{6CA4D4DD-98F0-4D1E-95D1-246D5EF0C0E5}" type="presOf" srcId="{16070307-03F4-438A-AC43-E015AF90AD96}" destId="{D671ED36-0AC2-4D9E-952F-35E87C060731}" srcOrd="0" destOrd="0" presId="urn:microsoft.com/office/officeart/2008/layout/RadialCluster"/>
    <dgm:cxn modelId="{00E9DFE5-E3E0-49CE-A4CA-4939E03DA7AD}" type="presOf" srcId="{8B8AF120-3FF1-4C38-8850-1447FB5CDF7A}" destId="{1F749DDE-E1C7-4736-8C5B-4F81159404D7}" srcOrd="0" destOrd="0" presId="urn:microsoft.com/office/officeart/2008/layout/RadialCluster"/>
    <dgm:cxn modelId="{B6DC57EE-C6E2-4098-820E-EAEF05FE2854}" srcId="{16070307-03F4-438A-AC43-E015AF90AD96}" destId="{C93276D7-9DD5-45AA-B511-19B39FD83362}" srcOrd="0" destOrd="0" parTransId="{02A5F5F6-5716-4CF3-935D-6B992D54CEC5}" sibTransId="{9BF71110-54C5-45ED-BCA5-75D8744E2DED}"/>
    <dgm:cxn modelId="{AF5EF19B-E5B9-4278-8D78-A6DF302C164F}" type="presParOf" srcId="{D671ED36-0AC2-4D9E-952F-35E87C060731}" destId="{A91408B9-E7D9-43A0-AB30-4157F725F3BF}" srcOrd="0" destOrd="0" presId="urn:microsoft.com/office/officeart/2008/layout/RadialCluster"/>
    <dgm:cxn modelId="{4F8384ED-1B9B-4522-A06E-D7FD8DE83100}" type="presParOf" srcId="{A91408B9-E7D9-43A0-AB30-4157F725F3BF}" destId="{29146177-B46A-4183-95AD-9F569D08EC62}" srcOrd="0" destOrd="0" presId="urn:microsoft.com/office/officeart/2008/layout/RadialCluster"/>
    <dgm:cxn modelId="{24026EEE-C2FF-4C0C-BAA7-5D2D6FED8DF6}" type="presParOf" srcId="{A91408B9-E7D9-43A0-AB30-4157F725F3BF}" destId="{0BBB0584-E9E0-43E6-B00E-EEB7B9B929E7}" srcOrd="1" destOrd="0" presId="urn:microsoft.com/office/officeart/2008/layout/RadialCluster"/>
    <dgm:cxn modelId="{51761C7C-EDDF-4F62-8EE3-B8135F885928}" type="presParOf" srcId="{A91408B9-E7D9-43A0-AB30-4157F725F3BF}" destId="{395FF941-A1C6-4EEB-9249-3120E4C02046}" srcOrd="2" destOrd="0" presId="urn:microsoft.com/office/officeart/2008/layout/RadialCluster"/>
    <dgm:cxn modelId="{0FCEB043-F01F-4805-973C-BE84E8DEB640}" type="presParOf" srcId="{A91408B9-E7D9-43A0-AB30-4157F725F3BF}" destId="{77DB2952-8490-4275-8D30-F40B51CFC6D5}" srcOrd="3" destOrd="0" presId="urn:microsoft.com/office/officeart/2008/layout/RadialCluster"/>
    <dgm:cxn modelId="{99AD84A4-EDD1-43BD-9C36-4A3AD48B8156}" type="presParOf" srcId="{A91408B9-E7D9-43A0-AB30-4157F725F3BF}" destId="{9EA0FA9A-0468-4BC6-B52A-2346ED34F4DB}" srcOrd="4" destOrd="0" presId="urn:microsoft.com/office/officeart/2008/layout/RadialCluster"/>
    <dgm:cxn modelId="{E252BD5E-3E8C-450B-A0C1-84DCD2459CE9}" type="presParOf" srcId="{A91408B9-E7D9-43A0-AB30-4157F725F3BF}" destId="{C42A8ACA-3583-4E40-8E24-DC265B3F19C3}" srcOrd="5" destOrd="0" presId="urn:microsoft.com/office/officeart/2008/layout/RadialCluster"/>
    <dgm:cxn modelId="{8191816B-4FE8-4580-9E52-DFAF84CBF49A}" type="presParOf" srcId="{A91408B9-E7D9-43A0-AB30-4157F725F3BF}" destId="{4C70407E-39AA-417D-8D7D-6D2172157073}" srcOrd="6" destOrd="0" presId="urn:microsoft.com/office/officeart/2008/layout/RadialCluster"/>
    <dgm:cxn modelId="{A5E49BEA-3015-4040-874B-EB2A0A47B0DA}" type="presParOf" srcId="{A91408B9-E7D9-43A0-AB30-4157F725F3BF}" destId="{135F40E2-B073-48AC-B429-D9F74A5AB8F4}" srcOrd="7" destOrd="0" presId="urn:microsoft.com/office/officeart/2008/layout/RadialCluster"/>
    <dgm:cxn modelId="{CB732D22-EEFD-4F9D-9A13-AFA0176C2943}" type="presParOf" srcId="{A91408B9-E7D9-43A0-AB30-4157F725F3BF}" destId="{23A14F31-54E7-4B81-BD25-8E1F84AF7639}" srcOrd="8" destOrd="0" presId="urn:microsoft.com/office/officeart/2008/layout/RadialCluster"/>
    <dgm:cxn modelId="{2B4E0E72-C88C-4128-8663-12781B592FD6}" type="presParOf" srcId="{A91408B9-E7D9-43A0-AB30-4157F725F3BF}" destId="{1F749DDE-E1C7-4736-8C5B-4F81159404D7}" srcOrd="9" destOrd="0" presId="urn:microsoft.com/office/officeart/2008/layout/RadialCluster"/>
    <dgm:cxn modelId="{183D8686-B299-4C27-A2F2-B96FCB577354}" type="presParOf" srcId="{A91408B9-E7D9-43A0-AB30-4157F725F3BF}" destId="{BE814068-BB17-4CF5-A556-E6B5CAE55AE1}" srcOrd="10"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1B9D941-DD5B-403A-BAEE-ABFCC534F191}" type="doc">
      <dgm:prSet loTypeId="urn:microsoft.com/office/officeart/2008/layout/RadialCluster" loCatId="cycle" qsTypeId="urn:microsoft.com/office/officeart/2005/8/quickstyle/3d1" qsCatId="3D" csTypeId="urn:microsoft.com/office/officeart/2005/8/colors/accent1_5" csCatId="accent1" phldr="1"/>
      <dgm:spPr/>
      <dgm:t>
        <a:bodyPr/>
        <a:lstStyle/>
        <a:p>
          <a:endParaRPr lang="el-GR"/>
        </a:p>
      </dgm:t>
    </dgm:pt>
    <dgm:pt modelId="{9A0C5677-BAFA-4080-B0A2-3F4556E201A1}">
      <dgm:prSet phldrT="[Κείμενο]" custT="1"/>
      <dgm:spPr/>
      <dgm:t>
        <a:bodyPr/>
        <a:lstStyle/>
        <a:p>
          <a:r>
            <a:rPr lang="el-GR" sz="2000" dirty="0">
              <a:effectLst/>
              <a:latin typeface="Times New Roman" panose="02020603050405020304" pitchFamily="18" charset="0"/>
              <a:ea typeface="Times New Roman" panose="02020603050405020304" pitchFamily="18" charset="0"/>
              <a:cs typeface="Arial" panose="020B0604020202020204" pitchFamily="34" charset="0"/>
            </a:rPr>
            <a:t>Με βάση αυτά, ο εκπαιδευτικός θεωρείται επαρκής όταν διαθέτει</a:t>
          </a:r>
          <a:endParaRPr lang="el-GR" sz="2000" dirty="0"/>
        </a:p>
      </dgm:t>
    </dgm:pt>
    <dgm:pt modelId="{DC91D1F5-0B85-471A-8992-1B94DE82AC40}" type="parTrans" cxnId="{A2605DC9-F384-410F-82E1-8FF086C0432F}">
      <dgm:prSet/>
      <dgm:spPr/>
      <dgm:t>
        <a:bodyPr/>
        <a:lstStyle/>
        <a:p>
          <a:endParaRPr lang="el-GR"/>
        </a:p>
      </dgm:t>
    </dgm:pt>
    <dgm:pt modelId="{17CB5EF0-0907-4434-B9F4-1BDC76E72E42}" type="sibTrans" cxnId="{A2605DC9-F384-410F-82E1-8FF086C0432F}">
      <dgm:prSet/>
      <dgm:spPr/>
      <dgm:t>
        <a:bodyPr/>
        <a:lstStyle/>
        <a:p>
          <a:endParaRPr lang="el-GR"/>
        </a:p>
      </dgm:t>
    </dgm:pt>
    <dgm:pt modelId="{2485B48F-FFF1-4AB9-96B4-0612F04FD47E}">
      <dgm:prSet phldrT="[Κείμενο]" custT="1"/>
      <dgm:spPr/>
      <dgm:t>
        <a:bodyPr/>
        <a:lstStyle/>
        <a:p>
          <a:r>
            <a:rPr lang="el-GR" sz="2000">
              <a:effectLst/>
              <a:latin typeface="Times New Roman" panose="02020603050405020304" pitchFamily="18" charset="0"/>
              <a:ea typeface="Times New Roman" panose="02020603050405020304" pitchFamily="18" charset="0"/>
              <a:cs typeface="Arial" panose="020B0604020202020204" pitchFamily="34" charset="0"/>
            </a:rPr>
            <a:t>α) γνώση του αντικειμένου</a:t>
          </a:r>
          <a:endParaRPr lang="el-GR" sz="2000" dirty="0"/>
        </a:p>
      </dgm:t>
    </dgm:pt>
    <dgm:pt modelId="{D6D25B33-19F7-4EEB-BC82-9F936468EC12}" type="parTrans" cxnId="{918F46F8-B904-490C-BEA6-5FF4B33DA804}">
      <dgm:prSet/>
      <dgm:spPr/>
      <dgm:t>
        <a:bodyPr/>
        <a:lstStyle/>
        <a:p>
          <a:endParaRPr lang="el-GR"/>
        </a:p>
      </dgm:t>
    </dgm:pt>
    <dgm:pt modelId="{C89F7F9C-6772-4119-A02C-AA499EFD8C04}" type="sibTrans" cxnId="{918F46F8-B904-490C-BEA6-5FF4B33DA804}">
      <dgm:prSet/>
      <dgm:spPr/>
      <dgm:t>
        <a:bodyPr/>
        <a:lstStyle/>
        <a:p>
          <a:endParaRPr lang="el-GR"/>
        </a:p>
      </dgm:t>
    </dgm:pt>
    <dgm:pt modelId="{1C57D19E-26F5-40B0-8FE7-0503E859343D}">
      <dgm:prSet phldrT="[Κείμενο]" custT="1"/>
      <dgm:spPr/>
      <dgm:t>
        <a:bodyPr/>
        <a:lstStyle/>
        <a:p>
          <a:r>
            <a:rPr lang="el-GR" sz="2000">
              <a:effectLst/>
              <a:latin typeface="Times New Roman" panose="02020603050405020304" pitchFamily="18" charset="0"/>
              <a:ea typeface="Times New Roman" panose="02020603050405020304" pitchFamily="18" charset="0"/>
              <a:cs typeface="Arial" panose="020B0604020202020204" pitchFamily="34" charset="0"/>
            </a:rPr>
            <a:t>β) διδακτική δεξιότητα</a:t>
          </a:r>
          <a:endParaRPr lang="el-GR" sz="2000" dirty="0"/>
        </a:p>
      </dgm:t>
    </dgm:pt>
    <dgm:pt modelId="{314B5AAE-F5A0-4E3F-B1B3-EDE8CFF6AFD6}" type="parTrans" cxnId="{7C07098E-2237-47C7-B4FE-A6922495F8ED}">
      <dgm:prSet/>
      <dgm:spPr/>
      <dgm:t>
        <a:bodyPr/>
        <a:lstStyle/>
        <a:p>
          <a:endParaRPr lang="el-GR"/>
        </a:p>
      </dgm:t>
    </dgm:pt>
    <dgm:pt modelId="{47890446-097E-47CC-B9F8-D8488B1588B2}" type="sibTrans" cxnId="{7C07098E-2237-47C7-B4FE-A6922495F8ED}">
      <dgm:prSet/>
      <dgm:spPr/>
      <dgm:t>
        <a:bodyPr/>
        <a:lstStyle/>
        <a:p>
          <a:endParaRPr lang="el-GR"/>
        </a:p>
      </dgm:t>
    </dgm:pt>
    <dgm:pt modelId="{4F68381B-544F-4BD6-A404-C261C58BF381}">
      <dgm:prSet phldrT="[Κείμενο]" custT="1"/>
      <dgm:spPr/>
      <dgm:t>
        <a:bodyPr/>
        <a:lstStyle/>
        <a:p>
          <a:r>
            <a:rPr lang="el-GR" sz="2000">
              <a:effectLst/>
              <a:latin typeface="Times New Roman" panose="02020603050405020304" pitchFamily="18" charset="0"/>
              <a:ea typeface="Times New Roman" panose="02020603050405020304" pitchFamily="18" charset="0"/>
              <a:cs typeface="Arial" panose="020B0604020202020204" pitchFamily="34" charset="0"/>
            </a:rPr>
            <a:t>γ) αξιολογική ικανότητα</a:t>
          </a:r>
          <a:endParaRPr lang="el-GR" sz="2000" dirty="0"/>
        </a:p>
      </dgm:t>
    </dgm:pt>
    <dgm:pt modelId="{0725F837-E084-4CC0-B94F-CAF20F57B8E3}" type="parTrans" cxnId="{098E86B4-6F10-4892-A82F-3C5A1AF32BB7}">
      <dgm:prSet/>
      <dgm:spPr/>
      <dgm:t>
        <a:bodyPr/>
        <a:lstStyle/>
        <a:p>
          <a:endParaRPr lang="el-GR"/>
        </a:p>
      </dgm:t>
    </dgm:pt>
    <dgm:pt modelId="{F4471341-7F47-4253-BBF4-77352C0F9640}" type="sibTrans" cxnId="{098E86B4-6F10-4892-A82F-3C5A1AF32BB7}">
      <dgm:prSet/>
      <dgm:spPr/>
      <dgm:t>
        <a:bodyPr/>
        <a:lstStyle/>
        <a:p>
          <a:endParaRPr lang="el-GR"/>
        </a:p>
      </dgm:t>
    </dgm:pt>
    <dgm:pt modelId="{F145C7B4-A85D-47BB-96F0-D90DDE1D23D5}">
      <dgm:prSet phldrT="[Κείμενο]" custT="1"/>
      <dgm:spPr/>
      <dgm:t>
        <a:bodyPr/>
        <a:lstStyle/>
        <a:p>
          <a:r>
            <a:rPr lang="el-GR" sz="2000">
              <a:effectLst/>
              <a:latin typeface="Times New Roman" panose="02020603050405020304" pitchFamily="18" charset="0"/>
              <a:ea typeface="Times New Roman" panose="02020603050405020304" pitchFamily="18" charset="0"/>
              <a:cs typeface="Arial" panose="020B0604020202020204" pitchFamily="34" charset="0"/>
            </a:rPr>
            <a:t>δ) διαγνωστικές και συμβουλευτικές δεξιότητες</a:t>
          </a:r>
          <a:endParaRPr lang="el-GR" sz="2000" dirty="0"/>
        </a:p>
      </dgm:t>
    </dgm:pt>
    <dgm:pt modelId="{D397C950-A99F-441C-87B6-8D61C76A31FF}" type="parTrans" cxnId="{2EA0AE10-F5F4-4E7F-9FC0-4FF447CF9328}">
      <dgm:prSet/>
      <dgm:spPr/>
      <dgm:t>
        <a:bodyPr/>
        <a:lstStyle/>
        <a:p>
          <a:endParaRPr lang="el-GR"/>
        </a:p>
      </dgm:t>
    </dgm:pt>
    <dgm:pt modelId="{3B152D51-6B80-4486-A15C-1FF2EBED5960}" type="sibTrans" cxnId="{2EA0AE10-F5F4-4E7F-9FC0-4FF447CF9328}">
      <dgm:prSet/>
      <dgm:spPr/>
      <dgm:t>
        <a:bodyPr/>
        <a:lstStyle/>
        <a:p>
          <a:endParaRPr lang="el-GR"/>
        </a:p>
      </dgm:t>
    </dgm:pt>
    <dgm:pt modelId="{82D61D56-4732-4ED1-B77B-628571D567E0}">
      <dgm:prSet phldrT="[Κείμενο]" custT="1"/>
      <dgm:spPr/>
      <dgm:t>
        <a:bodyPr/>
        <a:lstStyle/>
        <a:p>
          <a:r>
            <a:rPr lang="el-GR" sz="2000">
              <a:effectLst/>
              <a:latin typeface="Times New Roman" panose="02020603050405020304" pitchFamily="18" charset="0"/>
              <a:ea typeface="Times New Roman" panose="02020603050405020304" pitchFamily="18" charset="0"/>
              <a:cs typeface="Arial" panose="020B0604020202020204" pitchFamily="34" charset="0"/>
            </a:rPr>
            <a:t>ε) δεξιότητες διαχείρισης τάξης και ερευνητικό πνεύμα</a:t>
          </a:r>
          <a:endParaRPr lang="el-GR" sz="2000" dirty="0"/>
        </a:p>
      </dgm:t>
    </dgm:pt>
    <dgm:pt modelId="{B63AFE0F-70E4-4312-AD5A-3414F5047C2D}" type="parTrans" cxnId="{FA9919CC-BAF1-431E-A44D-AFFA1AAA4E1D}">
      <dgm:prSet/>
      <dgm:spPr/>
      <dgm:t>
        <a:bodyPr/>
        <a:lstStyle/>
        <a:p>
          <a:endParaRPr lang="el-GR"/>
        </a:p>
      </dgm:t>
    </dgm:pt>
    <dgm:pt modelId="{3126BDD9-1D72-42C0-80D8-AD7591597432}" type="sibTrans" cxnId="{FA9919CC-BAF1-431E-A44D-AFFA1AAA4E1D}">
      <dgm:prSet/>
      <dgm:spPr/>
      <dgm:t>
        <a:bodyPr/>
        <a:lstStyle/>
        <a:p>
          <a:endParaRPr lang="el-GR"/>
        </a:p>
      </dgm:t>
    </dgm:pt>
    <dgm:pt modelId="{E23A9D7F-AAF5-4F83-A2E3-67976BD09A7A}">
      <dgm:prSet phldrT="[Κείμενο]" custT="1"/>
      <dgm:spPr/>
      <dgm:t>
        <a:bodyPr/>
        <a:lstStyle/>
        <a:p>
          <a:r>
            <a:rPr lang="el-GR" sz="2000">
              <a:effectLst/>
              <a:latin typeface="Times New Roman" panose="02020603050405020304" pitchFamily="18" charset="0"/>
              <a:ea typeface="Times New Roman" panose="02020603050405020304" pitchFamily="18" charset="0"/>
              <a:cs typeface="Arial" panose="020B0604020202020204" pitchFamily="34" charset="0"/>
            </a:rPr>
            <a:t>στ) επικοινωνιακή επάρκεια</a:t>
          </a:r>
          <a:endParaRPr lang="el-GR" sz="2000" dirty="0"/>
        </a:p>
      </dgm:t>
    </dgm:pt>
    <dgm:pt modelId="{43CEE7A5-4A61-460F-814D-D2B3A9C67C7B}" type="parTrans" cxnId="{5FBDE354-BC09-461D-A6DB-9800F7BB03E1}">
      <dgm:prSet/>
      <dgm:spPr/>
      <dgm:t>
        <a:bodyPr/>
        <a:lstStyle/>
        <a:p>
          <a:endParaRPr lang="el-GR"/>
        </a:p>
      </dgm:t>
    </dgm:pt>
    <dgm:pt modelId="{0DCB8AA1-6DBB-4857-9C9C-CABE8D9167C8}" type="sibTrans" cxnId="{5FBDE354-BC09-461D-A6DB-9800F7BB03E1}">
      <dgm:prSet/>
      <dgm:spPr/>
      <dgm:t>
        <a:bodyPr/>
        <a:lstStyle/>
        <a:p>
          <a:endParaRPr lang="el-GR"/>
        </a:p>
      </dgm:t>
    </dgm:pt>
    <dgm:pt modelId="{3019788A-6220-4EC9-9DAF-BB69C147C510}">
      <dgm:prSet phldrT="[Κείμενο]" custT="1"/>
      <dgm:spPr/>
      <dgm:t>
        <a:bodyPr/>
        <a:lstStyle/>
        <a:p>
          <a:r>
            <a:rPr lang="el-GR" sz="2000" dirty="0">
              <a:effectLst/>
              <a:latin typeface="Times New Roman" panose="02020603050405020304" pitchFamily="18" charset="0"/>
              <a:ea typeface="Times New Roman" panose="02020603050405020304" pitchFamily="18" charset="0"/>
              <a:cs typeface="Arial" panose="020B0604020202020204" pitchFamily="34" charset="0"/>
            </a:rPr>
            <a:t>ζ) διάθεση για συνεχή επιμόρφωση </a:t>
          </a:r>
          <a:endParaRPr lang="el-GR" sz="2000" dirty="0"/>
        </a:p>
      </dgm:t>
    </dgm:pt>
    <dgm:pt modelId="{82CBEE48-9272-4C1B-91A3-1BB1851AF9B0}" type="parTrans" cxnId="{48A0ADE6-F2B8-4CA7-B0B1-C6CF2DCCFEC4}">
      <dgm:prSet/>
      <dgm:spPr/>
      <dgm:t>
        <a:bodyPr/>
        <a:lstStyle/>
        <a:p>
          <a:endParaRPr lang="el-GR"/>
        </a:p>
      </dgm:t>
    </dgm:pt>
    <dgm:pt modelId="{AA9B829E-418F-471B-A301-AFF1C8F24806}" type="sibTrans" cxnId="{48A0ADE6-F2B8-4CA7-B0B1-C6CF2DCCFEC4}">
      <dgm:prSet/>
      <dgm:spPr/>
      <dgm:t>
        <a:bodyPr/>
        <a:lstStyle/>
        <a:p>
          <a:endParaRPr lang="el-GR"/>
        </a:p>
      </dgm:t>
    </dgm:pt>
    <dgm:pt modelId="{AFC7E0C8-7177-4528-9309-847E86705191}" type="pres">
      <dgm:prSet presAssocID="{D1B9D941-DD5B-403A-BAEE-ABFCC534F191}" presName="Name0" presStyleCnt="0">
        <dgm:presLayoutVars>
          <dgm:chMax val="1"/>
          <dgm:chPref val="1"/>
          <dgm:dir/>
          <dgm:animOne val="branch"/>
          <dgm:animLvl val="lvl"/>
        </dgm:presLayoutVars>
      </dgm:prSet>
      <dgm:spPr/>
    </dgm:pt>
    <dgm:pt modelId="{36733F1C-A776-44DD-B5ED-628558B24F37}" type="pres">
      <dgm:prSet presAssocID="{9A0C5677-BAFA-4080-B0A2-3F4556E201A1}" presName="singleCycle" presStyleCnt="0"/>
      <dgm:spPr/>
    </dgm:pt>
    <dgm:pt modelId="{200B8FC0-E54C-4125-89B0-45077E2E02BC}" type="pres">
      <dgm:prSet presAssocID="{9A0C5677-BAFA-4080-B0A2-3F4556E201A1}" presName="singleCenter" presStyleLbl="node1" presStyleIdx="0" presStyleCnt="8" custScaleX="128967">
        <dgm:presLayoutVars>
          <dgm:chMax val="7"/>
          <dgm:chPref val="7"/>
        </dgm:presLayoutVars>
      </dgm:prSet>
      <dgm:spPr/>
    </dgm:pt>
    <dgm:pt modelId="{F4FD2CC4-CCE1-4F6D-BEBB-D0E5D5ED7C29}" type="pres">
      <dgm:prSet presAssocID="{D6D25B33-19F7-4EEB-BC82-9F936468EC12}" presName="Name56" presStyleLbl="parChTrans1D2" presStyleIdx="0" presStyleCnt="7"/>
      <dgm:spPr/>
    </dgm:pt>
    <dgm:pt modelId="{16E3916C-221A-485B-B4BA-D228C86E8439}" type="pres">
      <dgm:prSet presAssocID="{2485B48F-FFF1-4AB9-96B4-0612F04FD47E}" presName="text0" presStyleLbl="node1" presStyleIdx="1" presStyleCnt="8" custScaleX="206237">
        <dgm:presLayoutVars>
          <dgm:bulletEnabled val="1"/>
        </dgm:presLayoutVars>
      </dgm:prSet>
      <dgm:spPr/>
    </dgm:pt>
    <dgm:pt modelId="{B9481D0F-B960-4083-A846-1C85A3CAA26D}" type="pres">
      <dgm:prSet presAssocID="{314B5AAE-F5A0-4E3F-B1B3-EDE8CFF6AFD6}" presName="Name56" presStyleLbl="parChTrans1D2" presStyleIdx="1" presStyleCnt="7"/>
      <dgm:spPr/>
    </dgm:pt>
    <dgm:pt modelId="{9574D93E-0E6F-4481-A88E-F6DD80DFE207}" type="pres">
      <dgm:prSet presAssocID="{1C57D19E-26F5-40B0-8FE7-0503E859343D}" presName="text0" presStyleLbl="node1" presStyleIdx="2" presStyleCnt="8" custScaleX="206237" custRadScaleRad="218148" custRadScaleInc="41097">
        <dgm:presLayoutVars>
          <dgm:bulletEnabled val="1"/>
        </dgm:presLayoutVars>
      </dgm:prSet>
      <dgm:spPr/>
    </dgm:pt>
    <dgm:pt modelId="{FE111904-D34F-42FC-BDD9-CC41C0B7B38E}" type="pres">
      <dgm:prSet presAssocID="{0725F837-E084-4CC0-B94F-CAF20F57B8E3}" presName="Name56" presStyleLbl="parChTrans1D2" presStyleIdx="2" presStyleCnt="7"/>
      <dgm:spPr/>
    </dgm:pt>
    <dgm:pt modelId="{9A179320-9F63-43D0-91EA-4C1E0D9E15D6}" type="pres">
      <dgm:prSet presAssocID="{4F68381B-544F-4BD6-A404-C261C58BF381}" presName="text0" presStyleLbl="node1" presStyleIdx="3" presStyleCnt="8" custScaleX="206237" custRadScaleRad="193403" custRadScaleInc="-56121">
        <dgm:presLayoutVars>
          <dgm:bulletEnabled val="1"/>
        </dgm:presLayoutVars>
      </dgm:prSet>
      <dgm:spPr/>
    </dgm:pt>
    <dgm:pt modelId="{6F1FE3E8-0A8D-423D-8801-D0B88D3AB1BB}" type="pres">
      <dgm:prSet presAssocID="{D397C950-A99F-441C-87B6-8D61C76A31FF}" presName="Name56" presStyleLbl="parChTrans1D2" presStyleIdx="3" presStyleCnt="7"/>
      <dgm:spPr/>
    </dgm:pt>
    <dgm:pt modelId="{9591BD94-B456-491B-A21C-F771ED277E68}" type="pres">
      <dgm:prSet presAssocID="{F145C7B4-A85D-47BB-96F0-D90DDE1D23D5}" presName="text0" presStyleLbl="node1" presStyleIdx="4" presStyleCnt="8" custScaleX="206237" custRadScaleRad="214513" custRadScaleInc="-152754">
        <dgm:presLayoutVars>
          <dgm:bulletEnabled val="1"/>
        </dgm:presLayoutVars>
      </dgm:prSet>
      <dgm:spPr/>
    </dgm:pt>
    <dgm:pt modelId="{C3F91E4E-2949-425E-BEFD-E5EB66187C3B}" type="pres">
      <dgm:prSet presAssocID="{B63AFE0F-70E4-4312-AD5A-3414F5047C2D}" presName="Name56" presStyleLbl="parChTrans1D2" presStyleIdx="4" presStyleCnt="7"/>
      <dgm:spPr/>
    </dgm:pt>
    <dgm:pt modelId="{D1E98E67-B75C-40E7-8F7A-0AAB430F90E7}" type="pres">
      <dgm:prSet presAssocID="{82D61D56-4732-4ED1-B77B-628571D567E0}" presName="text0" presStyleLbl="node1" presStyleIdx="5" presStyleCnt="8" custScaleX="206237" custRadScaleRad="216280" custRadScaleInc="150295">
        <dgm:presLayoutVars>
          <dgm:bulletEnabled val="1"/>
        </dgm:presLayoutVars>
      </dgm:prSet>
      <dgm:spPr/>
    </dgm:pt>
    <dgm:pt modelId="{5514E24E-1FB9-44A9-9D25-20E99B3D2C9F}" type="pres">
      <dgm:prSet presAssocID="{43CEE7A5-4A61-460F-814D-D2B3A9C67C7B}" presName="Name56" presStyleLbl="parChTrans1D2" presStyleIdx="5" presStyleCnt="7"/>
      <dgm:spPr/>
    </dgm:pt>
    <dgm:pt modelId="{794B7310-73BA-4300-8B64-D7769C7D4D8F}" type="pres">
      <dgm:prSet presAssocID="{E23A9D7F-AAF5-4F83-A2E3-67976BD09A7A}" presName="text0" presStyleLbl="node1" presStyleIdx="6" presStyleCnt="8" custScaleX="206237" custRadScaleRad="193984" custRadScaleInc="56102">
        <dgm:presLayoutVars>
          <dgm:bulletEnabled val="1"/>
        </dgm:presLayoutVars>
      </dgm:prSet>
      <dgm:spPr/>
    </dgm:pt>
    <dgm:pt modelId="{E8CF89AE-AC51-42D7-91CF-239A70B28692}" type="pres">
      <dgm:prSet presAssocID="{82CBEE48-9272-4C1B-91A3-1BB1851AF9B0}" presName="Name56" presStyleLbl="parChTrans1D2" presStyleIdx="6" presStyleCnt="7"/>
      <dgm:spPr/>
    </dgm:pt>
    <dgm:pt modelId="{ED1478B4-F704-42F9-B4A5-4CB5E4BEC83A}" type="pres">
      <dgm:prSet presAssocID="{3019788A-6220-4EC9-9DAF-BB69C147C510}" presName="text0" presStyleLbl="node1" presStyleIdx="7" presStyleCnt="8" custScaleX="206237" custRadScaleRad="208945" custRadScaleInc="-42893">
        <dgm:presLayoutVars>
          <dgm:bulletEnabled val="1"/>
        </dgm:presLayoutVars>
      </dgm:prSet>
      <dgm:spPr/>
    </dgm:pt>
  </dgm:ptLst>
  <dgm:cxnLst>
    <dgm:cxn modelId="{2EA0AE10-F5F4-4E7F-9FC0-4FF447CF9328}" srcId="{9A0C5677-BAFA-4080-B0A2-3F4556E201A1}" destId="{F145C7B4-A85D-47BB-96F0-D90DDE1D23D5}" srcOrd="3" destOrd="0" parTransId="{D397C950-A99F-441C-87B6-8D61C76A31FF}" sibTransId="{3B152D51-6B80-4486-A15C-1FF2EBED5960}"/>
    <dgm:cxn modelId="{31CA4D1B-A2A9-4AED-8F33-464CC50AD395}" type="presOf" srcId="{D1B9D941-DD5B-403A-BAEE-ABFCC534F191}" destId="{AFC7E0C8-7177-4528-9309-847E86705191}" srcOrd="0" destOrd="0" presId="urn:microsoft.com/office/officeart/2008/layout/RadialCluster"/>
    <dgm:cxn modelId="{18077021-D3C0-4C65-BA32-AAC81BD251CA}" type="presOf" srcId="{D6D25B33-19F7-4EEB-BC82-9F936468EC12}" destId="{F4FD2CC4-CCE1-4F6D-BEBB-D0E5D5ED7C29}" srcOrd="0" destOrd="0" presId="urn:microsoft.com/office/officeart/2008/layout/RadialCluster"/>
    <dgm:cxn modelId="{B9E32A23-7142-447F-A23E-BA97E723FBDD}" type="presOf" srcId="{B63AFE0F-70E4-4312-AD5A-3414F5047C2D}" destId="{C3F91E4E-2949-425E-BEFD-E5EB66187C3B}" srcOrd="0" destOrd="0" presId="urn:microsoft.com/office/officeart/2008/layout/RadialCluster"/>
    <dgm:cxn modelId="{48FEA936-002A-4539-ADEE-C4AB8AE02856}" type="presOf" srcId="{82CBEE48-9272-4C1B-91A3-1BB1851AF9B0}" destId="{E8CF89AE-AC51-42D7-91CF-239A70B28692}" srcOrd="0" destOrd="0" presId="urn:microsoft.com/office/officeart/2008/layout/RadialCluster"/>
    <dgm:cxn modelId="{5FBDE354-BC09-461D-A6DB-9800F7BB03E1}" srcId="{9A0C5677-BAFA-4080-B0A2-3F4556E201A1}" destId="{E23A9D7F-AAF5-4F83-A2E3-67976BD09A7A}" srcOrd="5" destOrd="0" parTransId="{43CEE7A5-4A61-460F-814D-D2B3A9C67C7B}" sibTransId="{0DCB8AA1-6DBB-4857-9C9C-CABE8D9167C8}"/>
    <dgm:cxn modelId="{10B30C7B-C5AF-4CFD-9B41-DC4F4A001B07}" type="presOf" srcId="{3019788A-6220-4EC9-9DAF-BB69C147C510}" destId="{ED1478B4-F704-42F9-B4A5-4CB5E4BEC83A}" srcOrd="0" destOrd="0" presId="urn:microsoft.com/office/officeart/2008/layout/RadialCluster"/>
    <dgm:cxn modelId="{E9CFB47F-7B4D-4310-82C1-D28E2B954572}" type="presOf" srcId="{E23A9D7F-AAF5-4F83-A2E3-67976BD09A7A}" destId="{794B7310-73BA-4300-8B64-D7769C7D4D8F}" srcOrd="0" destOrd="0" presId="urn:microsoft.com/office/officeart/2008/layout/RadialCluster"/>
    <dgm:cxn modelId="{C7B3F383-358B-40D9-BA95-28B32863F56B}" type="presOf" srcId="{9A0C5677-BAFA-4080-B0A2-3F4556E201A1}" destId="{200B8FC0-E54C-4125-89B0-45077E2E02BC}" srcOrd="0" destOrd="0" presId="urn:microsoft.com/office/officeart/2008/layout/RadialCluster"/>
    <dgm:cxn modelId="{7C07098E-2237-47C7-B4FE-A6922495F8ED}" srcId="{9A0C5677-BAFA-4080-B0A2-3F4556E201A1}" destId="{1C57D19E-26F5-40B0-8FE7-0503E859343D}" srcOrd="1" destOrd="0" parTransId="{314B5AAE-F5A0-4E3F-B1B3-EDE8CFF6AFD6}" sibTransId="{47890446-097E-47CC-B9F8-D8488B1588B2}"/>
    <dgm:cxn modelId="{CD7D6B8F-1CF5-45B0-A4C2-C01652FEED95}" type="presOf" srcId="{314B5AAE-F5A0-4E3F-B1B3-EDE8CFF6AFD6}" destId="{B9481D0F-B960-4083-A846-1C85A3CAA26D}" srcOrd="0" destOrd="0" presId="urn:microsoft.com/office/officeart/2008/layout/RadialCluster"/>
    <dgm:cxn modelId="{84465995-CE84-4FD3-9E7B-90B8F6BA055A}" type="presOf" srcId="{0725F837-E084-4CC0-B94F-CAF20F57B8E3}" destId="{FE111904-D34F-42FC-BDD9-CC41C0B7B38E}" srcOrd="0" destOrd="0" presId="urn:microsoft.com/office/officeart/2008/layout/RadialCluster"/>
    <dgm:cxn modelId="{9BC0A8B2-7A58-4F28-8ABE-896BAAC3D07F}" type="presOf" srcId="{F145C7B4-A85D-47BB-96F0-D90DDE1D23D5}" destId="{9591BD94-B456-491B-A21C-F771ED277E68}" srcOrd="0" destOrd="0" presId="urn:microsoft.com/office/officeart/2008/layout/RadialCluster"/>
    <dgm:cxn modelId="{098E86B4-6F10-4892-A82F-3C5A1AF32BB7}" srcId="{9A0C5677-BAFA-4080-B0A2-3F4556E201A1}" destId="{4F68381B-544F-4BD6-A404-C261C58BF381}" srcOrd="2" destOrd="0" parTransId="{0725F837-E084-4CC0-B94F-CAF20F57B8E3}" sibTransId="{F4471341-7F47-4253-BBF4-77352C0F9640}"/>
    <dgm:cxn modelId="{C50EA3C1-3B5D-42BC-A443-3792F9E84482}" type="presOf" srcId="{82D61D56-4732-4ED1-B77B-628571D567E0}" destId="{D1E98E67-B75C-40E7-8F7A-0AAB430F90E7}" srcOrd="0" destOrd="0" presId="urn:microsoft.com/office/officeart/2008/layout/RadialCluster"/>
    <dgm:cxn modelId="{A2605DC9-F384-410F-82E1-8FF086C0432F}" srcId="{D1B9D941-DD5B-403A-BAEE-ABFCC534F191}" destId="{9A0C5677-BAFA-4080-B0A2-3F4556E201A1}" srcOrd="0" destOrd="0" parTransId="{DC91D1F5-0B85-471A-8992-1B94DE82AC40}" sibTransId="{17CB5EF0-0907-4434-B9F4-1BDC76E72E42}"/>
    <dgm:cxn modelId="{FA9919CC-BAF1-431E-A44D-AFFA1AAA4E1D}" srcId="{9A0C5677-BAFA-4080-B0A2-3F4556E201A1}" destId="{82D61D56-4732-4ED1-B77B-628571D567E0}" srcOrd="4" destOrd="0" parTransId="{B63AFE0F-70E4-4312-AD5A-3414F5047C2D}" sibTransId="{3126BDD9-1D72-42C0-80D8-AD7591597432}"/>
    <dgm:cxn modelId="{3C2C7FD0-D14D-476F-8612-57EC9AD1F6A3}" type="presOf" srcId="{1C57D19E-26F5-40B0-8FE7-0503E859343D}" destId="{9574D93E-0E6F-4481-A88E-F6DD80DFE207}" srcOrd="0" destOrd="0" presId="urn:microsoft.com/office/officeart/2008/layout/RadialCluster"/>
    <dgm:cxn modelId="{B044C7DB-E394-4752-A0F2-1CF43937E141}" type="presOf" srcId="{D397C950-A99F-441C-87B6-8D61C76A31FF}" destId="{6F1FE3E8-0A8D-423D-8801-D0B88D3AB1BB}" srcOrd="0" destOrd="0" presId="urn:microsoft.com/office/officeart/2008/layout/RadialCluster"/>
    <dgm:cxn modelId="{F8F9A1E2-32E9-45DD-A7AF-25099B2363B5}" type="presOf" srcId="{43CEE7A5-4A61-460F-814D-D2B3A9C67C7B}" destId="{5514E24E-1FB9-44A9-9D25-20E99B3D2C9F}" srcOrd="0" destOrd="0" presId="urn:microsoft.com/office/officeart/2008/layout/RadialCluster"/>
    <dgm:cxn modelId="{48A0ADE6-F2B8-4CA7-B0B1-C6CF2DCCFEC4}" srcId="{9A0C5677-BAFA-4080-B0A2-3F4556E201A1}" destId="{3019788A-6220-4EC9-9DAF-BB69C147C510}" srcOrd="6" destOrd="0" parTransId="{82CBEE48-9272-4C1B-91A3-1BB1851AF9B0}" sibTransId="{AA9B829E-418F-471B-A301-AFF1C8F24806}"/>
    <dgm:cxn modelId="{918F46F8-B904-490C-BEA6-5FF4B33DA804}" srcId="{9A0C5677-BAFA-4080-B0A2-3F4556E201A1}" destId="{2485B48F-FFF1-4AB9-96B4-0612F04FD47E}" srcOrd="0" destOrd="0" parTransId="{D6D25B33-19F7-4EEB-BC82-9F936468EC12}" sibTransId="{C89F7F9C-6772-4119-A02C-AA499EFD8C04}"/>
    <dgm:cxn modelId="{61B803F9-E8CB-40EF-8CB7-C1119EB563E8}" type="presOf" srcId="{4F68381B-544F-4BD6-A404-C261C58BF381}" destId="{9A179320-9F63-43D0-91EA-4C1E0D9E15D6}" srcOrd="0" destOrd="0" presId="urn:microsoft.com/office/officeart/2008/layout/RadialCluster"/>
    <dgm:cxn modelId="{D17608FC-C61E-496D-9540-772FAF0E1B48}" type="presOf" srcId="{2485B48F-FFF1-4AB9-96B4-0612F04FD47E}" destId="{16E3916C-221A-485B-B4BA-D228C86E8439}" srcOrd="0" destOrd="0" presId="urn:microsoft.com/office/officeart/2008/layout/RadialCluster"/>
    <dgm:cxn modelId="{8BB96521-0AAB-477B-8E12-D1AAF115B5E7}" type="presParOf" srcId="{AFC7E0C8-7177-4528-9309-847E86705191}" destId="{36733F1C-A776-44DD-B5ED-628558B24F37}" srcOrd="0" destOrd="0" presId="urn:microsoft.com/office/officeart/2008/layout/RadialCluster"/>
    <dgm:cxn modelId="{42D1CC86-EFBF-420A-8EC3-5F35FA54F3F9}" type="presParOf" srcId="{36733F1C-A776-44DD-B5ED-628558B24F37}" destId="{200B8FC0-E54C-4125-89B0-45077E2E02BC}" srcOrd="0" destOrd="0" presId="urn:microsoft.com/office/officeart/2008/layout/RadialCluster"/>
    <dgm:cxn modelId="{E0DDA007-31D1-4FCF-A61D-6ECA76F902E7}" type="presParOf" srcId="{36733F1C-A776-44DD-B5ED-628558B24F37}" destId="{F4FD2CC4-CCE1-4F6D-BEBB-D0E5D5ED7C29}" srcOrd="1" destOrd="0" presId="urn:microsoft.com/office/officeart/2008/layout/RadialCluster"/>
    <dgm:cxn modelId="{72BE7393-D7E8-4E7A-B4D1-C9981D9B24D4}" type="presParOf" srcId="{36733F1C-A776-44DD-B5ED-628558B24F37}" destId="{16E3916C-221A-485B-B4BA-D228C86E8439}" srcOrd="2" destOrd="0" presId="urn:microsoft.com/office/officeart/2008/layout/RadialCluster"/>
    <dgm:cxn modelId="{C5975C4A-A5B0-4D52-B5DC-10A42CF2CD97}" type="presParOf" srcId="{36733F1C-A776-44DD-B5ED-628558B24F37}" destId="{B9481D0F-B960-4083-A846-1C85A3CAA26D}" srcOrd="3" destOrd="0" presId="urn:microsoft.com/office/officeart/2008/layout/RadialCluster"/>
    <dgm:cxn modelId="{DDD8885F-AA1E-4952-9B62-DB8F4325E7E1}" type="presParOf" srcId="{36733F1C-A776-44DD-B5ED-628558B24F37}" destId="{9574D93E-0E6F-4481-A88E-F6DD80DFE207}" srcOrd="4" destOrd="0" presId="urn:microsoft.com/office/officeart/2008/layout/RadialCluster"/>
    <dgm:cxn modelId="{5B68DA07-6756-4F47-A4C6-D1A0B2D53C5C}" type="presParOf" srcId="{36733F1C-A776-44DD-B5ED-628558B24F37}" destId="{FE111904-D34F-42FC-BDD9-CC41C0B7B38E}" srcOrd="5" destOrd="0" presId="urn:microsoft.com/office/officeart/2008/layout/RadialCluster"/>
    <dgm:cxn modelId="{0B98B057-7E2A-44DE-8B56-74124E6B92E3}" type="presParOf" srcId="{36733F1C-A776-44DD-B5ED-628558B24F37}" destId="{9A179320-9F63-43D0-91EA-4C1E0D9E15D6}" srcOrd="6" destOrd="0" presId="urn:microsoft.com/office/officeart/2008/layout/RadialCluster"/>
    <dgm:cxn modelId="{5FC2E3D8-B202-4D9D-BF08-2FA475335F9A}" type="presParOf" srcId="{36733F1C-A776-44DD-B5ED-628558B24F37}" destId="{6F1FE3E8-0A8D-423D-8801-D0B88D3AB1BB}" srcOrd="7" destOrd="0" presId="urn:microsoft.com/office/officeart/2008/layout/RadialCluster"/>
    <dgm:cxn modelId="{9193EE00-8422-4F70-921C-65B6D09EFAF6}" type="presParOf" srcId="{36733F1C-A776-44DD-B5ED-628558B24F37}" destId="{9591BD94-B456-491B-A21C-F771ED277E68}" srcOrd="8" destOrd="0" presId="urn:microsoft.com/office/officeart/2008/layout/RadialCluster"/>
    <dgm:cxn modelId="{25FA3BC5-D6A2-4D35-BEF5-B69C6917136A}" type="presParOf" srcId="{36733F1C-A776-44DD-B5ED-628558B24F37}" destId="{C3F91E4E-2949-425E-BEFD-E5EB66187C3B}" srcOrd="9" destOrd="0" presId="urn:microsoft.com/office/officeart/2008/layout/RadialCluster"/>
    <dgm:cxn modelId="{672D7F2D-657B-4383-A06A-EA36627FAE6A}" type="presParOf" srcId="{36733F1C-A776-44DD-B5ED-628558B24F37}" destId="{D1E98E67-B75C-40E7-8F7A-0AAB430F90E7}" srcOrd="10" destOrd="0" presId="urn:microsoft.com/office/officeart/2008/layout/RadialCluster"/>
    <dgm:cxn modelId="{D7C5213F-F1F2-44C3-A2B1-A541A2B7B4F6}" type="presParOf" srcId="{36733F1C-A776-44DD-B5ED-628558B24F37}" destId="{5514E24E-1FB9-44A9-9D25-20E99B3D2C9F}" srcOrd="11" destOrd="0" presId="urn:microsoft.com/office/officeart/2008/layout/RadialCluster"/>
    <dgm:cxn modelId="{4F57A50E-8919-4043-8747-A95023BDFBFB}" type="presParOf" srcId="{36733F1C-A776-44DD-B5ED-628558B24F37}" destId="{794B7310-73BA-4300-8B64-D7769C7D4D8F}" srcOrd="12" destOrd="0" presId="urn:microsoft.com/office/officeart/2008/layout/RadialCluster"/>
    <dgm:cxn modelId="{2A119E6D-9C37-44FD-A825-F8011B5B2420}" type="presParOf" srcId="{36733F1C-A776-44DD-B5ED-628558B24F37}" destId="{E8CF89AE-AC51-42D7-91CF-239A70B28692}" srcOrd="13" destOrd="0" presId="urn:microsoft.com/office/officeart/2008/layout/RadialCluster"/>
    <dgm:cxn modelId="{1613C010-4C83-43D5-A6D8-8292CB1D965B}" type="presParOf" srcId="{36733F1C-A776-44DD-B5ED-628558B24F37}" destId="{ED1478B4-F704-42F9-B4A5-4CB5E4BEC83A}" srcOrd="14"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8E7D558-EC33-4595-8286-AC915B3BA648}" type="doc">
      <dgm:prSet loTypeId="urn:microsoft.com/office/officeart/2005/8/layout/lProcess1" loCatId="process" qsTypeId="urn:microsoft.com/office/officeart/2005/8/quickstyle/3d1" qsCatId="3D" csTypeId="urn:microsoft.com/office/officeart/2005/8/colors/accent1_5" csCatId="accent1" phldr="1"/>
      <dgm:spPr/>
      <dgm:t>
        <a:bodyPr/>
        <a:lstStyle/>
        <a:p>
          <a:endParaRPr lang="el-GR"/>
        </a:p>
      </dgm:t>
    </dgm:pt>
    <dgm:pt modelId="{64051C94-0F5A-4D90-8ADD-09CB91995635}">
      <dgm:prSet phldrT="[Κείμενο]" custT="1"/>
      <dgm:spPr/>
      <dgm:t>
        <a:bodyPr/>
        <a:lstStyle/>
        <a:p>
          <a:r>
            <a:rPr lang="el-GR" sz="2000" dirty="0">
              <a:effectLst/>
              <a:latin typeface="Times New Roman" panose="02020603050405020304" pitchFamily="18" charset="0"/>
              <a:ea typeface="Times New Roman" panose="02020603050405020304" pitchFamily="18" charset="0"/>
              <a:cs typeface="Arial" panose="020B0604020202020204" pitchFamily="34" charset="0"/>
            </a:rPr>
            <a:t>Η συνεχής επιμόρφωση αποτελεί βασικό μηχανισμό ενδυνάμωσης των εκπαιδευτικών, συμβάλλοντας:</a:t>
          </a:r>
          <a:br>
            <a:rPr lang="el-GR" sz="2000" dirty="0">
              <a:effectLst/>
              <a:latin typeface="Times New Roman" panose="02020603050405020304" pitchFamily="18" charset="0"/>
              <a:ea typeface="Times New Roman" panose="02020603050405020304" pitchFamily="18" charset="0"/>
              <a:cs typeface="Arial" panose="020B0604020202020204" pitchFamily="34" charset="0"/>
            </a:rPr>
          </a:br>
          <a:endParaRPr lang="el-GR" sz="2000" dirty="0"/>
        </a:p>
      </dgm:t>
    </dgm:pt>
    <dgm:pt modelId="{AB645AFF-A221-4475-82EE-71BE2DF6CB21}" type="parTrans" cxnId="{4AB9A2A2-005A-4971-877F-D9D178865299}">
      <dgm:prSet/>
      <dgm:spPr/>
      <dgm:t>
        <a:bodyPr/>
        <a:lstStyle/>
        <a:p>
          <a:endParaRPr lang="el-GR" sz="2000">
            <a:solidFill>
              <a:schemeClr val="tx1"/>
            </a:solidFill>
          </a:endParaRPr>
        </a:p>
      </dgm:t>
    </dgm:pt>
    <dgm:pt modelId="{0A7F0D21-9B0D-415B-9952-48490EA09857}" type="sibTrans" cxnId="{4AB9A2A2-005A-4971-877F-D9D178865299}">
      <dgm:prSet/>
      <dgm:spPr/>
      <dgm:t>
        <a:bodyPr/>
        <a:lstStyle/>
        <a:p>
          <a:endParaRPr lang="el-GR" sz="2000">
            <a:solidFill>
              <a:schemeClr val="tx1"/>
            </a:solidFill>
          </a:endParaRPr>
        </a:p>
      </dgm:t>
    </dgm:pt>
    <dgm:pt modelId="{DF09F515-1D33-4A7C-B4B0-FA2992FD41C0}">
      <dgm:prSet phldrT="[Κείμενο]" custT="1"/>
      <dgm:spPr/>
      <dgm:t>
        <a:bodyPr/>
        <a:lstStyle/>
        <a:p>
          <a:r>
            <a:rPr lang="el-GR" sz="2000">
              <a:effectLst/>
              <a:latin typeface="Times New Roman" panose="02020603050405020304" pitchFamily="18" charset="0"/>
              <a:ea typeface="Times New Roman" panose="02020603050405020304" pitchFamily="18" charset="0"/>
              <a:cs typeface="Arial" panose="020B0604020202020204" pitchFamily="34" charset="0"/>
            </a:rPr>
            <a:t>α) στην ανανέωση και βελτίωση των δεξιοτήτων τους</a:t>
          </a:r>
          <a:endParaRPr lang="el-GR" sz="2000" dirty="0"/>
        </a:p>
      </dgm:t>
    </dgm:pt>
    <dgm:pt modelId="{61FCEC19-1717-44B6-958A-89DBF6C8C233}" type="parTrans" cxnId="{A8E8F13B-11EB-46A7-B9A8-5B890C4A9D8B}">
      <dgm:prSet/>
      <dgm:spPr/>
      <dgm:t>
        <a:bodyPr/>
        <a:lstStyle/>
        <a:p>
          <a:endParaRPr lang="el-GR" sz="2000">
            <a:solidFill>
              <a:schemeClr val="tx1"/>
            </a:solidFill>
          </a:endParaRPr>
        </a:p>
      </dgm:t>
    </dgm:pt>
    <dgm:pt modelId="{DEF9EBBE-A9BF-4449-83FF-2BD11DE09137}" type="sibTrans" cxnId="{A8E8F13B-11EB-46A7-B9A8-5B890C4A9D8B}">
      <dgm:prSet/>
      <dgm:spPr/>
      <dgm:t>
        <a:bodyPr/>
        <a:lstStyle/>
        <a:p>
          <a:endParaRPr lang="el-GR" sz="2000">
            <a:solidFill>
              <a:schemeClr val="tx1"/>
            </a:solidFill>
          </a:endParaRPr>
        </a:p>
      </dgm:t>
    </dgm:pt>
    <dgm:pt modelId="{0A55433E-5A9E-4C79-ACAC-71FF90CE907F}">
      <dgm:prSet phldrT="[Κείμενο]" custT="1"/>
      <dgm:spPr/>
      <dgm:t>
        <a:bodyPr/>
        <a:lstStyle/>
        <a:p>
          <a:r>
            <a:rPr lang="el-GR" sz="2000">
              <a:effectLst/>
              <a:latin typeface="Times New Roman" panose="02020603050405020304" pitchFamily="18" charset="0"/>
              <a:ea typeface="Times New Roman" panose="02020603050405020304" pitchFamily="18" charset="0"/>
              <a:cs typeface="Arial" panose="020B0604020202020204" pitchFamily="34" charset="0"/>
            </a:rPr>
            <a:t>β) στην ενίσχυση της αυτογνωσίας και της επαγγελματικής τους ταυτότητας </a:t>
          </a:r>
          <a:endParaRPr lang="el-GR" sz="2000" dirty="0"/>
        </a:p>
      </dgm:t>
    </dgm:pt>
    <dgm:pt modelId="{233750F0-81A3-4D65-BB41-037811B7CF9E}" type="parTrans" cxnId="{167C85FC-A4BA-468A-B129-58F58EAEB2C9}">
      <dgm:prSet/>
      <dgm:spPr/>
      <dgm:t>
        <a:bodyPr/>
        <a:lstStyle/>
        <a:p>
          <a:endParaRPr lang="el-GR" sz="2000">
            <a:solidFill>
              <a:schemeClr val="tx1"/>
            </a:solidFill>
          </a:endParaRPr>
        </a:p>
      </dgm:t>
    </dgm:pt>
    <dgm:pt modelId="{592B478C-B89B-4615-A71C-6A8673174A58}" type="sibTrans" cxnId="{167C85FC-A4BA-468A-B129-58F58EAEB2C9}">
      <dgm:prSet/>
      <dgm:spPr/>
      <dgm:t>
        <a:bodyPr/>
        <a:lstStyle/>
        <a:p>
          <a:endParaRPr lang="el-GR" sz="2000">
            <a:solidFill>
              <a:schemeClr val="tx1"/>
            </a:solidFill>
          </a:endParaRPr>
        </a:p>
      </dgm:t>
    </dgm:pt>
    <dgm:pt modelId="{C51DD03B-D54B-4E10-8DE0-F9E5A339EB74}" type="pres">
      <dgm:prSet presAssocID="{48E7D558-EC33-4595-8286-AC915B3BA648}" presName="Name0" presStyleCnt="0">
        <dgm:presLayoutVars>
          <dgm:dir/>
          <dgm:animLvl val="lvl"/>
          <dgm:resizeHandles val="exact"/>
        </dgm:presLayoutVars>
      </dgm:prSet>
      <dgm:spPr/>
    </dgm:pt>
    <dgm:pt modelId="{CF7152D3-D1A2-4E05-8EBC-F7AB690D5FE2}" type="pres">
      <dgm:prSet presAssocID="{64051C94-0F5A-4D90-8ADD-09CB91995635}" presName="vertFlow" presStyleCnt="0"/>
      <dgm:spPr/>
    </dgm:pt>
    <dgm:pt modelId="{64076557-DEB0-47EF-A035-5CCB1EA86D41}" type="pres">
      <dgm:prSet presAssocID="{64051C94-0F5A-4D90-8ADD-09CB91995635}" presName="header" presStyleLbl="node1" presStyleIdx="0" presStyleCnt="1"/>
      <dgm:spPr/>
    </dgm:pt>
    <dgm:pt modelId="{BAE13E0B-A2D4-4C59-B49E-D89E58326E60}" type="pres">
      <dgm:prSet presAssocID="{61FCEC19-1717-44B6-958A-89DBF6C8C233}" presName="parTrans" presStyleLbl="sibTrans2D1" presStyleIdx="0" presStyleCnt="2"/>
      <dgm:spPr/>
    </dgm:pt>
    <dgm:pt modelId="{2C47ED36-DFE3-478D-8FDF-CCD3055CE9F3}" type="pres">
      <dgm:prSet presAssocID="{DF09F515-1D33-4A7C-B4B0-FA2992FD41C0}" presName="child" presStyleLbl="alignAccFollowNode1" presStyleIdx="0" presStyleCnt="2">
        <dgm:presLayoutVars>
          <dgm:chMax val="0"/>
          <dgm:bulletEnabled val="1"/>
        </dgm:presLayoutVars>
      </dgm:prSet>
      <dgm:spPr/>
    </dgm:pt>
    <dgm:pt modelId="{015D7BE1-EEC9-44F7-AB3A-78D76F0274FE}" type="pres">
      <dgm:prSet presAssocID="{DEF9EBBE-A9BF-4449-83FF-2BD11DE09137}" presName="sibTrans" presStyleLbl="sibTrans2D1" presStyleIdx="1" presStyleCnt="2"/>
      <dgm:spPr/>
    </dgm:pt>
    <dgm:pt modelId="{C80CE45B-01EF-4141-869E-AA456EF4649B}" type="pres">
      <dgm:prSet presAssocID="{0A55433E-5A9E-4C79-ACAC-71FF90CE907F}" presName="child" presStyleLbl="alignAccFollowNode1" presStyleIdx="1" presStyleCnt="2">
        <dgm:presLayoutVars>
          <dgm:chMax val="0"/>
          <dgm:bulletEnabled val="1"/>
        </dgm:presLayoutVars>
      </dgm:prSet>
      <dgm:spPr/>
    </dgm:pt>
  </dgm:ptLst>
  <dgm:cxnLst>
    <dgm:cxn modelId="{88C1E208-F788-482C-BD57-0EF6761DBC80}" type="presOf" srcId="{64051C94-0F5A-4D90-8ADD-09CB91995635}" destId="{64076557-DEB0-47EF-A035-5CCB1EA86D41}" srcOrd="0" destOrd="0" presId="urn:microsoft.com/office/officeart/2005/8/layout/lProcess1"/>
    <dgm:cxn modelId="{C1A36217-EB89-4C9B-AA82-AC4297A80837}" type="presOf" srcId="{DEF9EBBE-A9BF-4449-83FF-2BD11DE09137}" destId="{015D7BE1-EEC9-44F7-AB3A-78D76F0274FE}" srcOrd="0" destOrd="0" presId="urn:microsoft.com/office/officeart/2005/8/layout/lProcess1"/>
    <dgm:cxn modelId="{A8E8F13B-11EB-46A7-B9A8-5B890C4A9D8B}" srcId="{64051C94-0F5A-4D90-8ADD-09CB91995635}" destId="{DF09F515-1D33-4A7C-B4B0-FA2992FD41C0}" srcOrd="0" destOrd="0" parTransId="{61FCEC19-1717-44B6-958A-89DBF6C8C233}" sibTransId="{DEF9EBBE-A9BF-4449-83FF-2BD11DE09137}"/>
    <dgm:cxn modelId="{4AB9A2A2-005A-4971-877F-D9D178865299}" srcId="{48E7D558-EC33-4595-8286-AC915B3BA648}" destId="{64051C94-0F5A-4D90-8ADD-09CB91995635}" srcOrd="0" destOrd="0" parTransId="{AB645AFF-A221-4475-82EE-71BE2DF6CB21}" sibTransId="{0A7F0D21-9B0D-415B-9952-48490EA09857}"/>
    <dgm:cxn modelId="{C84442B5-5C78-4F5D-A6F9-9A5A3976B308}" type="presOf" srcId="{DF09F515-1D33-4A7C-B4B0-FA2992FD41C0}" destId="{2C47ED36-DFE3-478D-8FDF-CCD3055CE9F3}" srcOrd="0" destOrd="0" presId="urn:microsoft.com/office/officeart/2005/8/layout/lProcess1"/>
    <dgm:cxn modelId="{A4329BB9-4807-4A8D-8C35-272421DF7871}" type="presOf" srcId="{48E7D558-EC33-4595-8286-AC915B3BA648}" destId="{C51DD03B-D54B-4E10-8DE0-F9E5A339EB74}" srcOrd="0" destOrd="0" presId="urn:microsoft.com/office/officeart/2005/8/layout/lProcess1"/>
    <dgm:cxn modelId="{F4B7D2E9-B51C-4EE0-883E-E73895F54658}" type="presOf" srcId="{61FCEC19-1717-44B6-958A-89DBF6C8C233}" destId="{BAE13E0B-A2D4-4C59-B49E-D89E58326E60}" srcOrd="0" destOrd="0" presId="urn:microsoft.com/office/officeart/2005/8/layout/lProcess1"/>
    <dgm:cxn modelId="{2F25C2FB-A93F-488F-B2DC-B1C896745623}" type="presOf" srcId="{0A55433E-5A9E-4C79-ACAC-71FF90CE907F}" destId="{C80CE45B-01EF-4141-869E-AA456EF4649B}" srcOrd="0" destOrd="0" presId="urn:microsoft.com/office/officeart/2005/8/layout/lProcess1"/>
    <dgm:cxn modelId="{167C85FC-A4BA-468A-B129-58F58EAEB2C9}" srcId="{64051C94-0F5A-4D90-8ADD-09CB91995635}" destId="{0A55433E-5A9E-4C79-ACAC-71FF90CE907F}" srcOrd="1" destOrd="0" parTransId="{233750F0-81A3-4D65-BB41-037811B7CF9E}" sibTransId="{592B478C-B89B-4615-A71C-6A8673174A58}"/>
    <dgm:cxn modelId="{B8087D68-3F61-4F73-948E-DC4EACC679ED}" type="presParOf" srcId="{C51DD03B-D54B-4E10-8DE0-F9E5A339EB74}" destId="{CF7152D3-D1A2-4E05-8EBC-F7AB690D5FE2}" srcOrd="0" destOrd="0" presId="urn:microsoft.com/office/officeart/2005/8/layout/lProcess1"/>
    <dgm:cxn modelId="{63CA502C-D686-4CEA-9EA8-2B72976D6AA3}" type="presParOf" srcId="{CF7152D3-D1A2-4E05-8EBC-F7AB690D5FE2}" destId="{64076557-DEB0-47EF-A035-5CCB1EA86D41}" srcOrd="0" destOrd="0" presId="urn:microsoft.com/office/officeart/2005/8/layout/lProcess1"/>
    <dgm:cxn modelId="{6C9795D3-A2E9-41A9-A9DD-CE5EBDD63F00}" type="presParOf" srcId="{CF7152D3-D1A2-4E05-8EBC-F7AB690D5FE2}" destId="{BAE13E0B-A2D4-4C59-B49E-D89E58326E60}" srcOrd="1" destOrd="0" presId="urn:microsoft.com/office/officeart/2005/8/layout/lProcess1"/>
    <dgm:cxn modelId="{95EFE856-9502-4380-96E1-B9EB05BDC6A2}" type="presParOf" srcId="{CF7152D3-D1A2-4E05-8EBC-F7AB690D5FE2}" destId="{2C47ED36-DFE3-478D-8FDF-CCD3055CE9F3}" srcOrd="2" destOrd="0" presId="urn:microsoft.com/office/officeart/2005/8/layout/lProcess1"/>
    <dgm:cxn modelId="{E08980C7-0412-4455-85FA-9FE4A74603BB}" type="presParOf" srcId="{CF7152D3-D1A2-4E05-8EBC-F7AB690D5FE2}" destId="{015D7BE1-EEC9-44F7-AB3A-78D76F0274FE}" srcOrd="3" destOrd="0" presId="urn:microsoft.com/office/officeart/2005/8/layout/lProcess1"/>
    <dgm:cxn modelId="{4BF4730A-7126-4CB0-9719-31FA26FF9910}" type="presParOf" srcId="{CF7152D3-D1A2-4E05-8EBC-F7AB690D5FE2}" destId="{C80CE45B-01EF-4141-869E-AA456EF4649B}" srcOrd="4"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2281BA-DD4F-4E2F-8B56-5C7CEA3D5230}">
      <dsp:nvSpPr>
        <dsp:cNvPr id="0" name=""/>
        <dsp:cNvSpPr/>
      </dsp:nvSpPr>
      <dsp:spPr>
        <a:xfrm>
          <a:off x="-6316634" y="-1051046"/>
          <a:ext cx="8181432" cy="8181432"/>
        </a:xfrm>
        <a:prstGeom prst="blockArc">
          <a:avLst>
            <a:gd name="adj1" fmla="val 18900000"/>
            <a:gd name="adj2" fmla="val 2700000"/>
            <a:gd name="adj3" fmla="val 264"/>
          </a:avLst>
        </a:prstGeom>
        <a:noFill/>
        <a:ln w="12700" cap="flat" cmpd="sng" algn="ctr">
          <a:solidFill>
            <a:schemeClr val="accent1">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230203C-3859-41B6-886E-C161EE460A10}">
      <dsp:nvSpPr>
        <dsp:cNvPr id="0" name=""/>
        <dsp:cNvSpPr/>
      </dsp:nvSpPr>
      <dsp:spPr>
        <a:xfrm>
          <a:off x="1814453" y="1588107"/>
          <a:ext cx="9456592" cy="2903125"/>
        </a:xfrm>
        <a:prstGeom prst="rect">
          <a:avLst/>
        </a:prstGeom>
        <a:gradFill rotWithShape="0">
          <a:gsLst>
            <a:gs pos="0">
              <a:schemeClr val="accent1">
                <a:alpha val="90000"/>
                <a:hueOff val="0"/>
                <a:satOff val="0"/>
                <a:lumOff val="0"/>
                <a:alphaOff val="0"/>
                <a:satMod val="103000"/>
                <a:lumMod val="102000"/>
                <a:tint val="94000"/>
              </a:schemeClr>
            </a:gs>
            <a:gs pos="50000">
              <a:schemeClr val="accent1">
                <a:alpha val="90000"/>
                <a:hueOff val="0"/>
                <a:satOff val="0"/>
                <a:lumOff val="0"/>
                <a:alphaOff val="0"/>
                <a:satMod val="110000"/>
                <a:lumMod val="100000"/>
                <a:shade val="100000"/>
              </a:schemeClr>
            </a:gs>
            <a:gs pos="100000">
              <a:schemeClr val="accent1">
                <a:alpha val="9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412738" tIns="63500" rIns="63500" bIns="63500" numCol="1" spcCol="1270" anchor="ctr" anchorCtr="0">
          <a:noAutofit/>
        </a:bodyPr>
        <a:lstStyle/>
        <a:p>
          <a:pPr marL="0" lvl="0" indent="0" algn="just" defTabSz="1111250">
            <a:lnSpc>
              <a:spcPct val="90000"/>
            </a:lnSpc>
            <a:spcBef>
              <a:spcPct val="0"/>
            </a:spcBef>
            <a:spcAft>
              <a:spcPct val="35000"/>
            </a:spcAft>
            <a:buNone/>
          </a:pPr>
          <a:r>
            <a:rPr lang="el-GR" sz="2500" kern="1200" dirty="0">
              <a:effectLst/>
              <a:latin typeface="Times New Roman" panose="02020603050405020304" pitchFamily="18" charset="0"/>
              <a:ea typeface="Times New Roman" panose="02020603050405020304" pitchFamily="18" charset="0"/>
              <a:cs typeface="Arial" panose="020B0604020202020204" pitchFamily="34" charset="0"/>
            </a:rPr>
            <a:t>Ο όρος επιμόρφωση αναφέρεται στο σύνολο των οργανωμένων μέτρων και δράσεων που σχεδιάζονται ή προσαρμόζονται με πρωταρχικό ή αποκλειστικό σκοπό τη βελτίωση και περαιτέρω ενίσχυση των ακαδημαϊκών και επαγγελματικών θεωρητικών και πρακτικών γνώσεων, ικανοτήτων και δεξιοτήτων των εκπαιδευτικών κατά τη διάρκεια της σταδιοδρομίας τους (ΟΔΠΕΚ, 2007∙ Σαραφίδου, 2000). </a:t>
          </a:r>
          <a:endParaRPr lang="el-GR" sz="2500" kern="1200" dirty="0"/>
        </a:p>
      </dsp:txBody>
      <dsp:txXfrm>
        <a:off x="1814453" y="1588107"/>
        <a:ext cx="9456592" cy="2903125"/>
      </dsp:txXfrm>
    </dsp:sp>
    <dsp:sp modelId="{6E4E8AFA-F0C8-4099-8FD2-B6A6CDFE8B3C}">
      <dsp:nvSpPr>
        <dsp:cNvPr id="0" name=""/>
        <dsp:cNvSpPr/>
      </dsp:nvSpPr>
      <dsp:spPr>
        <a:xfrm>
          <a:off x="0" y="1225216"/>
          <a:ext cx="3628906" cy="3628906"/>
        </a:xfrm>
        <a:prstGeom prst="ellipse">
          <a:avLst/>
        </a:prstGeom>
        <a:solidFill>
          <a:schemeClr val="lt1">
            <a:hueOff val="0"/>
            <a:satOff val="0"/>
            <a:lumOff val="0"/>
            <a:alphaOff val="0"/>
          </a:schemeClr>
        </a:solidFill>
        <a:ln w="6350" cap="flat" cmpd="sng" algn="ctr">
          <a:solidFill>
            <a:schemeClr val="accent1">
              <a:alpha val="90000"/>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F764EA-7611-45EB-A9E9-E900F28C0328}">
      <dsp:nvSpPr>
        <dsp:cNvPr id="0" name=""/>
        <dsp:cNvSpPr/>
      </dsp:nvSpPr>
      <dsp:spPr>
        <a:xfrm>
          <a:off x="557652" y="1405845"/>
          <a:ext cx="10037752" cy="9125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b" anchorCtr="0">
          <a:noAutofit/>
        </a:bodyPr>
        <a:lstStyle/>
        <a:p>
          <a:pPr marL="0" lvl="0" indent="0" algn="l" defTabSz="844550">
            <a:lnSpc>
              <a:spcPct val="90000"/>
            </a:lnSpc>
            <a:spcBef>
              <a:spcPct val="0"/>
            </a:spcBef>
            <a:spcAft>
              <a:spcPct val="35000"/>
            </a:spcAft>
            <a:buNone/>
          </a:pPr>
          <a:r>
            <a:rPr lang="el-GR" sz="1900" kern="1200" dirty="0">
              <a:effectLst/>
              <a:latin typeface="Times New Roman" panose="02020603050405020304" pitchFamily="18" charset="0"/>
              <a:ea typeface="Times New Roman" panose="02020603050405020304" pitchFamily="18" charset="0"/>
            </a:rPr>
            <a:t>Ο ορθολογικός σχεδιασμός της επαγγελματικής εκπαίδευσης των εκπαιδευτικών, τόσο στο επίπεδο της αρχικής κατάρτισης όσο και στο πλαίσιο της συνεχούς επιμόρφωσης, παρουσιάζει μια εγγενή δυσκολία. Αυτό οφείλεται στο γεγονός ότι</a:t>
          </a:r>
          <a:endParaRPr lang="el-GR" sz="1900" kern="1200" dirty="0"/>
        </a:p>
      </dsp:txBody>
      <dsp:txXfrm>
        <a:off x="557652" y="1405845"/>
        <a:ext cx="10037752" cy="912522"/>
      </dsp:txXfrm>
    </dsp:sp>
    <dsp:sp modelId="{D12FF24C-D746-47CC-9FCA-AA48C0CEB2FE}">
      <dsp:nvSpPr>
        <dsp:cNvPr id="0" name=""/>
        <dsp:cNvSpPr/>
      </dsp:nvSpPr>
      <dsp:spPr>
        <a:xfrm>
          <a:off x="557652" y="2318368"/>
          <a:ext cx="1338366" cy="223061"/>
        </a:xfrm>
        <a:prstGeom prst="parallelogram">
          <a:avLst>
            <a:gd name="adj" fmla="val 140840"/>
          </a:avLst>
        </a:prstGeom>
        <a:gradFill rotWithShape="0">
          <a:gsLst>
            <a:gs pos="0">
              <a:schemeClr val="accent1">
                <a:alpha val="90000"/>
                <a:hueOff val="0"/>
                <a:satOff val="0"/>
                <a:lumOff val="0"/>
                <a:alphaOff val="0"/>
                <a:satMod val="103000"/>
                <a:lumMod val="102000"/>
                <a:tint val="94000"/>
              </a:schemeClr>
            </a:gs>
            <a:gs pos="50000">
              <a:schemeClr val="accent1">
                <a:alpha val="90000"/>
                <a:hueOff val="0"/>
                <a:satOff val="0"/>
                <a:lumOff val="0"/>
                <a:alphaOff val="0"/>
                <a:satMod val="110000"/>
                <a:lumMod val="100000"/>
                <a:shade val="100000"/>
              </a:schemeClr>
            </a:gs>
            <a:gs pos="100000">
              <a:schemeClr val="accent1">
                <a:alpha val="90000"/>
                <a:hueOff val="0"/>
                <a:satOff val="0"/>
                <a:lumOff val="0"/>
                <a:alphaOff val="0"/>
                <a:lumMod val="99000"/>
                <a:satMod val="120000"/>
                <a:shade val="78000"/>
              </a:schemeClr>
            </a:gs>
          </a:gsLst>
          <a:lin ang="5400000" scaled="0"/>
        </a:gradFill>
        <a:ln w="6350" cap="flat" cmpd="sng" algn="ctr">
          <a:solidFill>
            <a:schemeClr val="accent1">
              <a:alpha val="90000"/>
              <a:hueOff val="0"/>
              <a:satOff val="0"/>
              <a:lumOff val="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7CD7F15-1166-40C2-AAAD-154ED54B5A9C}">
      <dsp:nvSpPr>
        <dsp:cNvPr id="0" name=""/>
        <dsp:cNvSpPr/>
      </dsp:nvSpPr>
      <dsp:spPr>
        <a:xfrm>
          <a:off x="1974091" y="2318368"/>
          <a:ext cx="1338366" cy="223061"/>
        </a:xfrm>
        <a:prstGeom prst="parallelogram">
          <a:avLst>
            <a:gd name="adj" fmla="val 140840"/>
          </a:avLst>
        </a:prstGeom>
        <a:gradFill rotWithShape="0">
          <a:gsLst>
            <a:gs pos="0">
              <a:schemeClr val="accent1">
                <a:alpha val="90000"/>
                <a:hueOff val="0"/>
                <a:satOff val="0"/>
                <a:lumOff val="0"/>
                <a:alphaOff val="-2000"/>
                <a:satMod val="103000"/>
                <a:lumMod val="102000"/>
                <a:tint val="94000"/>
              </a:schemeClr>
            </a:gs>
            <a:gs pos="50000">
              <a:schemeClr val="accent1">
                <a:alpha val="90000"/>
                <a:hueOff val="0"/>
                <a:satOff val="0"/>
                <a:lumOff val="0"/>
                <a:alphaOff val="-2000"/>
                <a:satMod val="110000"/>
                <a:lumMod val="100000"/>
                <a:shade val="100000"/>
              </a:schemeClr>
            </a:gs>
            <a:gs pos="100000">
              <a:schemeClr val="accent1">
                <a:alpha val="90000"/>
                <a:hueOff val="0"/>
                <a:satOff val="0"/>
                <a:lumOff val="0"/>
                <a:alphaOff val="-2000"/>
                <a:lumMod val="99000"/>
                <a:satMod val="120000"/>
                <a:shade val="78000"/>
              </a:schemeClr>
            </a:gs>
          </a:gsLst>
          <a:lin ang="5400000" scaled="0"/>
        </a:gradFill>
        <a:ln w="6350" cap="flat" cmpd="sng" algn="ctr">
          <a:solidFill>
            <a:schemeClr val="accent1">
              <a:alpha val="90000"/>
              <a:hueOff val="0"/>
              <a:satOff val="0"/>
              <a:lumOff val="0"/>
              <a:alphaOff val="-200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D7FFAD3-AB91-46B4-9226-D98BF2E567E3}">
      <dsp:nvSpPr>
        <dsp:cNvPr id="0" name=""/>
        <dsp:cNvSpPr/>
      </dsp:nvSpPr>
      <dsp:spPr>
        <a:xfrm>
          <a:off x="3390529" y="2318368"/>
          <a:ext cx="1338366" cy="223061"/>
        </a:xfrm>
        <a:prstGeom prst="parallelogram">
          <a:avLst>
            <a:gd name="adj" fmla="val 140840"/>
          </a:avLst>
        </a:prstGeom>
        <a:gradFill rotWithShape="0">
          <a:gsLst>
            <a:gs pos="0">
              <a:schemeClr val="accent1">
                <a:alpha val="90000"/>
                <a:hueOff val="0"/>
                <a:satOff val="0"/>
                <a:lumOff val="0"/>
                <a:alphaOff val="-4000"/>
                <a:satMod val="103000"/>
                <a:lumMod val="102000"/>
                <a:tint val="94000"/>
              </a:schemeClr>
            </a:gs>
            <a:gs pos="50000">
              <a:schemeClr val="accent1">
                <a:alpha val="90000"/>
                <a:hueOff val="0"/>
                <a:satOff val="0"/>
                <a:lumOff val="0"/>
                <a:alphaOff val="-4000"/>
                <a:satMod val="110000"/>
                <a:lumMod val="100000"/>
                <a:shade val="100000"/>
              </a:schemeClr>
            </a:gs>
            <a:gs pos="100000">
              <a:schemeClr val="accent1">
                <a:alpha val="90000"/>
                <a:hueOff val="0"/>
                <a:satOff val="0"/>
                <a:lumOff val="0"/>
                <a:alphaOff val="-4000"/>
                <a:lumMod val="99000"/>
                <a:satMod val="120000"/>
                <a:shade val="78000"/>
              </a:schemeClr>
            </a:gs>
          </a:gsLst>
          <a:lin ang="5400000" scaled="0"/>
        </a:gradFill>
        <a:ln w="6350" cap="flat" cmpd="sng" algn="ctr">
          <a:solidFill>
            <a:schemeClr val="accent1">
              <a:alpha val="90000"/>
              <a:hueOff val="0"/>
              <a:satOff val="0"/>
              <a:lumOff val="0"/>
              <a:alphaOff val="-400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F05E97F-B3B1-421A-94D4-7080A21F91F4}">
      <dsp:nvSpPr>
        <dsp:cNvPr id="0" name=""/>
        <dsp:cNvSpPr/>
      </dsp:nvSpPr>
      <dsp:spPr>
        <a:xfrm>
          <a:off x="4806967" y="2318368"/>
          <a:ext cx="1338366" cy="223061"/>
        </a:xfrm>
        <a:prstGeom prst="parallelogram">
          <a:avLst>
            <a:gd name="adj" fmla="val 140840"/>
          </a:avLst>
        </a:prstGeom>
        <a:gradFill rotWithShape="0">
          <a:gsLst>
            <a:gs pos="0">
              <a:schemeClr val="accent1">
                <a:alpha val="90000"/>
                <a:hueOff val="0"/>
                <a:satOff val="0"/>
                <a:lumOff val="0"/>
                <a:alphaOff val="-6000"/>
                <a:satMod val="103000"/>
                <a:lumMod val="102000"/>
                <a:tint val="94000"/>
              </a:schemeClr>
            </a:gs>
            <a:gs pos="50000">
              <a:schemeClr val="accent1">
                <a:alpha val="90000"/>
                <a:hueOff val="0"/>
                <a:satOff val="0"/>
                <a:lumOff val="0"/>
                <a:alphaOff val="-6000"/>
                <a:satMod val="110000"/>
                <a:lumMod val="100000"/>
                <a:shade val="100000"/>
              </a:schemeClr>
            </a:gs>
            <a:gs pos="100000">
              <a:schemeClr val="accent1">
                <a:alpha val="90000"/>
                <a:hueOff val="0"/>
                <a:satOff val="0"/>
                <a:lumOff val="0"/>
                <a:alphaOff val="-6000"/>
                <a:lumMod val="99000"/>
                <a:satMod val="120000"/>
                <a:shade val="78000"/>
              </a:schemeClr>
            </a:gs>
          </a:gsLst>
          <a:lin ang="5400000" scaled="0"/>
        </a:gradFill>
        <a:ln w="6350" cap="flat" cmpd="sng" algn="ctr">
          <a:solidFill>
            <a:schemeClr val="accent1">
              <a:alpha val="90000"/>
              <a:hueOff val="0"/>
              <a:satOff val="0"/>
              <a:lumOff val="0"/>
              <a:alphaOff val="-600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B0F79BD8-77B5-4079-B1FB-AE576CD976F2}">
      <dsp:nvSpPr>
        <dsp:cNvPr id="0" name=""/>
        <dsp:cNvSpPr/>
      </dsp:nvSpPr>
      <dsp:spPr>
        <a:xfrm>
          <a:off x="6223406" y="2318368"/>
          <a:ext cx="1338366" cy="223061"/>
        </a:xfrm>
        <a:prstGeom prst="parallelogram">
          <a:avLst>
            <a:gd name="adj" fmla="val 140840"/>
          </a:avLst>
        </a:prstGeom>
        <a:gradFill rotWithShape="0">
          <a:gsLst>
            <a:gs pos="0">
              <a:schemeClr val="accent1">
                <a:alpha val="90000"/>
                <a:hueOff val="0"/>
                <a:satOff val="0"/>
                <a:lumOff val="0"/>
                <a:alphaOff val="-8000"/>
                <a:satMod val="103000"/>
                <a:lumMod val="102000"/>
                <a:tint val="94000"/>
              </a:schemeClr>
            </a:gs>
            <a:gs pos="50000">
              <a:schemeClr val="accent1">
                <a:alpha val="90000"/>
                <a:hueOff val="0"/>
                <a:satOff val="0"/>
                <a:lumOff val="0"/>
                <a:alphaOff val="-8000"/>
                <a:satMod val="110000"/>
                <a:lumMod val="100000"/>
                <a:shade val="100000"/>
              </a:schemeClr>
            </a:gs>
            <a:gs pos="100000">
              <a:schemeClr val="accent1">
                <a:alpha val="90000"/>
                <a:hueOff val="0"/>
                <a:satOff val="0"/>
                <a:lumOff val="0"/>
                <a:alphaOff val="-8000"/>
                <a:lumMod val="99000"/>
                <a:satMod val="120000"/>
                <a:shade val="78000"/>
              </a:schemeClr>
            </a:gs>
          </a:gsLst>
          <a:lin ang="5400000" scaled="0"/>
        </a:gradFill>
        <a:ln w="6350" cap="flat" cmpd="sng" algn="ctr">
          <a:solidFill>
            <a:schemeClr val="accent1">
              <a:alpha val="90000"/>
              <a:hueOff val="0"/>
              <a:satOff val="0"/>
              <a:lumOff val="0"/>
              <a:alphaOff val="-800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43EB1609-BE86-4595-B055-FD6D501480B6}">
      <dsp:nvSpPr>
        <dsp:cNvPr id="0" name=""/>
        <dsp:cNvSpPr/>
      </dsp:nvSpPr>
      <dsp:spPr>
        <a:xfrm>
          <a:off x="7639844" y="2318368"/>
          <a:ext cx="1338366" cy="223061"/>
        </a:xfrm>
        <a:prstGeom prst="parallelogram">
          <a:avLst>
            <a:gd name="adj" fmla="val 140840"/>
          </a:avLst>
        </a:prstGeom>
        <a:gradFill rotWithShape="0">
          <a:gsLst>
            <a:gs pos="0">
              <a:schemeClr val="accent1">
                <a:alpha val="90000"/>
                <a:hueOff val="0"/>
                <a:satOff val="0"/>
                <a:lumOff val="0"/>
                <a:alphaOff val="-10000"/>
                <a:satMod val="103000"/>
                <a:lumMod val="102000"/>
                <a:tint val="94000"/>
              </a:schemeClr>
            </a:gs>
            <a:gs pos="50000">
              <a:schemeClr val="accent1">
                <a:alpha val="90000"/>
                <a:hueOff val="0"/>
                <a:satOff val="0"/>
                <a:lumOff val="0"/>
                <a:alphaOff val="-10000"/>
                <a:satMod val="110000"/>
                <a:lumMod val="100000"/>
                <a:shade val="100000"/>
              </a:schemeClr>
            </a:gs>
            <a:gs pos="100000">
              <a:schemeClr val="accent1">
                <a:alpha val="90000"/>
                <a:hueOff val="0"/>
                <a:satOff val="0"/>
                <a:lumOff val="0"/>
                <a:alphaOff val="-10000"/>
                <a:lumMod val="99000"/>
                <a:satMod val="120000"/>
                <a:shade val="78000"/>
              </a:schemeClr>
            </a:gs>
          </a:gsLst>
          <a:lin ang="5400000" scaled="0"/>
        </a:gradFill>
        <a:ln w="6350" cap="flat" cmpd="sng" algn="ctr">
          <a:solidFill>
            <a:schemeClr val="accent1">
              <a:alpha val="90000"/>
              <a:hueOff val="0"/>
              <a:satOff val="0"/>
              <a:lumOff val="0"/>
              <a:alphaOff val="-1000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406CE578-B6C1-433C-B3FD-9D0F0B4C16DB}">
      <dsp:nvSpPr>
        <dsp:cNvPr id="0" name=""/>
        <dsp:cNvSpPr/>
      </dsp:nvSpPr>
      <dsp:spPr>
        <a:xfrm>
          <a:off x="9056283" y="2318368"/>
          <a:ext cx="1338366" cy="223061"/>
        </a:xfrm>
        <a:prstGeom prst="parallelogram">
          <a:avLst>
            <a:gd name="adj" fmla="val 140840"/>
          </a:avLst>
        </a:prstGeom>
        <a:gradFill rotWithShape="0">
          <a:gsLst>
            <a:gs pos="0">
              <a:schemeClr val="accent1">
                <a:alpha val="90000"/>
                <a:hueOff val="0"/>
                <a:satOff val="0"/>
                <a:lumOff val="0"/>
                <a:alphaOff val="-12000"/>
                <a:satMod val="103000"/>
                <a:lumMod val="102000"/>
                <a:tint val="94000"/>
              </a:schemeClr>
            </a:gs>
            <a:gs pos="50000">
              <a:schemeClr val="accent1">
                <a:alpha val="90000"/>
                <a:hueOff val="0"/>
                <a:satOff val="0"/>
                <a:lumOff val="0"/>
                <a:alphaOff val="-12000"/>
                <a:satMod val="110000"/>
                <a:lumMod val="100000"/>
                <a:shade val="100000"/>
              </a:schemeClr>
            </a:gs>
            <a:gs pos="100000">
              <a:schemeClr val="accent1">
                <a:alpha val="90000"/>
                <a:hueOff val="0"/>
                <a:satOff val="0"/>
                <a:lumOff val="0"/>
                <a:alphaOff val="-12000"/>
                <a:lumMod val="99000"/>
                <a:satMod val="120000"/>
                <a:shade val="78000"/>
              </a:schemeClr>
            </a:gs>
          </a:gsLst>
          <a:lin ang="5400000" scaled="0"/>
        </a:gradFill>
        <a:ln w="6350" cap="flat" cmpd="sng" algn="ctr">
          <a:solidFill>
            <a:schemeClr val="accent1">
              <a:alpha val="90000"/>
              <a:hueOff val="0"/>
              <a:satOff val="0"/>
              <a:lumOff val="0"/>
              <a:alphaOff val="-1200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97AB2594-B7AB-4B7C-A5F6-47EABCCF35EE}">
      <dsp:nvSpPr>
        <dsp:cNvPr id="0" name=""/>
        <dsp:cNvSpPr/>
      </dsp:nvSpPr>
      <dsp:spPr>
        <a:xfrm>
          <a:off x="557652" y="2670980"/>
          <a:ext cx="10037752" cy="9125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b" anchorCtr="0">
          <a:noAutofit/>
        </a:bodyPr>
        <a:lstStyle/>
        <a:p>
          <a:pPr marL="0" lvl="0" indent="0" algn="l" defTabSz="844550">
            <a:lnSpc>
              <a:spcPct val="90000"/>
            </a:lnSpc>
            <a:spcBef>
              <a:spcPct val="0"/>
            </a:spcBef>
            <a:spcAft>
              <a:spcPct val="35000"/>
            </a:spcAft>
            <a:buNone/>
          </a:pPr>
          <a:r>
            <a:rPr lang="el-GR" sz="1900" b="1" kern="1200" dirty="0">
              <a:effectLst/>
              <a:latin typeface="Times New Roman" panose="02020603050405020304" pitchFamily="18" charset="0"/>
            </a:rPr>
            <a:t>α) είναι πρακτικά αδύνατο να προβλεφθεί με ακρίβεια ο μελλοντικός ρόλος του εκπαιδευτικού, άρα και </a:t>
          </a:r>
          <a:endParaRPr lang="el-GR" sz="1900" kern="1200" dirty="0"/>
        </a:p>
      </dsp:txBody>
      <dsp:txXfrm>
        <a:off x="557652" y="2670980"/>
        <a:ext cx="10037752" cy="912522"/>
      </dsp:txXfrm>
    </dsp:sp>
    <dsp:sp modelId="{AB678A4B-32B5-4F2D-9A73-E2C0C2DBD402}">
      <dsp:nvSpPr>
        <dsp:cNvPr id="0" name=""/>
        <dsp:cNvSpPr/>
      </dsp:nvSpPr>
      <dsp:spPr>
        <a:xfrm>
          <a:off x="557652" y="3583503"/>
          <a:ext cx="1338366" cy="223061"/>
        </a:xfrm>
        <a:prstGeom prst="parallelogram">
          <a:avLst>
            <a:gd name="adj" fmla="val 140840"/>
          </a:avLst>
        </a:prstGeom>
        <a:gradFill rotWithShape="0">
          <a:gsLst>
            <a:gs pos="0">
              <a:schemeClr val="accent1">
                <a:alpha val="90000"/>
                <a:hueOff val="0"/>
                <a:satOff val="0"/>
                <a:lumOff val="0"/>
                <a:alphaOff val="-14000"/>
                <a:satMod val="103000"/>
                <a:lumMod val="102000"/>
                <a:tint val="94000"/>
              </a:schemeClr>
            </a:gs>
            <a:gs pos="50000">
              <a:schemeClr val="accent1">
                <a:alpha val="90000"/>
                <a:hueOff val="0"/>
                <a:satOff val="0"/>
                <a:lumOff val="0"/>
                <a:alphaOff val="-14000"/>
                <a:satMod val="110000"/>
                <a:lumMod val="100000"/>
                <a:shade val="100000"/>
              </a:schemeClr>
            </a:gs>
            <a:gs pos="100000">
              <a:schemeClr val="accent1">
                <a:alpha val="90000"/>
                <a:hueOff val="0"/>
                <a:satOff val="0"/>
                <a:lumOff val="0"/>
                <a:alphaOff val="-14000"/>
                <a:lumMod val="99000"/>
                <a:satMod val="120000"/>
                <a:shade val="78000"/>
              </a:schemeClr>
            </a:gs>
          </a:gsLst>
          <a:lin ang="5400000" scaled="0"/>
        </a:gradFill>
        <a:ln w="6350" cap="flat" cmpd="sng" algn="ctr">
          <a:solidFill>
            <a:schemeClr val="accent1">
              <a:alpha val="90000"/>
              <a:hueOff val="0"/>
              <a:satOff val="0"/>
              <a:lumOff val="0"/>
              <a:alphaOff val="-1400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D7C0A89-C39A-4410-99C5-1C882E1A9BCD}">
      <dsp:nvSpPr>
        <dsp:cNvPr id="0" name=""/>
        <dsp:cNvSpPr/>
      </dsp:nvSpPr>
      <dsp:spPr>
        <a:xfrm>
          <a:off x="1974091" y="3583503"/>
          <a:ext cx="1338366" cy="223061"/>
        </a:xfrm>
        <a:prstGeom prst="parallelogram">
          <a:avLst>
            <a:gd name="adj" fmla="val 140840"/>
          </a:avLst>
        </a:prstGeom>
        <a:gradFill rotWithShape="0">
          <a:gsLst>
            <a:gs pos="0">
              <a:schemeClr val="accent1">
                <a:alpha val="90000"/>
                <a:hueOff val="0"/>
                <a:satOff val="0"/>
                <a:lumOff val="0"/>
                <a:alphaOff val="-16000"/>
                <a:satMod val="103000"/>
                <a:lumMod val="102000"/>
                <a:tint val="94000"/>
              </a:schemeClr>
            </a:gs>
            <a:gs pos="50000">
              <a:schemeClr val="accent1">
                <a:alpha val="90000"/>
                <a:hueOff val="0"/>
                <a:satOff val="0"/>
                <a:lumOff val="0"/>
                <a:alphaOff val="-16000"/>
                <a:satMod val="110000"/>
                <a:lumMod val="100000"/>
                <a:shade val="100000"/>
              </a:schemeClr>
            </a:gs>
            <a:gs pos="100000">
              <a:schemeClr val="accent1">
                <a:alpha val="90000"/>
                <a:hueOff val="0"/>
                <a:satOff val="0"/>
                <a:lumOff val="0"/>
                <a:alphaOff val="-16000"/>
                <a:lumMod val="99000"/>
                <a:satMod val="120000"/>
                <a:shade val="78000"/>
              </a:schemeClr>
            </a:gs>
          </a:gsLst>
          <a:lin ang="5400000" scaled="0"/>
        </a:gradFill>
        <a:ln w="6350" cap="flat" cmpd="sng" algn="ctr">
          <a:solidFill>
            <a:schemeClr val="accent1">
              <a:alpha val="90000"/>
              <a:hueOff val="0"/>
              <a:satOff val="0"/>
              <a:lumOff val="0"/>
              <a:alphaOff val="-1600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7FB3F387-DA28-40F8-B882-0CE8E6D496D1}">
      <dsp:nvSpPr>
        <dsp:cNvPr id="0" name=""/>
        <dsp:cNvSpPr/>
      </dsp:nvSpPr>
      <dsp:spPr>
        <a:xfrm>
          <a:off x="3390529" y="3583503"/>
          <a:ext cx="1338366" cy="223061"/>
        </a:xfrm>
        <a:prstGeom prst="parallelogram">
          <a:avLst>
            <a:gd name="adj" fmla="val 140840"/>
          </a:avLst>
        </a:prstGeom>
        <a:gradFill rotWithShape="0">
          <a:gsLst>
            <a:gs pos="0">
              <a:schemeClr val="accent1">
                <a:alpha val="90000"/>
                <a:hueOff val="0"/>
                <a:satOff val="0"/>
                <a:lumOff val="0"/>
                <a:alphaOff val="-18000"/>
                <a:satMod val="103000"/>
                <a:lumMod val="102000"/>
                <a:tint val="94000"/>
              </a:schemeClr>
            </a:gs>
            <a:gs pos="50000">
              <a:schemeClr val="accent1">
                <a:alpha val="90000"/>
                <a:hueOff val="0"/>
                <a:satOff val="0"/>
                <a:lumOff val="0"/>
                <a:alphaOff val="-18000"/>
                <a:satMod val="110000"/>
                <a:lumMod val="100000"/>
                <a:shade val="100000"/>
              </a:schemeClr>
            </a:gs>
            <a:gs pos="100000">
              <a:schemeClr val="accent1">
                <a:alpha val="90000"/>
                <a:hueOff val="0"/>
                <a:satOff val="0"/>
                <a:lumOff val="0"/>
                <a:alphaOff val="-18000"/>
                <a:lumMod val="99000"/>
                <a:satMod val="120000"/>
                <a:shade val="78000"/>
              </a:schemeClr>
            </a:gs>
          </a:gsLst>
          <a:lin ang="5400000" scaled="0"/>
        </a:gradFill>
        <a:ln w="6350" cap="flat" cmpd="sng" algn="ctr">
          <a:solidFill>
            <a:schemeClr val="accent1">
              <a:alpha val="90000"/>
              <a:hueOff val="0"/>
              <a:satOff val="0"/>
              <a:lumOff val="0"/>
              <a:alphaOff val="-1800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8E5FC43E-AC03-4DF1-8695-4664B4A29A3C}">
      <dsp:nvSpPr>
        <dsp:cNvPr id="0" name=""/>
        <dsp:cNvSpPr/>
      </dsp:nvSpPr>
      <dsp:spPr>
        <a:xfrm>
          <a:off x="4806967" y="3583503"/>
          <a:ext cx="1338366" cy="223061"/>
        </a:xfrm>
        <a:prstGeom prst="parallelogram">
          <a:avLst>
            <a:gd name="adj" fmla="val 140840"/>
          </a:avLst>
        </a:prstGeom>
        <a:gradFill rotWithShape="0">
          <a:gsLst>
            <a:gs pos="0">
              <a:schemeClr val="accent1">
                <a:alpha val="90000"/>
                <a:hueOff val="0"/>
                <a:satOff val="0"/>
                <a:lumOff val="0"/>
                <a:alphaOff val="-20000"/>
                <a:satMod val="103000"/>
                <a:lumMod val="102000"/>
                <a:tint val="94000"/>
              </a:schemeClr>
            </a:gs>
            <a:gs pos="50000">
              <a:schemeClr val="accent1">
                <a:alpha val="90000"/>
                <a:hueOff val="0"/>
                <a:satOff val="0"/>
                <a:lumOff val="0"/>
                <a:alphaOff val="-20000"/>
                <a:satMod val="110000"/>
                <a:lumMod val="100000"/>
                <a:shade val="100000"/>
              </a:schemeClr>
            </a:gs>
            <a:gs pos="100000">
              <a:schemeClr val="accent1">
                <a:alpha val="90000"/>
                <a:hueOff val="0"/>
                <a:satOff val="0"/>
                <a:lumOff val="0"/>
                <a:alphaOff val="-20000"/>
                <a:lumMod val="99000"/>
                <a:satMod val="120000"/>
                <a:shade val="78000"/>
              </a:schemeClr>
            </a:gs>
          </a:gsLst>
          <a:lin ang="5400000" scaled="0"/>
        </a:gradFill>
        <a:ln w="6350" cap="flat" cmpd="sng" algn="ctr">
          <a:solidFill>
            <a:schemeClr val="accent1">
              <a:alpha val="90000"/>
              <a:hueOff val="0"/>
              <a:satOff val="0"/>
              <a:lumOff val="0"/>
              <a:alphaOff val="-2000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2C0EEE5-78CD-408C-A3C7-BAC45A93DD0B}">
      <dsp:nvSpPr>
        <dsp:cNvPr id="0" name=""/>
        <dsp:cNvSpPr/>
      </dsp:nvSpPr>
      <dsp:spPr>
        <a:xfrm>
          <a:off x="6223406" y="3583503"/>
          <a:ext cx="1338366" cy="223061"/>
        </a:xfrm>
        <a:prstGeom prst="parallelogram">
          <a:avLst>
            <a:gd name="adj" fmla="val 140840"/>
          </a:avLst>
        </a:prstGeom>
        <a:gradFill rotWithShape="0">
          <a:gsLst>
            <a:gs pos="0">
              <a:schemeClr val="accent1">
                <a:alpha val="90000"/>
                <a:hueOff val="0"/>
                <a:satOff val="0"/>
                <a:lumOff val="0"/>
                <a:alphaOff val="-22000"/>
                <a:satMod val="103000"/>
                <a:lumMod val="102000"/>
                <a:tint val="94000"/>
              </a:schemeClr>
            </a:gs>
            <a:gs pos="50000">
              <a:schemeClr val="accent1">
                <a:alpha val="90000"/>
                <a:hueOff val="0"/>
                <a:satOff val="0"/>
                <a:lumOff val="0"/>
                <a:alphaOff val="-22000"/>
                <a:satMod val="110000"/>
                <a:lumMod val="100000"/>
                <a:shade val="100000"/>
              </a:schemeClr>
            </a:gs>
            <a:gs pos="100000">
              <a:schemeClr val="accent1">
                <a:alpha val="90000"/>
                <a:hueOff val="0"/>
                <a:satOff val="0"/>
                <a:lumOff val="0"/>
                <a:alphaOff val="-22000"/>
                <a:lumMod val="99000"/>
                <a:satMod val="120000"/>
                <a:shade val="78000"/>
              </a:schemeClr>
            </a:gs>
          </a:gsLst>
          <a:lin ang="5400000" scaled="0"/>
        </a:gradFill>
        <a:ln w="6350" cap="flat" cmpd="sng" algn="ctr">
          <a:solidFill>
            <a:schemeClr val="accent1">
              <a:alpha val="90000"/>
              <a:hueOff val="0"/>
              <a:satOff val="0"/>
              <a:lumOff val="0"/>
              <a:alphaOff val="-2200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413DB19D-6D46-40C6-828A-2519C279910E}">
      <dsp:nvSpPr>
        <dsp:cNvPr id="0" name=""/>
        <dsp:cNvSpPr/>
      </dsp:nvSpPr>
      <dsp:spPr>
        <a:xfrm>
          <a:off x="7639844" y="3583503"/>
          <a:ext cx="1338366" cy="223061"/>
        </a:xfrm>
        <a:prstGeom prst="parallelogram">
          <a:avLst>
            <a:gd name="adj" fmla="val 140840"/>
          </a:avLst>
        </a:prstGeom>
        <a:gradFill rotWithShape="0">
          <a:gsLst>
            <a:gs pos="0">
              <a:schemeClr val="accent1">
                <a:alpha val="90000"/>
                <a:hueOff val="0"/>
                <a:satOff val="0"/>
                <a:lumOff val="0"/>
                <a:alphaOff val="-24000"/>
                <a:satMod val="103000"/>
                <a:lumMod val="102000"/>
                <a:tint val="94000"/>
              </a:schemeClr>
            </a:gs>
            <a:gs pos="50000">
              <a:schemeClr val="accent1">
                <a:alpha val="90000"/>
                <a:hueOff val="0"/>
                <a:satOff val="0"/>
                <a:lumOff val="0"/>
                <a:alphaOff val="-24000"/>
                <a:satMod val="110000"/>
                <a:lumMod val="100000"/>
                <a:shade val="100000"/>
              </a:schemeClr>
            </a:gs>
            <a:gs pos="100000">
              <a:schemeClr val="accent1">
                <a:alpha val="90000"/>
                <a:hueOff val="0"/>
                <a:satOff val="0"/>
                <a:lumOff val="0"/>
                <a:alphaOff val="-24000"/>
                <a:lumMod val="99000"/>
                <a:satMod val="120000"/>
                <a:shade val="78000"/>
              </a:schemeClr>
            </a:gs>
          </a:gsLst>
          <a:lin ang="5400000" scaled="0"/>
        </a:gradFill>
        <a:ln w="6350" cap="flat" cmpd="sng" algn="ctr">
          <a:solidFill>
            <a:schemeClr val="accent1">
              <a:alpha val="90000"/>
              <a:hueOff val="0"/>
              <a:satOff val="0"/>
              <a:lumOff val="0"/>
              <a:alphaOff val="-2400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39631AD-400B-4638-8641-5ADCD955B643}">
      <dsp:nvSpPr>
        <dsp:cNvPr id="0" name=""/>
        <dsp:cNvSpPr/>
      </dsp:nvSpPr>
      <dsp:spPr>
        <a:xfrm>
          <a:off x="9056283" y="3583503"/>
          <a:ext cx="1338366" cy="223061"/>
        </a:xfrm>
        <a:prstGeom prst="parallelogram">
          <a:avLst>
            <a:gd name="adj" fmla="val 140840"/>
          </a:avLst>
        </a:prstGeom>
        <a:gradFill rotWithShape="0">
          <a:gsLst>
            <a:gs pos="0">
              <a:schemeClr val="accent1">
                <a:alpha val="90000"/>
                <a:hueOff val="0"/>
                <a:satOff val="0"/>
                <a:lumOff val="0"/>
                <a:alphaOff val="-26000"/>
                <a:satMod val="103000"/>
                <a:lumMod val="102000"/>
                <a:tint val="94000"/>
              </a:schemeClr>
            </a:gs>
            <a:gs pos="50000">
              <a:schemeClr val="accent1">
                <a:alpha val="90000"/>
                <a:hueOff val="0"/>
                <a:satOff val="0"/>
                <a:lumOff val="0"/>
                <a:alphaOff val="-26000"/>
                <a:satMod val="110000"/>
                <a:lumMod val="100000"/>
                <a:shade val="100000"/>
              </a:schemeClr>
            </a:gs>
            <a:gs pos="100000">
              <a:schemeClr val="accent1">
                <a:alpha val="90000"/>
                <a:hueOff val="0"/>
                <a:satOff val="0"/>
                <a:lumOff val="0"/>
                <a:alphaOff val="-26000"/>
                <a:lumMod val="99000"/>
                <a:satMod val="120000"/>
                <a:shade val="78000"/>
              </a:schemeClr>
            </a:gs>
          </a:gsLst>
          <a:lin ang="5400000" scaled="0"/>
        </a:gradFill>
        <a:ln w="6350" cap="flat" cmpd="sng" algn="ctr">
          <a:solidFill>
            <a:schemeClr val="accent1">
              <a:alpha val="90000"/>
              <a:hueOff val="0"/>
              <a:satOff val="0"/>
              <a:lumOff val="0"/>
              <a:alphaOff val="-2600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BF6E67E3-4CD2-41DF-8B72-0B85607BF4CE}">
      <dsp:nvSpPr>
        <dsp:cNvPr id="0" name=""/>
        <dsp:cNvSpPr/>
      </dsp:nvSpPr>
      <dsp:spPr>
        <a:xfrm>
          <a:off x="557652" y="3936115"/>
          <a:ext cx="10037752" cy="9125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b" anchorCtr="0">
          <a:noAutofit/>
        </a:bodyPr>
        <a:lstStyle/>
        <a:p>
          <a:pPr marL="0" lvl="0" indent="0" algn="l" defTabSz="844550">
            <a:lnSpc>
              <a:spcPct val="90000"/>
            </a:lnSpc>
            <a:spcBef>
              <a:spcPct val="0"/>
            </a:spcBef>
            <a:spcAft>
              <a:spcPct val="35000"/>
            </a:spcAft>
            <a:buNone/>
          </a:pPr>
          <a:r>
            <a:rPr lang="el-GR" sz="1900" b="1" kern="1200" dirty="0">
              <a:effectLst/>
              <a:latin typeface="Times New Roman" panose="02020603050405020304" pitchFamily="18" charset="0"/>
              <a:ea typeface="Times New Roman" panose="02020603050405020304" pitchFamily="18" charset="0"/>
            </a:rPr>
            <a:t>β) να οργανωθεί με βεβαιότητα ο κατάλληλος προσανατολισμός της προπαρασκευής του</a:t>
          </a:r>
          <a:r>
            <a:rPr lang="el-GR" sz="1900" kern="1200" dirty="0">
              <a:effectLst/>
              <a:latin typeface="Times New Roman" panose="02020603050405020304" pitchFamily="18" charset="0"/>
              <a:ea typeface="Times New Roman" panose="02020603050405020304" pitchFamily="18" charset="0"/>
            </a:rPr>
            <a:t> </a:t>
          </a:r>
          <a:endParaRPr lang="el-GR" sz="1900" kern="1200" dirty="0"/>
        </a:p>
      </dsp:txBody>
      <dsp:txXfrm>
        <a:off x="557652" y="3936115"/>
        <a:ext cx="10037752" cy="912522"/>
      </dsp:txXfrm>
    </dsp:sp>
    <dsp:sp modelId="{AE2E137C-D78A-4B7E-82FF-73FE65DB88D1}">
      <dsp:nvSpPr>
        <dsp:cNvPr id="0" name=""/>
        <dsp:cNvSpPr/>
      </dsp:nvSpPr>
      <dsp:spPr>
        <a:xfrm>
          <a:off x="557652" y="4848638"/>
          <a:ext cx="1338366" cy="223061"/>
        </a:xfrm>
        <a:prstGeom prst="parallelogram">
          <a:avLst>
            <a:gd name="adj" fmla="val 140840"/>
          </a:avLst>
        </a:prstGeom>
        <a:gradFill rotWithShape="0">
          <a:gsLst>
            <a:gs pos="0">
              <a:schemeClr val="accent1">
                <a:alpha val="90000"/>
                <a:hueOff val="0"/>
                <a:satOff val="0"/>
                <a:lumOff val="0"/>
                <a:alphaOff val="-28000"/>
                <a:satMod val="103000"/>
                <a:lumMod val="102000"/>
                <a:tint val="94000"/>
              </a:schemeClr>
            </a:gs>
            <a:gs pos="50000">
              <a:schemeClr val="accent1">
                <a:alpha val="90000"/>
                <a:hueOff val="0"/>
                <a:satOff val="0"/>
                <a:lumOff val="0"/>
                <a:alphaOff val="-28000"/>
                <a:satMod val="110000"/>
                <a:lumMod val="100000"/>
                <a:shade val="100000"/>
              </a:schemeClr>
            </a:gs>
            <a:gs pos="100000">
              <a:schemeClr val="accent1">
                <a:alpha val="90000"/>
                <a:hueOff val="0"/>
                <a:satOff val="0"/>
                <a:lumOff val="0"/>
                <a:alphaOff val="-28000"/>
                <a:lumMod val="99000"/>
                <a:satMod val="120000"/>
                <a:shade val="78000"/>
              </a:schemeClr>
            </a:gs>
          </a:gsLst>
          <a:lin ang="5400000" scaled="0"/>
        </a:gradFill>
        <a:ln w="6350" cap="flat" cmpd="sng" algn="ctr">
          <a:solidFill>
            <a:schemeClr val="accent1">
              <a:alpha val="90000"/>
              <a:hueOff val="0"/>
              <a:satOff val="0"/>
              <a:lumOff val="0"/>
              <a:alphaOff val="-2800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8F3D112-1114-4B31-B0BF-591F70EBBEA0}">
      <dsp:nvSpPr>
        <dsp:cNvPr id="0" name=""/>
        <dsp:cNvSpPr/>
      </dsp:nvSpPr>
      <dsp:spPr>
        <a:xfrm>
          <a:off x="1974091" y="4848638"/>
          <a:ext cx="1338366" cy="223061"/>
        </a:xfrm>
        <a:prstGeom prst="parallelogram">
          <a:avLst>
            <a:gd name="adj" fmla="val 140840"/>
          </a:avLst>
        </a:prstGeom>
        <a:gradFill rotWithShape="0">
          <a:gsLst>
            <a:gs pos="0">
              <a:schemeClr val="accent1">
                <a:alpha val="90000"/>
                <a:hueOff val="0"/>
                <a:satOff val="0"/>
                <a:lumOff val="0"/>
                <a:alphaOff val="-30000"/>
                <a:satMod val="103000"/>
                <a:lumMod val="102000"/>
                <a:tint val="94000"/>
              </a:schemeClr>
            </a:gs>
            <a:gs pos="50000">
              <a:schemeClr val="accent1">
                <a:alpha val="90000"/>
                <a:hueOff val="0"/>
                <a:satOff val="0"/>
                <a:lumOff val="0"/>
                <a:alphaOff val="-30000"/>
                <a:satMod val="110000"/>
                <a:lumMod val="100000"/>
                <a:shade val="100000"/>
              </a:schemeClr>
            </a:gs>
            <a:gs pos="100000">
              <a:schemeClr val="accent1">
                <a:alpha val="90000"/>
                <a:hueOff val="0"/>
                <a:satOff val="0"/>
                <a:lumOff val="0"/>
                <a:alphaOff val="-30000"/>
                <a:lumMod val="99000"/>
                <a:satMod val="120000"/>
                <a:shade val="78000"/>
              </a:schemeClr>
            </a:gs>
          </a:gsLst>
          <a:lin ang="5400000" scaled="0"/>
        </a:gradFill>
        <a:ln w="6350" cap="flat" cmpd="sng" algn="ctr">
          <a:solidFill>
            <a:schemeClr val="accent1">
              <a:alpha val="90000"/>
              <a:hueOff val="0"/>
              <a:satOff val="0"/>
              <a:lumOff val="0"/>
              <a:alphaOff val="-3000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B7BAADA-E365-4C82-ABC9-7AF928791BB4}">
      <dsp:nvSpPr>
        <dsp:cNvPr id="0" name=""/>
        <dsp:cNvSpPr/>
      </dsp:nvSpPr>
      <dsp:spPr>
        <a:xfrm>
          <a:off x="3390529" y="4848638"/>
          <a:ext cx="1338366" cy="223061"/>
        </a:xfrm>
        <a:prstGeom prst="parallelogram">
          <a:avLst>
            <a:gd name="adj" fmla="val 140840"/>
          </a:avLst>
        </a:prstGeom>
        <a:gradFill rotWithShape="0">
          <a:gsLst>
            <a:gs pos="0">
              <a:schemeClr val="accent1">
                <a:alpha val="90000"/>
                <a:hueOff val="0"/>
                <a:satOff val="0"/>
                <a:lumOff val="0"/>
                <a:alphaOff val="-32000"/>
                <a:satMod val="103000"/>
                <a:lumMod val="102000"/>
                <a:tint val="94000"/>
              </a:schemeClr>
            </a:gs>
            <a:gs pos="50000">
              <a:schemeClr val="accent1">
                <a:alpha val="90000"/>
                <a:hueOff val="0"/>
                <a:satOff val="0"/>
                <a:lumOff val="0"/>
                <a:alphaOff val="-32000"/>
                <a:satMod val="110000"/>
                <a:lumMod val="100000"/>
                <a:shade val="100000"/>
              </a:schemeClr>
            </a:gs>
            <a:gs pos="100000">
              <a:schemeClr val="accent1">
                <a:alpha val="90000"/>
                <a:hueOff val="0"/>
                <a:satOff val="0"/>
                <a:lumOff val="0"/>
                <a:alphaOff val="-32000"/>
                <a:lumMod val="99000"/>
                <a:satMod val="120000"/>
                <a:shade val="78000"/>
              </a:schemeClr>
            </a:gs>
          </a:gsLst>
          <a:lin ang="5400000" scaled="0"/>
        </a:gradFill>
        <a:ln w="6350" cap="flat" cmpd="sng" algn="ctr">
          <a:solidFill>
            <a:schemeClr val="accent1">
              <a:alpha val="90000"/>
              <a:hueOff val="0"/>
              <a:satOff val="0"/>
              <a:lumOff val="0"/>
              <a:alphaOff val="-3200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9A0E637-B4BF-4CA8-AD60-A3281BFD8A6D}">
      <dsp:nvSpPr>
        <dsp:cNvPr id="0" name=""/>
        <dsp:cNvSpPr/>
      </dsp:nvSpPr>
      <dsp:spPr>
        <a:xfrm>
          <a:off x="4806967" y="4848638"/>
          <a:ext cx="1338366" cy="223061"/>
        </a:xfrm>
        <a:prstGeom prst="parallelogram">
          <a:avLst>
            <a:gd name="adj" fmla="val 140840"/>
          </a:avLst>
        </a:prstGeom>
        <a:gradFill rotWithShape="0">
          <a:gsLst>
            <a:gs pos="0">
              <a:schemeClr val="accent1">
                <a:alpha val="90000"/>
                <a:hueOff val="0"/>
                <a:satOff val="0"/>
                <a:lumOff val="0"/>
                <a:alphaOff val="-34000"/>
                <a:satMod val="103000"/>
                <a:lumMod val="102000"/>
                <a:tint val="94000"/>
              </a:schemeClr>
            </a:gs>
            <a:gs pos="50000">
              <a:schemeClr val="accent1">
                <a:alpha val="90000"/>
                <a:hueOff val="0"/>
                <a:satOff val="0"/>
                <a:lumOff val="0"/>
                <a:alphaOff val="-34000"/>
                <a:satMod val="110000"/>
                <a:lumMod val="100000"/>
                <a:shade val="100000"/>
              </a:schemeClr>
            </a:gs>
            <a:gs pos="100000">
              <a:schemeClr val="accent1">
                <a:alpha val="90000"/>
                <a:hueOff val="0"/>
                <a:satOff val="0"/>
                <a:lumOff val="0"/>
                <a:alphaOff val="-34000"/>
                <a:lumMod val="99000"/>
                <a:satMod val="120000"/>
                <a:shade val="78000"/>
              </a:schemeClr>
            </a:gs>
          </a:gsLst>
          <a:lin ang="5400000" scaled="0"/>
        </a:gradFill>
        <a:ln w="6350" cap="flat" cmpd="sng" algn="ctr">
          <a:solidFill>
            <a:schemeClr val="accent1">
              <a:alpha val="90000"/>
              <a:hueOff val="0"/>
              <a:satOff val="0"/>
              <a:lumOff val="0"/>
              <a:alphaOff val="-3400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91BD514-CBA2-4230-B384-59D4CAC33360}">
      <dsp:nvSpPr>
        <dsp:cNvPr id="0" name=""/>
        <dsp:cNvSpPr/>
      </dsp:nvSpPr>
      <dsp:spPr>
        <a:xfrm>
          <a:off x="6223406" y="4848638"/>
          <a:ext cx="1338366" cy="223061"/>
        </a:xfrm>
        <a:prstGeom prst="parallelogram">
          <a:avLst>
            <a:gd name="adj" fmla="val 140840"/>
          </a:avLst>
        </a:prstGeom>
        <a:gradFill rotWithShape="0">
          <a:gsLst>
            <a:gs pos="0">
              <a:schemeClr val="accent1">
                <a:alpha val="90000"/>
                <a:hueOff val="0"/>
                <a:satOff val="0"/>
                <a:lumOff val="0"/>
                <a:alphaOff val="-36000"/>
                <a:satMod val="103000"/>
                <a:lumMod val="102000"/>
                <a:tint val="94000"/>
              </a:schemeClr>
            </a:gs>
            <a:gs pos="50000">
              <a:schemeClr val="accent1">
                <a:alpha val="90000"/>
                <a:hueOff val="0"/>
                <a:satOff val="0"/>
                <a:lumOff val="0"/>
                <a:alphaOff val="-36000"/>
                <a:satMod val="110000"/>
                <a:lumMod val="100000"/>
                <a:shade val="100000"/>
              </a:schemeClr>
            </a:gs>
            <a:gs pos="100000">
              <a:schemeClr val="accent1">
                <a:alpha val="90000"/>
                <a:hueOff val="0"/>
                <a:satOff val="0"/>
                <a:lumOff val="0"/>
                <a:alphaOff val="-36000"/>
                <a:lumMod val="99000"/>
                <a:satMod val="120000"/>
                <a:shade val="78000"/>
              </a:schemeClr>
            </a:gs>
          </a:gsLst>
          <a:lin ang="5400000" scaled="0"/>
        </a:gradFill>
        <a:ln w="6350" cap="flat" cmpd="sng" algn="ctr">
          <a:solidFill>
            <a:schemeClr val="accent1">
              <a:alpha val="90000"/>
              <a:hueOff val="0"/>
              <a:satOff val="0"/>
              <a:lumOff val="0"/>
              <a:alphaOff val="-3600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5FC3FCEB-0A73-438D-A3FA-A4993270EE1B}">
      <dsp:nvSpPr>
        <dsp:cNvPr id="0" name=""/>
        <dsp:cNvSpPr/>
      </dsp:nvSpPr>
      <dsp:spPr>
        <a:xfrm>
          <a:off x="7639844" y="4848638"/>
          <a:ext cx="1338366" cy="223061"/>
        </a:xfrm>
        <a:prstGeom prst="parallelogram">
          <a:avLst>
            <a:gd name="adj" fmla="val 140840"/>
          </a:avLst>
        </a:prstGeom>
        <a:gradFill rotWithShape="0">
          <a:gsLst>
            <a:gs pos="0">
              <a:schemeClr val="accent1">
                <a:alpha val="90000"/>
                <a:hueOff val="0"/>
                <a:satOff val="0"/>
                <a:lumOff val="0"/>
                <a:alphaOff val="-38000"/>
                <a:satMod val="103000"/>
                <a:lumMod val="102000"/>
                <a:tint val="94000"/>
              </a:schemeClr>
            </a:gs>
            <a:gs pos="50000">
              <a:schemeClr val="accent1">
                <a:alpha val="90000"/>
                <a:hueOff val="0"/>
                <a:satOff val="0"/>
                <a:lumOff val="0"/>
                <a:alphaOff val="-38000"/>
                <a:satMod val="110000"/>
                <a:lumMod val="100000"/>
                <a:shade val="100000"/>
              </a:schemeClr>
            </a:gs>
            <a:gs pos="100000">
              <a:schemeClr val="accent1">
                <a:alpha val="90000"/>
                <a:hueOff val="0"/>
                <a:satOff val="0"/>
                <a:lumOff val="0"/>
                <a:alphaOff val="-38000"/>
                <a:lumMod val="99000"/>
                <a:satMod val="120000"/>
                <a:shade val="78000"/>
              </a:schemeClr>
            </a:gs>
          </a:gsLst>
          <a:lin ang="5400000" scaled="0"/>
        </a:gradFill>
        <a:ln w="6350" cap="flat" cmpd="sng" algn="ctr">
          <a:solidFill>
            <a:schemeClr val="accent1">
              <a:alpha val="90000"/>
              <a:hueOff val="0"/>
              <a:satOff val="0"/>
              <a:lumOff val="0"/>
              <a:alphaOff val="-3800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C323687-CDBC-4F65-B233-C38198A8934D}">
      <dsp:nvSpPr>
        <dsp:cNvPr id="0" name=""/>
        <dsp:cNvSpPr/>
      </dsp:nvSpPr>
      <dsp:spPr>
        <a:xfrm>
          <a:off x="9056283" y="4848638"/>
          <a:ext cx="1338366" cy="223061"/>
        </a:xfrm>
        <a:prstGeom prst="parallelogram">
          <a:avLst>
            <a:gd name="adj" fmla="val 140840"/>
          </a:avLst>
        </a:prstGeom>
        <a:gradFill rotWithShape="0">
          <a:gsLst>
            <a:gs pos="0">
              <a:schemeClr val="accent1">
                <a:alpha val="90000"/>
                <a:hueOff val="0"/>
                <a:satOff val="0"/>
                <a:lumOff val="0"/>
                <a:alphaOff val="-40000"/>
                <a:satMod val="103000"/>
                <a:lumMod val="102000"/>
                <a:tint val="94000"/>
              </a:schemeClr>
            </a:gs>
            <a:gs pos="50000">
              <a:schemeClr val="accent1">
                <a:alpha val="90000"/>
                <a:hueOff val="0"/>
                <a:satOff val="0"/>
                <a:lumOff val="0"/>
                <a:alphaOff val="-40000"/>
                <a:satMod val="110000"/>
                <a:lumMod val="100000"/>
                <a:shade val="100000"/>
              </a:schemeClr>
            </a:gs>
            <a:gs pos="100000">
              <a:schemeClr val="accent1">
                <a:alpha val="90000"/>
                <a:hueOff val="0"/>
                <a:satOff val="0"/>
                <a:lumOff val="0"/>
                <a:alphaOff val="-40000"/>
                <a:lumMod val="99000"/>
                <a:satMod val="120000"/>
                <a:shade val="78000"/>
              </a:schemeClr>
            </a:gs>
          </a:gsLst>
          <a:lin ang="5400000" scaled="0"/>
        </a:gradFill>
        <a:ln w="6350" cap="flat" cmpd="sng" algn="ctr">
          <a:solidFill>
            <a:schemeClr val="accent1">
              <a:alpha val="90000"/>
              <a:hueOff val="0"/>
              <a:satOff val="0"/>
              <a:lumOff val="0"/>
              <a:alphaOff val="-4000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2AB4CC-CF7A-4325-8218-F2E06536B834}">
      <dsp:nvSpPr>
        <dsp:cNvPr id="0" name=""/>
        <dsp:cNvSpPr/>
      </dsp:nvSpPr>
      <dsp:spPr>
        <a:xfrm>
          <a:off x="0" y="1711550"/>
          <a:ext cx="5543994" cy="2556004"/>
        </a:xfrm>
        <a:prstGeom prst="roundRect">
          <a:avLst/>
        </a:prstGeom>
        <a:gradFill rotWithShape="0">
          <a:gsLst>
            <a:gs pos="0">
              <a:schemeClr val="accent1">
                <a:alpha val="90000"/>
                <a:hueOff val="0"/>
                <a:satOff val="0"/>
                <a:lumOff val="0"/>
                <a:alphaOff val="0"/>
                <a:satMod val="103000"/>
                <a:lumMod val="102000"/>
                <a:tint val="94000"/>
              </a:schemeClr>
            </a:gs>
            <a:gs pos="50000">
              <a:schemeClr val="accent1">
                <a:alpha val="90000"/>
                <a:hueOff val="0"/>
                <a:satOff val="0"/>
                <a:lumOff val="0"/>
                <a:alphaOff val="0"/>
                <a:satMod val="110000"/>
                <a:lumMod val="100000"/>
                <a:shade val="100000"/>
              </a:schemeClr>
            </a:gs>
            <a:gs pos="100000">
              <a:schemeClr val="accent1">
                <a:alpha val="9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el-GR" sz="1800" kern="1200">
              <a:effectLst/>
              <a:latin typeface="Times New Roman" panose="02020603050405020304" pitchFamily="18" charset="0"/>
              <a:ea typeface="Times New Roman" panose="02020603050405020304" pitchFamily="18" charset="0"/>
              <a:cs typeface="Arial" panose="020B0604020202020204" pitchFamily="34" charset="0"/>
            </a:rPr>
            <a:t>Στη διεθνή βιβλιογραφία καταγράφεται πληθώρα στόχων για τον θεσμό της διαρκούς επιμόρφωσης, οι οποίοι διαφοροποιούνται ανάλογα με το εννοιολογικό μοντέλο στο οποίο βασίζονται. Για παράδειγμα:</a:t>
          </a:r>
          <a:br>
            <a:rPr lang="el-GR" sz="1800" kern="1200">
              <a:effectLst/>
              <a:latin typeface="Times New Roman" panose="02020603050405020304" pitchFamily="18" charset="0"/>
              <a:ea typeface="Times New Roman" panose="02020603050405020304" pitchFamily="18" charset="0"/>
              <a:cs typeface="Arial" panose="020B0604020202020204" pitchFamily="34" charset="0"/>
            </a:rPr>
          </a:br>
          <a:endParaRPr lang="el-GR" sz="1800" kern="1200" dirty="0"/>
        </a:p>
      </dsp:txBody>
      <dsp:txXfrm>
        <a:off x="124774" y="1836324"/>
        <a:ext cx="5294446" cy="2306456"/>
      </dsp:txXfrm>
    </dsp:sp>
    <dsp:sp modelId="{F24F8D22-1C38-4C59-A2A3-653CD5741F3D}">
      <dsp:nvSpPr>
        <dsp:cNvPr id="0" name=""/>
        <dsp:cNvSpPr/>
      </dsp:nvSpPr>
      <dsp:spPr>
        <a:xfrm rot="20363399">
          <a:off x="5504712" y="1731026"/>
          <a:ext cx="1227528" cy="0"/>
        </a:xfrm>
        <a:custGeom>
          <a:avLst/>
          <a:gdLst/>
          <a:ahLst/>
          <a:cxnLst/>
          <a:rect l="0" t="0" r="0" b="0"/>
          <a:pathLst>
            <a:path>
              <a:moveTo>
                <a:pt x="0" y="0"/>
              </a:moveTo>
              <a:lnTo>
                <a:pt x="1227528"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1EA86FE9-2960-4B2A-898A-BB8F32CCE923}">
      <dsp:nvSpPr>
        <dsp:cNvPr id="0" name=""/>
        <dsp:cNvSpPr/>
      </dsp:nvSpPr>
      <dsp:spPr>
        <a:xfrm>
          <a:off x="6057199" y="2976"/>
          <a:ext cx="5291998" cy="1512001"/>
        </a:xfrm>
        <a:prstGeom prst="roundRect">
          <a:avLst/>
        </a:prstGeom>
        <a:gradFill rotWithShape="0">
          <a:gsLst>
            <a:gs pos="0">
              <a:schemeClr val="accent1">
                <a:alpha val="90000"/>
                <a:hueOff val="0"/>
                <a:satOff val="0"/>
                <a:lumOff val="0"/>
                <a:alphaOff val="-20000"/>
                <a:satMod val="103000"/>
                <a:lumMod val="102000"/>
                <a:tint val="94000"/>
              </a:schemeClr>
            </a:gs>
            <a:gs pos="50000">
              <a:schemeClr val="accent1">
                <a:alpha val="90000"/>
                <a:hueOff val="0"/>
                <a:satOff val="0"/>
                <a:lumOff val="0"/>
                <a:alphaOff val="-20000"/>
                <a:satMod val="110000"/>
                <a:lumMod val="100000"/>
                <a:shade val="100000"/>
              </a:schemeClr>
            </a:gs>
            <a:gs pos="100000">
              <a:schemeClr val="accent1">
                <a:alpha val="90000"/>
                <a:hueOff val="0"/>
                <a:satOff val="0"/>
                <a:lumOff val="0"/>
                <a:alphaOff val="-2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cs typeface="Arial" panose="020B0604020202020204" pitchFamily="34" charset="0"/>
            </a:rPr>
            <a:t>α) </a:t>
          </a:r>
          <a:r>
            <a:rPr lang="el-GR" sz="1800" b="1" kern="1200" dirty="0">
              <a:effectLst/>
              <a:latin typeface="Times New Roman" panose="02020603050405020304" pitchFamily="18" charset="0"/>
              <a:ea typeface="Times New Roman" panose="02020603050405020304" pitchFamily="18" charset="0"/>
              <a:cs typeface="Arial" panose="020B0604020202020204" pitchFamily="34" charset="0"/>
            </a:rPr>
            <a:t>το μοντέλο εξυπηρέτησης των αναγκών του εκπαιδευτικού συστήματος</a:t>
          </a:r>
          <a:r>
            <a:rPr lang="el-GR" sz="1800" kern="1200" dirty="0">
              <a:effectLst/>
              <a:latin typeface="Times New Roman" panose="02020603050405020304" pitchFamily="18" charset="0"/>
              <a:ea typeface="Times New Roman" panose="02020603050405020304" pitchFamily="18" charset="0"/>
              <a:cs typeface="Arial" panose="020B0604020202020204" pitchFamily="34" charset="0"/>
            </a:rPr>
            <a:t> εστιάζει στις κοινωνικές λειτουργίες του σχολείου·</a:t>
          </a:r>
          <a:br>
            <a:rPr lang="el-GR" sz="1800" kern="1200" dirty="0">
              <a:effectLst/>
              <a:latin typeface="Times New Roman" panose="02020603050405020304" pitchFamily="18" charset="0"/>
              <a:ea typeface="Times New Roman" panose="02020603050405020304" pitchFamily="18" charset="0"/>
              <a:cs typeface="Arial" panose="020B0604020202020204" pitchFamily="34" charset="0"/>
            </a:rPr>
          </a:br>
          <a:endParaRPr lang="el-GR" sz="1800" kern="1200" dirty="0"/>
        </a:p>
      </dsp:txBody>
      <dsp:txXfrm>
        <a:off x="6131009" y="76786"/>
        <a:ext cx="5144378" cy="1364381"/>
      </dsp:txXfrm>
    </dsp:sp>
    <dsp:sp modelId="{F85C16B6-22DF-42DB-ACBF-B035DA33AD8E}">
      <dsp:nvSpPr>
        <dsp:cNvPr id="0" name=""/>
        <dsp:cNvSpPr/>
      </dsp:nvSpPr>
      <dsp:spPr>
        <a:xfrm rot="1270361">
          <a:off x="5499919" y="4299042"/>
          <a:ext cx="1305846" cy="0"/>
        </a:xfrm>
        <a:custGeom>
          <a:avLst/>
          <a:gdLst/>
          <a:ahLst/>
          <a:cxnLst/>
          <a:rect l="0" t="0" r="0" b="0"/>
          <a:pathLst>
            <a:path>
              <a:moveTo>
                <a:pt x="0" y="0"/>
              </a:moveTo>
              <a:lnTo>
                <a:pt x="1305846"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1C7B9C61-27A8-410A-A25B-33AD45E8DC4B}">
      <dsp:nvSpPr>
        <dsp:cNvPr id="0" name=""/>
        <dsp:cNvSpPr/>
      </dsp:nvSpPr>
      <dsp:spPr>
        <a:xfrm>
          <a:off x="6067537" y="4534865"/>
          <a:ext cx="5291998" cy="1512001"/>
        </a:xfrm>
        <a:prstGeom prst="roundRect">
          <a:avLst/>
        </a:prstGeom>
        <a:gradFill rotWithShape="0">
          <a:gsLst>
            <a:gs pos="0">
              <a:schemeClr val="accent1">
                <a:alpha val="90000"/>
                <a:hueOff val="0"/>
                <a:satOff val="0"/>
                <a:lumOff val="0"/>
                <a:alphaOff val="-40000"/>
                <a:satMod val="103000"/>
                <a:lumMod val="102000"/>
                <a:tint val="94000"/>
              </a:schemeClr>
            </a:gs>
            <a:gs pos="50000">
              <a:schemeClr val="accent1">
                <a:alpha val="90000"/>
                <a:hueOff val="0"/>
                <a:satOff val="0"/>
                <a:lumOff val="0"/>
                <a:alphaOff val="-40000"/>
                <a:satMod val="110000"/>
                <a:lumMod val="100000"/>
                <a:shade val="100000"/>
              </a:schemeClr>
            </a:gs>
            <a:gs pos="100000">
              <a:schemeClr val="accent1">
                <a:alpha val="90000"/>
                <a:hueOff val="0"/>
                <a:satOff val="0"/>
                <a:lumOff val="0"/>
                <a:alphaOff val="-4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el-GR" sz="1800" kern="1200">
              <a:effectLst/>
              <a:latin typeface="Times New Roman" panose="02020603050405020304" pitchFamily="18" charset="0"/>
              <a:ea typeface="Times New Roman" panose="02020603050405020304" pitchFamily="18" charset="0"/>
              <a:cs typeface="Arial" panose="020B0604020202020204" pitchFamily="34" charset="0"/>
            </a:rPr>
            <a:t>β) </a:t>
          </a:r>
          <a:r>
            <a:rPr lang="el-GR" sz="1800" b="1" kern="1200">
              <a:effectLst/>
              <a:latin typeface="Times New Roman" panose="02020603050405020304" pitchFamily="18" charset="0"/>
              <a:ea typeface="Times New Roman" panose="02020603050405020304" pitchFamily="18" charset="0"/>
              <a:cs typeface="Arial" panose="020B0604020202020204" pitchFamily="34" charset="0"/>
            </a:rPr>
            <a:t>το μοντέλο ικανοποίησης των προσωπικών αναγκών των εκπαιδευτικών</a:t>
          </a:r>
          <a:r>
            <a:rPr lang="el-GR" sz="1800" kern="1200">
              <a:effectLst/>
              <a:latin typeface="Times New Roman" panose="02020603050405020304" pitchFamily="18" charset="0"/>
              <a:ea typeface="Times New Roman" panose="02020603050405020304" pitchFamily="18" charset="0"/>
              <a:cs typeface="Arial" panose="020B0604020202020204" pitchFamily="34" charset="0"/>
            </a:rPr>
            <a:t> επικεντρώνεται στη βελτίωση της προσωπικότητας και του επαγγελματικού έργου τους </a:t>
          </a:r>
          <a:endParaRPr lang="el-GR" sz="1800" kern="1200" dirty="0"/>
        </a:p>
      </dsp:txBody>
      <dsp:txXfrm>
        <a:off x="6141347" y="4608675"/>
        <a:ext cx="5144378" cy="1364381"/>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C9A8E9-B898-42F4-BB53-003F5998952C}">
      <dsp:nvSpPr>
        <dsp:cNvPr id="0" name=""/>
        <dsp:cNvSpPr/>
      </dsp:nvSpPr>
      <dsp:spPr>
        <a:xfrm>
          <a:off x="4005106" y="3006715"/>
          <a:ext cx="3563993" cy="1938839"/>
        </a:xfrm>
        <a:prstGeom prst="roundRect">
          <a:avLst/>
        </a:prstGeom>
        <a:gradFill rotWithShape="0">
          <a:gsLst>
            <a:gs pos="0">
              <a:schemeClr val="accent1">
                <a:alpha val="90000"/>
                <a:hueOff val="0"/>
                <a:satOff val="0"/>
                <a:lumOff val="0"/>
                <a:alphaOff val="0"/>
                <a:satMod val="103000"/>
                <a:lumMod val="102000"/>
                <a:tint val="94000"/>
              </a:schemeClr>
            </a:gs>
            <a:gs pos="50000">
              <a:schemeClr val="accent1">
                <a:alpha val="90000"/>
                <a:hueOff val="0"/>
                <a:satOff val="0"/>
                <a:lumOff val="0"/>
                <a:alphaOff val="0"/>
                <a:satMod val="110000"/>
                <a:lumMod val="100000"/>
                <a:shade val="100000"/>
              </a:schemeClr>
            </a:gs>
            <a:gs pos="100000">
              <a:schemeClr val="accent1">
                <a:alpha val="9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kern="1200">
              <a:effectLst/>
              <a:latin typeface="Times New Roman" panose="02020603050405020304" pitchFamily="18" charset="0"/>
              <a:ea typeface="Times New Roman" panose="02020603050405020304" pitchFamily="18" charset="0"/>
              <a:cs typeface="Arial" panose="020B0604020202020204" pitchFamily="34" charset="0"/>
            </a:rPr>
            <a:t>Αντίστοιχα, ο σκοπός της επιμόρφωσης μπορεί να είναι</a:t>
          </a:r>
          <a:endParaRPr lang="el-GR" sz="2000" kern="1200" dirty="0"/>
        </a:p>
      </dsp:txBody>
      <dsp:txXfrm>
        <a:off x="4099752" y="3101361"/>
        <a:ext cx="3374701" cy="1749547"/>
      </dsp:txXfrm>
    </dsp:sp>
    <dsp:sp modelId="{91B83352-2C1E-43B3-A0E3-C40B8CE0776E}">
      <dsp:nvSpPr>
        <dsp:cNvPr id="0" name=""/>
        <dsp:cNvSpPr/>
      </dsp:nvSpPr>
      <dsp:spPr>
        <a:xfrm rot="16064280">
          <a:off x="4866258" y="2158335"/>
          <a:ext cx="1698084" cy="0"/>
        </a:xfrm>
        <a:custGeom>
          <a:avLst/>
          <a:gdLst/>
          <a:ahLst/>
          <a:cxnLst/>
          <a:rect l="0" t="0" r="0" b="0"/>
          <a:pathLst>
            <a:path>
              <a:moveTo>
                <a:pt x="0" y="0"/>
              </a:moveTo>
              <a:lnTo>
                <a:pt x="1698084"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9F16BC7-91DA-4A9A-83F4-7A9F7F8AC149}">
      <dsp:nvSpPr>
        <dsp:cNvPr id="0" name=""/>
        <dsp:cNvSpPr/>
      </dsp:nvSpPr>
      <dsp:spPr>
        <a:xfrm>
          <a:off x="3946133" y="10932"/>
          <a:ext cx="3420001" cy="1299022"/>
        </a:xfrm>
        <a:prstGeom prst="roundRect">
          <a:avLst/>
        </a:prstGeom>
        <a:gradFill rotWithShape="0">
          <a:gsLst>
            <a:gs pos="0">
              <a:schemeClr val="accent1">
                <a:alpha val="90000"/>
                <a:hueOff val="0"/>
                <a:satOff val="0"/>
                <a:lumOff val="0"/>
                <a:alphaOff val="-13333"/>
                <a:satMod val="103000"/>
                <a:lumMod val="102000"/>
                <a:tint val="94000"/>
              </a:schemeClr>
            </a:gs>
            <a:gs pos="50000">
              <a:schemeClr val="accent1">
                <a:alpha val="90000"/>
                <a:hueOff val="0"/>
                <a:satOff val="0"/>
                <a:lumOff val="0"/>
                <a:alphaOff val="-13333"/>
                <a:satMod val="110000"/>
                <a:lumMod val="100000"/>
                <a:shade val="100000"/>
              </a:schemeClr>
            </a:gs>
            <a:gs pos="100000">
              <a:schemeClr val="accent1">
                <a:alpha val="90000"/>
                <a:hueOff val="0"/>
                <a:satOff val="0"/>
                <a:lumOff val="0"/>
                <a:alphaOff val="-13333"/>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kern="1200">
              <a:effectLst/>
              <a:latin typeface="Times New Roman" panose="02020603050405020304" pitchFamily="18" charset="0"/>
              <a:ea typeface="Times New Roman" panose="02020603050405020304" pitchFamily="18" charset="0"/>
              <a:cs typeface="Arial" panose="020B0604020202020204" pitchFamily="34" charset="0"/>
            </a:rPr>
            <a:t>α) γενικός ή ειδικός</a:t>
          </a:r>
          <a:endParaRPr lang="el-GR" sz="2000" kern="1200" dirty="0"/>
        </a:p>
      </dsp:txBody>
      <dsp:txXfrm>
        <a:off x="4009546" y="74345"/>
        <a:ext cx="3293175" cy="1172196"/>
      </dsp:txXfrm>
    </dsp:sp>
    <dsp:sp modelId="{9788A0D9-6252-4461-A1C6-14376239ED1E}">
      <dsp:nvSpPr>
        <dsp:cNvPr id="0" name=""/>
        <dsp:cNvSpPr/>
      </dsp:nvSpPr>
      <dsp:spPr>
        <a:xfrm rot="1426152">
          <a:off x="7531084" y="4941584"/>
          <a:ext cx="896351" cy="0"/>
        </a:xfrm>
        <a:custGeom>
          <a:avLst/>
          <a:gdLst/>
          <a:ahLst/>
          <a:cxnLst/>
          <a:rect l="0" t="0" r="0" b="0"/>
          <a:pathLst>
            <a:path>
              <a:moveTo>
                <a:pt x="0" y="0"/>
              </a:moveTo>
              <a:lnTo>
                <a:pt x="896351"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F4A9B50-C2E2-4357-AB95-8BE846560641}">
      <dsp:nvSpPr>
        <dsp:cNvPr id="0" name=""/>
        <dsp:cNvSpPr/>
      </dsp:nvSpPr>
      <dsp:spPr>
        <a:xfrm>
          <a:off x="8154205" y="5122223"/>
          <a:ext cx="3420001" cy="1299022"/>
        </a:xfrm>
        <a:prstGeom prst="roundRect">
          <a:avLst/>
        </a:prstGeom>
        <a:gradFill rotWithShape="0">
          <a:gsLst>
            <a:gs pos="0">
              <a:schemeClr val="accent1">
                <a:alpha val="90000"/>
                <a:hueOff val="0"/>
                <a:satOff val="0"/>
                <a:lumOff val="0"/>
                <a:alphaOff val="-26667"/>
                <a:satMod val="103000"/>
                <a:lumMod val="102000"/>
                <a:tint val="94000"/>
              </a:schemeClr>
            </a:gs>
            <a:gs pos="50000">
              <a:schemeClr val="accent1">
                <a:alpha val="90000"/>
                <a:hueOff val="0"/>
                <a:satOff val="0"/>
                <a:lumOff val="0"/>
                <a:alphaOff val="-26667"/>
                <a:satMod val="110000"/>
                <a:lumMod val="100000"/>
                <a:shade val="100000"/>
              </a:schemeClr>
            </a:gs>
            <a:gs pos="100000">
              <a:schemeClr val="accent1">
                <a:alpha val="90000"/>
                <a:hueOff val="0"/>
                <a:satOff val="0"/>
                <a:lumOff val="0"/>
                <a:alphaOff val="-26667"/>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kern="1200">
              <a:effectLst/>
              <a:latin typeface="Times New Roman" panose="02020603050405020304" pitchFamily="18" charset="0"/>
              <a:ea typeface="Times New Roman" panose="02020603050405020304" pitchFamily="18" charset="0"/>
              <a:cs typeface="Arial" panose="020B0604020202020204" pitchFamily="34" charset="0"/>
            </a:rPr>
            <a:t>β) προσαρμοσμένος σε ατομικές, ομαδικές ή συλλογικές ανάγκες</a:t>
          </a:r>
          <a:endParaRPr lang="el-GR" sz="2000" kern="1200" dirty="0"/>
        </a:p>
      </dsp:txBody>
      <dsp:txXfrm>
        <a:off x="8217618" y="5185636"/>
        <a:ext cx="3293175" cy="1172196"/>
      </dsp:txXfrm>
    </dsp:sp>
    <dsp:sp modelId="{41A194BD-2C4B-414C-AE65-83B559968C01}">
      <dsp:nvSpPr>
        <dsp:cNvPr id="0" name=""/>
        <dsp:cNvSpPr/>
      </dsp:nvSpPr>
      <dsp:spPr>
        <a:xfrm rot="9344614">
          <a:off x="3110098" y="4971441"/>
          <a:ext cx="936340" cy="0"/>
        </a:xfrm>
        <a:custGeom>
          <a:avLst/>
          <a:gdLst/>
          <a:ahLst/>
          <a:cxnLst/>
          <a:rect l="0" t="0" r="0" b="0"/>
          <a:pathLst>
            <a:path>
              <a:moveTo>
                <a:pt x="0" y="0"/>
              </a:moveTo>
              <a:lnTo>
                <a:pt x="936340"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412E74E-A0AB-4801-B204-2DBCDC8CAEE0}">
      <dsp:nvSpPr>
        <dsp:cNvPr id="0" name=""/>
        <dsp:cNvSpPr/>
      </dsp:nvSpPr>
      <dsp:spPr>
        <a:xfrm>
          <a:off x="0" y="5163775"/>
          <a:ext cx="3420001" cy="1299022"/>
        </a:xfrm>
        <a:prstGeom prst="roundRect">
          <a:avLst/>
        </a:prstGeom>
        <a:gradFill rotWithShape="0">
          <a:gsLst>
            <a:gs pos="0">
              <a:schemeClr val="accent1">
                <a:alpha val="90000"/>
                <a:hueOff val="0"/>
                <a:satOff val="0"/>
                <a:lumOff val="0"/>
                <a:alphaOff val="-40000"/>
                <a:satMod val="103000"/>
                <a:lumMod val="102000"/>
                <a:tint val="94000"/>
              </a:schemeClr>
            </a:gs>
            <a:gs pos="50000">
              <a:schemeClr val="accent1">
                <a:alpha val="90000"/>
                <a:hueOff val="0"/>
                <a:satOff val="0"/>
                <a:lumOff val="0"/>
                <a:alphaOff val="-40000"/>
                <a:satMod val="110000"/>
                <a:lumMod val="100000"/>
                <a:shade val="100000"/>
              </a:schemeClr>
            </a:gs>
            <a:gs pos="100000">
              <a:schemeClr val="accent1">
                <a:alpha val="90000"/>
                <a:hueOff val="0"/>
                <a:satOff val="0"/>
                <a:lumOff val="0"/>
                <a:alphaOff val="-4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kern="1200" dirty="0">
              <a:effectLst/>
              <a:latin typeface="Times New Roman" panose="02020603050405020304" pitchFamily="18" charset="0"/>
              <a:ea typeface="Times New Roman" panose="02020603050405020304" pitchFamily="18" charset="0"/>
              <a:cs typeface="Arial" panose="020B0604020202020204" pitchFamily="34" charset="0"/>
            </a:rPr>
            <a:t>γ) τοπικού, περιφερειακού ή εθνικού χαρακτήρα, σε συνάρτηση με το πλαίσιο επιμορφωτικής πολιτικής που ισχύει σε κάθε κράτος </a:t>
          </a:r>
          <a:endParaRPr lang="el-GR" sz="2000" kern="1200" dirty="0"/>
        </a:p>
      </dsp:txBody>
      <dsp:txXfrm>
        <a:off x="63413" y="5227188"/>
        <a:ext cx="3293175" cy="117219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EE75B1-2E23-4B71-AA0F-4572B952A167}">
      <dsp:nvSpPr>
        <dsp:cNvPr id="0" name=""/>
        <dsp:cNvSpPr/>
      </dsp:nvSpPr>
      <dsp:spPr>
        <a:xfrm>
          <a:off x="4583504" y="2105639"/>
          <a:ext cx="2340009" cy="2340009"/>
        </a:xfrm>
        <a:prstGeom prst="roundRect">
          <a:avLst/>
        </a:prstGeom>
        <a:gradFill rotWithShape="0">
          <a:gsLst>
            <a:gs pos="0">
              <a:schemeClr val="accent1">
                <a:alpha val="90000"/>
                <a:hueOff val="0"/>
                <a:satOff val="0"/>
                <a:lumOff val="0"/>
                <a:alphaOff val="0"/>
                <a:satMod val="103000"/>
                <a:lumMod val="102000"/>
                <a:tint val="94000"/>
              </a:schemeClr>
            </a:gs>
            <a:gs pos="50000">
              <a:schemeClr val="accent1">
                <a:alpha val="90000"/>
                <a:hueOff val="0"/>
                <a:satOff val="0"/>
                <a:lumOff val="0"/>
                <a:alphaOff val="0"/>
                <a:satMod val="110000"/>
                <a:lumMod val="100000"/>
                <a:shade val="100000"/>
              </a:schemeClr>
            </a:gs>
            <a:gs pos="100000">
              <a:schemeClr val="accent1">
                <a:alpha val="9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kern="1200">
              <a:effectLst/>
              <a:latin typeface="Times New Roman" panose="02020603050405020304" pitchFamily="18" charset="0"/>
              <a:ea typeface="Times New Roman" panose="02020603050405020304" pitchFamily="18" charset="0"/>
              <a:cs typeface="Arial" panose="020B0604020202020204" pitchFamily="34" charset="0"/>
            </a:rPr>
            <a:t>Οι θεσμικοί στόχοι της επιμόρφωσης, όπως ορίζονται από τον Ν. 1566/85 και εξακολουθούν να ισχύουν, περιλαμβάνουν:</a:t>
          </a:r>
          <a:br>
            <a:rPr lang="el-GR" sz="2000" kern="1200">
              <a:effectLst/>
              <a:latin typeface="Times New Roman" panose="02020603050405020304" pitchFamily="18" charset="0"/>
              <a:ea typeface="Times New Roman" panose="02020603050405020304" pitchFamily="18" charset="0"/>
              <a:cs typeface="Arial" panose="020B0604020202020204" pitchFamily="34" charset="0"/>
            </a:rPr>
          </a:br>
          <a:endParaRPr lang="el-GR" sz="2000" kern="1200" dirty="0"/>
        </a:p>
      </dsp:txBody>
      <dsp:txXfrm>
        <a:off x="4697734" y="2219869"/>
        <a:ext cx="2111549" cy="2111549"/>
      </dsp:txXfrm>
    </dsp:sp>
    <dsp:sp modelId="{10B096A3-2E9C-4697-B7EB-2152FD2177A7}">
      <dsp:nvSpPr>
        <dsp:cNvPr id="0" name=""/>
        <dsp:cNvSpPr/>
      </dsp:nvSpPr>
      <dsp:spPr>
        <a:xfrm rot="16200000">
          <a:off x="5359375" y="1711506"/>
          <a:ext cx="788267" cy="0"/>
        </a:xfrm>
        <a:custGeom>
          <a:avLst/>
          <a:gdLst/>
          <a:ahLst/>
          <a:cxnLst/>
          <a:rect l="0" t="0" r="0" b="0"/>
          <a:pathLst>
            <a:path>
              <a:moveTo>
                <a:pt x="0" y="0"/>
              </a:moveTo>
              <a:lnTo>
                <a:pt x="788267"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BC3864B-D966-4DD9-8D67-2E253F926A43}">
      <dsp:nvSpPr>
        <dsp:cNvPr id="0" name=""/>
        <dsp:cNvSpPr/>
      </dsp:nvSpPr>
      <dsp:spPr>
        <a:xfrm>
          <a:off x="4115510" y="563"/>
          <a:ext cx="3275997" cy="1316809"/>
        </a:xfrm>
        <a:prstGeom prst="roundRect">
          <a:avLst/>
        </a:prstGeom>
        <a:gradFill rotWithShape="0">
          <a:gsLst>
            <a:gs pos="0">
              <a:schemeClr val="accent1">
                <a:alpha val="90000"/>
                <a:hueOff val="0"/>
                <a:satOff val="0"/>
                <a:lumOff val="0"/>
                <a:alphaOff val="-10000"/>
                <a:satMod val="103000"/>
                <a:lumMod val="102000"/>
                <a:tint val="94000"/>
              </a:schemeClr>
            </a:gs>
            <a:gs pos="50000">
              <a:schemeClr val="accent1">
                <a:alpha val="90000"/>
                <a:hueOff val="0"/>
                <a:satOff val="0"/>
                <a:lumOff val="0"/>
                <a:alphaOff val="-10000"/>
                <a:satMod val="110000"/>
                <a:lumMod val="100000"/>
                <a:shade val="100000"/>
              </a:schemeClr>
            </a:gs>
            <a:gs pos="100000">
              <a:schemeClr val="accent1">
                <a:alpha val="90000"/>
                <a:hueOff val="0"/>
                <a:satOff val="0"/>
                <a:lumOff val="0"/>
                <a:alphaOff val="-1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b="1" kern="1200">
              <a:effectLst/>
              <a:latin typeface="Times New Roman" panose="02020603050405020304" pitchFamily="18" charset="0"/>
              <a:ea typeface="Times New Roman" panose="02020603050405020304" pitchFamily="18" charset="0"/>
              <a:cs typeface="Arial" panose="020B0604020202020204" pitchFamily="34" charset="0"/>
            </a:rPr>
            <a:t>α)</a:t>
          </a:r>
          <a:r>
            <a:rPr lang="el-GR" sz="2000" kern="1200">
              <a:effectLst/>
              <a:latin typeface="Times New Roman" panose="02020603050405020304" pitchFamily="18" charset="0"/>
              <a:ea typeface="Times New Roman" panose="02020603050405020304" pitchFamily="18" charset="0"/>
              <a:cs typeface="Arial" panose="020B0604020202020204" pitchFamily="34" charset="0"/>
            </a:rPr>
            <a:t> την ενημέρωση των εκπαιδευτικών</a:t>
          </a:r>
          <a:endParaRPr lang="el-GR" sz="2000" kern="1200" dirty="0"/>
        </a:p>
      </dsp:txBody>
      <dsp:txXfrm>
        <a:off x="4179791" y="64844"/>
        <a:ext cx="3147435" cy="1188247"/>
      </dsp:txXfrm>
    </dsp:sp>
    <dsp:sp modelId="{36D40352-06BE-456D-94E0-943314FF97EC}">
      <dsp:nvSpPr>
        <dsp:cNvPr id="0" name=""/>
        <dsp:cNvSpPr/>
      </dsp:nvSpPr>
      <dsp:spPr>
        <a:xfrm rot="7429">
          <a:off x="6923512" y="3279585"/>
          <a:ext cx="1307510" cy="0"/>
        </a:xfrm>
        <a:custGeom>
          <a:avLst/>
          <a:gdLst/>
          <a:ahLst/>
          <a:cxnLst/>
          <a:rect l="0" t="0" r="0" b="0"/>
          <a:pathLst>
            <a:path>
              <a:moveTo>
                <a:pt x="0" y="0"/>
              </a:moveTo>
              <a:lnTo>
                <a:pt x="1307510"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E02DEFB9-39E3-497F-BF24-35E941F5EBED}">
      <dsp:nvSpPr>
        <dsp:cNvPr id="0" name=""/>
        <dsp:cNvSpPr/>
      </dsp:nvSpPr>
      <dsp:spPr>
        <a:xfrm>
          <a:off x="8231021" y="2626133"/>
          <a:ext cx="3275997" cy="1316809"/>
        </a:xfrm>
        <a:prstGeom prst="roundRect">
          <a:avLst/>
        </a:prstGeom>
        <a:gradFill rotWithShape="0">
          <a:gsLst>
            <a:gs pos="0">
              <a:schemeClr val="accent1">
                <a:alpha val="90000"/>
                <a:hueOff val="0"/>
                <a:satOff val="0"/>
                <a:lumOff val="0"/>
                <a:alphaOff val="-20000"/>
                <a:satMod val="103000"/>
                <a:lumMod val="102000"/>
                <a:tint val="94000"/>
              </a:schemeClr>
            </a:gs>
            <a:gs pos="50000">
              <a:schemeClr val="accent1">
                <a:alpha val="90000"/>
                <a:hueOff val="0"/>
                <a:satOff val="0"/>
                <a:lumOff val="0"/>
                <a:alphaOff val="-20000"/>
                <a:satMod val="110000"/>
                <a:lumMod val="100000"/>
                <a:shade val="100000"/>
              </a:schemeClr>
            </a:gs>
            <a:gs pos="100000">
              <a:schemeClr val="accent1">
                <a:alpha val="90000"/>
                <a:hueOff val="0"/>
                <a:satOff val="0"/>
                <a:lumOff val="0"/>
                <a:alphaOff val="-2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b="1" kern="1200">
              <a:effectLst/>
              <a:latin typeface="Times New Roman" panose="02020603050405020304" pitchFamily="18" charset="0"/>
              <a:ea typeface="Times New Roman" panose="02020603050405020304" pitchFamily="18" charset="0"/>
              <a:cs typeface="Arial" panose="020B0604020202020204" pitchFamily="34" charset="0"/>
            </a:rPr>
            <a:t>β)</a:t>
          </a:r>
          <a:r>
            <a:rPr lang="el-GR" sz="2000" kern="1200">
              <a:effectLst/>
              <a:latin typeface="Times New Roman" panose="02020603050405020304" pitchFamily="18" charset="0"/>
              <a:ea typeface="Times New Roman" panose="02020603050405020304" pitchFamily="18" charset="0"/>
              <a:cs typeface="Arial" panose="020B0604020202020204" pitchFamily="34" charset="0"/>
            </a:rPr>
            <a:t> την ανάπτυξη της ικανότητάς τους να ανταποκρίνονται στις μεταβαλλόμενες εκπαιδευτικές συνθήκες</a:t>
          </a:r>
          <a:endParaRPr lang="el-GR" sz="2000" kern="1200" dirty="0"/>
        </a:p>
      </dsp:txBody>
      <dsp:txXfrm>
        <a:off x="8295302" y="2690414"/>
        <a:ext cx="3147435" cy="1188247"/>
      </dsp:txXfrm>
    </dsp:sp>
    <dsp:sp modelId="{18CDEBD8-D121-4DAD-9E35-8207D63265ED}">
      <dsp:nvSpPr>
        <dsp:cNvPr id="0" name=""/>
        <dsp:cNvSpPr/>
      </dsp:nvSpPr>
      <dsp:spPr>
        <a:xfrm rot="5400000">
          <a:off x="5359375" y="4839782"/>
          <a:ext cx="788267" cy="0"/>
        </a:xfrm>
        <a:custGeom>
          <a:avLst/>
          <a:gdLst/>
          <a:ahLst/>
          <a:cxnLst/>
          <a:rect l="0" t="0" r="0" b="0"/>
          <a:pathLst>
            <a:path>
              <a:moveTo>
                <a:pt x="0" y="0"/>
              </a:moveTo>
              <a:lnTo>
                <a:pt x="788267"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B55D1D4A-5AE7-456A-A314-C874575EF866}">
      <dsp:nvSpPr>
        <dsp:cNvPr id="0" name=""/>
        <dsp:cNvSpPr/>
      </dsp:nvSpPr>
      <dsp:spPr>
        <a:xfrm>
          <a:off x="4115510" y="5233916"/>
          <a:ext cx="3275997" cy="1316809"/>
        </a:xfrm>
        <a:prstGeom prst="roundRect">
          <a:avLst/>
        </a:prstGeom>
        <a:gradFill rotWithShape="0">
          <a:gsLst>
            <a:gs pos="0">
              <a:schemeClr val="accent1">
                <a:alpha val="90000"/>
                <a:hueOff val="0"/>
                <a:satOff val="0"/>
                <a:lumOff val="0"/>
                <a:alphaOff val="-30000"/>
                <a:satMod val="103000"/>
                <a:lumMod val="102000"/>
                <a:tint val="94000"/>
              </a:schemeClr>
            </a:gs>
            <a:gs pos="50000">
              <a:schemeClr val="accent1">
                <a:alpha val="90000"/>
                <a:hueOff val="0"/>
                <a:satOff val="0"/>
                <a:lumOff val="0"/>
                <a:alphaOff val="-30000"/>
                <a:satMod val="110000"/>
                <a:lumMod val="100000"/>
                <a:shade val="100000"/>
              </a:schemeClr>
            </a:gs>
            <a:gs pos="100000">
              <a:schemeClr val="accent1">
                <a:alpha val="90000"/>
                <a:hueOff val="0"/>
                <a:satOff val="0"/>
                <a:lumOff val="0"/>
                <a:alphaOff val="-3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b="1" kern="1200">
              <a:effectLst/>
              <a:latin typeface="Times New Roman" panose="02020603050405020304" pitchFamily="18" charset="0"/>
              <a:ea typeface="Times New Roman" panose="02020603050405020304" pitchFamily="18" charset="0"/>
              <a:cs typeface="Arial" panose="020B0604020202020204" pitchFamily="34" charset="0"/>
            </a:rPr>
            <a:t>γ)</a:t>
          </a:r>
          <a:r>
            <a:rPr lang="el-GR" sz="2000" kern="1200">
              <a:effectLst/>
              <a:latin typeface="Times New Roman" panose="02020603050405020304" pitchFamily="18" charset="0"/>
              <a:ea typeface="Times New Roman" panose="02020603050405020304" pitchFamily="18" charset="0"/>
              <a:cs typeface="Arial" panose="020B0604020202020204" pitchFamily="34" charset="0"/>
            </a:rPr>
            <a:t> τη διευκόλυνση της προσαρμογής τους στη σχολική πραγματικότητα</a:t>
          </a:r>
          <a:endParaRPr lang="el-GR" sz="2000" kern="1200" dirty="0"/>
        </a:p>
      </dsp:txBody>
      <dsp:txXfrm>
        <a:off x="4179791" y="5298197"/>
        <a:ext cx="3147435" cy="1188247"/>
      </dsp:txXfrm>
    </dsp:sp>
    <dsp:sp modelId="{85525627-D6F6-49D1-AB70-6C37D1AC07FF}">
      <dsp:nvSpPr>
        <dsp:cNvPr id="0" name=""/>
        <dsp:cNvSpPr/>
      </dsp:nvSpPr>
      <dsp:spPr>
        <a:xfrm rot="10792592">
          <a:off x="3275995" y="3279574"/>
          <a:ext cx="1307510" cy="0"/>
        </a:xfrm>
        <a:custGeom>
          <a:avLst/>
          <a:gdLst/>
          <a:ahLst/>
          <a:cxnLst/>
          <a:rect l="0" t="0" r="0" b="0"/>
          <a:pathLst>
            <a:path>
              <a:moveTo>
                <a:pt x="0" y="0"/>
              </a:moveTo>
              <a:lnTo>
                <a:pt x="1307510"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BB34FAD-239C-401D-92F0-1F27BC2CFEAE}">
      <dsp:nvSpPr>
        <dsp:cNvPr id="0" name=""/>
        <dsp:cNvSpPr/>
      </dsp:nvSpPr>
      <dsp:spPr>
        <a:xfrm>
          <a:off x="0" y="2626108"/>
          <a:ext cx="3275997" cy="1316809"/>
        </a:xfrm>
        <a:prstGeom prst="roundRect">
          <a:avLst/>
        </a:prstGeom>
        <a:gradFill rotWithShape="0">
          <a:gsLst>
            <a:gs pos="0">
              <a:schemeClr val="accent1">
                <a:alpha val="90000"/>
                <a:hueOff val="0"/>
                <a:satOff val="0"/>
                <a:lumOff val="0"/>
                <a:alphaOff val="-40000"/>
                <a:satMod val="103000"/>
                <a:lumMod val="102000"/>
                <a:tint val="94000"/>
              </a:schemeClr>
            </a:gs>
            <a:gs pos="50000">
              <a:schemeClr val="accent1">
                <a:alpha val="90000"/>
                <a:hueOff val="0"/>
                <a:satOff val="0"/>
                <a:lumOff val="0"/>
                <a:alphaOff val="-40000"/>
                <a:satMod val="110000"/>
                <a:lumMod val="100000"/>
                <a:shade val="100000"/>
              </a:schemeClr>
            </a:gs>
            <a:gs pos="100000">
              <a:schemeClr val="accent1">
                <a:alpha val="90000"/>
                <a:hueOff val="0"/>
                <a:satOff val="0"/>
                <a:lumOff val="0"/>
                <a:alphaOff val="-4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b="1" kern="1200" dirty="0">
              <a:effectLst/>
              <a:latin typeface="Times New Roman" panose="02020603050405020304" pitchFamily="18" charset="0"/>
              <a:ea typeface="Times New Roman" panose="02020603050405020304" pitchFamily="18" charset="0"/>
              <a:cs typeface="Arial" panose="020B0604020202020204" pitchFamily="34" charset="0"/>
            </a:rPr>
            <a:t>δ)</a:t>
          </a:r>
          <a:r>
            <a:rPr lang="el-GR" sz="2000" kern="1200" dirty="0">
              <a:effectLst/>
              <a:latin typeface="Times New Roman" panose="02020603050405020304" pitchFamily="18" charset="0"/>
              <a:ea typeface="Times New Roman" panose="02020603050405020304" pitchFamily="18" charset="0"/>
              <a:cs typeface="Arial" panose="020B0604020202020204" pitchFamily="34" charset="0"/>
            </a:rPr>
            <a:t> την εναρμόνιση των γνώσεων και των μεθόδων διδασκαλίας με τις ανάγκες της σύγχρονης εκπαίδευσης </a:t>
          </a:r>
          <a:endParaRPr lang="el-GR" sz="2000" kern="1200" dirty="0"/>
        </a:p>
      </dsp:txBody>
      <dsp:txXfrm>
        <a:off x="64281" y="2690389"/>
        <a:ext cx="3147435" cy="1188247"/>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7AF02B-5952-433D-84E6-9F8C1395C22B}">
      <dsp:nvSpPr>
        <dsp:cNvPr id="0" name=""/>
        <dsp:cNvSpPr/>
      </dsp:nvSpPr>
      <dsp:spPr>
        <a:xfrm>
          <a:off x="0" y="1407774"/>
          <a:ext cx="1979998" cy="3599999"/>
        </a:xfrm>
        <a:prstGeom prst="roundRect">
          <a:avLst>
            <a:gd name="adj" fmla="val 10000"/>
          </a:avLst>
        </a:prstGeom>
        <a:gradFill rotWithShape="0">
          <a:gsLst>
            <a:gs pos="0">
              <a:schemeClr val="accent1">
                <a:alpha val="80000"/>
                <a:hueOff val="0"/>
                <a:satOff val="0"/>
                <a:lumOff val="0"/>
                <a:alphaOff val="0"/>
                <a:satMod val="103000"/>
                <a:lumMod val="102000"/>
                <a:tint val="94000"/>
              </a:schemeClr>
            </a:gs>
            <a:gs pos="50000">
              <a:schemeClr val="accent1">
                <a:alpha val="80000"/>
                <a:hueOff val="0"/>
                <a:satOff val="0"/>
                <a:lumOff val="0"/>
                <a:alphaOff val="0"/>
                <a:satMod val="110000"/>
                <a:lumMod val="100000"/>
                <a:shade val="100000"/>
              </a:schemeClr>
            </a:gs>
            <a:gs pos="100000">
              <a:schemeClr val="accent1">
                <a:alpha val="8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rPr>
            <a:t>Οι στόχοι των επιμορφωτικών προγραμμάτων μπορούν να συνοψιστούν στα εξής</a:t>
          </a:r>
          <a:endParaRPr lang="el-GR" sz="1800" kern="1200" dirty="0"/>
        </a:p>
      </dsp:txBody>
      <dsp:txXfrm>
        <a:off x="57992" y="1465766"/>
        <a:ext cx="1864014" cy="3484015"/>
      </dsp:txXfrm>
    </dsp:sp>
    <dsp:sp modelId="{37DEFC59-85B4-4E11-AB50-D0CC577F033D}">
      <dsp:nvSpPr>
        <dsp:cNvPr id="0" name=""/>
        <dsp:cNvSpPr/>
      </dsp:nvSpPr>
      <dsp:spPr>
        <a:xfrm rot="17400255">
          <a:off x="934902" y="1709034"/>
          <a:ext cx="3177017" cy="12139"/>
        </a:xfrm>
        <a:custGeom>
          <a:avLst/>
          <a:gdLst/>
          <a:ahLst/>
          <a:cxnLst/>
          <a:rect l="0" t="0" r="0" b="0"/>
          <a:pathLst>
            <a:path>
              <a:moveTo>
                <a:pt x="0" y="6069"/>
              </a:moveTo>
              <a:lnTo>
                <a:pt x="3177017" y="6069"/>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2443985" y="1635678"/>
        <a:ext cx="158850" cy="158850"/>
      </dsp:txXfrm>
    </dsp:sp>
    <dsp:sp modelId="{5F78FD7A-061A-4B38-8CA5-DAF4C58420DC}">
      <dsp:nvSpPr>
        <dsp:cNvPr id="0" name=""/>
        <dsp:cNvSpPr/>
      </dsp:nvSpPr>
      <dsp:spPr>
        <a:xfrm>
          <a:off x="3066824" y="6105"/>
          <a:ext cx="7415998" cy="432657"/>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Font typeface="Wingdings" panose="05000000000000000000" pitchFamily="2" charset="2"/>
            <a:buNone/>
          </a:pPr>
          <a:r>
            <a:rPr lang="el-GR" sz="1800" kern="1200" dirty="0">
              <a:effectLst/>
              <a:latin typeface="Times New Roman" panose="02020603050405020304" pitchFamily="18" charset="0"/>
              <a:ea typeface="Times New Roman" panose="02020603050405020304" pitchFamily="18" charset="0"/>
            </a:rPr>
            <a:t>ανανέωση βασικών και επιστημονικών γνώσεων</a:t>
          </a:r>
          <a:endParaRPr lang="el-GR" sz="1800" kern="1200" dirty="0"/>
        </a:p>
      </dsp:txBody>
      <dsp:txXfrm>
        <a:off x="3079496" y="18777"/>
        <a:ext cx="7390654" cy="407313"/>
      </dsp:txXfrm>
    </dsp:sp>
    <dsp:sp modelId="{7DDB00AA-97DA-4B40-965A-305FBD9E9033}">
      <dsp:nvSpPr>
        <dsp:cNvPr id="0" name=""/>
        <dsp:cNvSpPr/>
      </dsp:nvSpPr>
      <dsp:spPr>
        <a:xfrm rot="17615931">
          <a:off x="1166000" y="1957813"/>
          <a:ext cx="2714821" cy="12139"/>
        </a:xfrm>
        <a:custGeom>
          <a:avLst/>
          <a:gdLst/>
          <a:ahLst/>
          <a:cxnLst/>
          <a:rect l="0" t="0" r="0" b="0"/>
          <a:pathLst>
            <a:path>
              <a:moveTo>
                <a:pt x="0" y="6069"/>
              </a:moveTo>
              <a:lnTo>
                <a:pt x="2714821" y="6069"/>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2455540" y="1896012"/>
        <a:ext cx="135741" cy="135741"/>
      </dsp:txXfrm>
    </dsp:sp>
    <dsp:sp modelId="{76733381-D567-4E69-94A8-13195C7D7194}">
      <dsp:nvSpPr>
        <dsp:cNvPr id="0" name=""/>
        <dsp:cNvSpPr/>
      </dsp:nvSpPr>
      <dsp:spPr>
        <a:xfrm>
          <a:off x="3066824" y="503662"/>
          <a:ext cx="7415998" cy="432657"/>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Font typeface="Wingdings" panose="05000000000000000000" pitchFamily="2" charset="2"/>
            <a:buNone/>
          </a:pPr>
          <a:r>
            <a:rPr lang="el-GR" sz="1800" kern="1200">
              <a:effectLst/>
              <a:latin typeface="Times New Roman" panose="02020603050405020304" pitchFamily="18" charset="0"/>
              <a:ea typeface="Times New Roman" panose="02020603050405020304" pitchFamily="18" charset="0"/>
            </a:rPr>
            <a:t>απόκτηση νέων προσόντων,</a:t>
          </a:r>
          <a:endParaRPr lang="el-GR" sz="1800" kern="1200" dirty="0">
            <a:effectLst/>
            <a:latin typeface="Times New Roman" panose="02020603050405020304" pitchFamily="18" charset="0"/>
            <a:ea typeface="Times New Roman" panose="02020603050405020304" pitchFamily="18" charset="0"/>
          </a:endParaRPr>
        </a:p>
      </dsp:txBody>
      <dsp:txXfrm>
        <a:off x="3079496" y="516334"/>
        <a:ext cx="7390654" cy="407313"/>
      </dsp:txXfrm>
    </dsp:sp>
    <dsp:sp modelId="{14A4DEC9-6E42-4CC5-9C29-57147B588117}">
      <dsp:nvSpPr>
        <dsp:cNvPr id="0" name=""/>
        <dsp:cNvSpPr/>
      </dsp:nvSpPr>
      <dsp:spPr>
        <a:xfrm rot="17918288">
          <a:off x="1389591" y="2206591"/>
          <a:ext cx="2267639" cy="12139"/>
        </a:xfrm>
        <a:custGeom>
          <a:avLst/>
          <a:gdLst/>
          <a:ahLst/>
          <a:cxnLst/>
          <a:rect l="0" t="0" r="0" b="0"/>
          <a:pathLst>
            <a:path>
              <a:moveTo>
                <a:pt x="0" y="6069"/>
              </a:moveTo>
              <a:lnTo>
                <a:pt x="2267639" y="6069"/>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2466720" y="2155969"/>
        <a:ext cx="113381" cy="113381"/>
      </dsp:txXfrm>
    </dsp:sp>
    <dsp:sp modelId="{A97DDCAB-37CD-4F7D-BAD4-B3CC508A898D}">
      <dsp:nvSpPr>
        <dsp:cNvPr id="0" name=""/>
        <dsp:cNvSpPr/>
      </dsp:nvSpPr>
      <dsp:spPr>
        <a:xfrm>
          <a:off x="3066824" y="1001218"/>
          <a:ext cx="7415998" cy="432657"/>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Font typeface="Wingdings" panose="05000000000000000000" pitchFamily="2" charset="2"/>
            <a:buNone/>
          </a:pPr>
          <a:r>
            <a:rPr lang="el-GR" sz="1800" kern="1200">
              <a:effectLst/>
              <a:latin typeface="Times New Roman" panose="02020603050405020304" pitchFamily="18" charset="0"/>
              <a:ea typeface="Times New Roman" panose="02020603050405020304" pitchFamily="18" charset="0"/>
            </a:rPr>
            <a:t>εξειδίκευση στη διδακτική συγκεκριμένων τομέων,</a:t>
          </a:r>
          <a:endParaRPr lang="el-GR" sz="1800" kern="1200" dirty="0">
            <a:effectLst/>
            <a:latin typeface="Times New Roman" panose="02020603050405020304" pitchFamily="18" charset="0"/>
            <a:ea typeface="Times New Roman" panose="02020603050405020304" pitchFamily="18" charset="0"/>
          </a:endParaRPr>
        </a:p>
      </dsp:txBody>
      <dsp:txXfrm>
        <a:off x="3079496" y="1013890"/>
        <a:ext cx="7390654" cy="407313"/>
      </dsp:txXfrm>
    </dsp:sp>
    <dsp:sp modelId="{C353DE9E-A266-4384-8B15-28E84E433492}">
      <dsp:nvSpPr>
        <dsp:cNvPr id="0" name=""/>
        <dsp:cNvSpPr/>
      </dsp:nvSpPr>
      <dsp:spPr>
        <a:xfrm rot="18363521">
          <a:off x="1600202" y="2455369"/>
          <a:ext cx="1846416" cy="12139"/>
        </a:xfrm>
        <a:custGeom>
          <a:avLst/>
          <a:gdLst/>
          <a:ahLst/>
          <a:cxnLst/>
          <a:rect l="0" t="0" r="0" b="0"/>
          <a:pathLst>
            <a:path>
              <a:moveTo>
                <a:pt x="0" y="6069"/>
              </a:moveTo>
              <a:lnTo>
                <a:pt x="1846416" y="6069"/>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2477250" y="2415278"/>
        <a:ext cx="92320" cy="92320"/>
      </dsp:txXfrm>
    </dsp:sp>
    <dsp:sp modelId="{855F1F28-944D-4EF4-91EE-DF415C42645D}">
      <dsp:nvSpPr>
        <dsp:cNvPr id="0" name=""/>
        <dsp:cNvSpPr/>
      </dsp:nvSpPr>
      <dsp:spPr>
        <a:xfrm>
          <a:off x="3066824" y="1498775"/>
          <a:ext cx="7415998" cy="432657"/>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Font typeface="Wingdings" panose="05000000000000000000" pitchFamily="2" charset="2"/>
            <a:buNone/>
          </a:pPr>
          <a:r>
            <a:rPr lang="el-GR" sz="1800" kern="1200">
              <a:effectLst/>
              <a:latin typeface="Times New Roman" panose="02020603050405020304" pitchFamily="18" charset="0"/>
              <a:ea typeface="Times New Roman" panose="02020603050405020304" pitchFamily="18" charset="0"/>
            </a:rPr>
            <a:t>μύηση σε νέες μεθόδους και εκπαιδευτικό υλικό,</a:t>
          </a:r>
          <a:endParaRPr lang="el-GR" sz="1800" kern="1200" dirty="0">
            <a:effectLst/>
            <a:latin typeface="Times New Roman" panose="02020603050405020304" pitchFamily="18" charset="0"/>
            <a:ea typeface="Times New Roman" panose="02020603050405020304" pitchFamily="18" charset="0"/>
          </a:endParaRPr>
        </a:p>
      </dsp:txBody>
      <dsp:txXfrm>
        <a:off x="3079496" y="1511447"/>
        <a:ext cx="7390654" cy="407313"/>
      </dsp:txXfrm>
    </dsp:sp>
    <dsp:sp modelId="{20E2EED5-7533-425C-884C-C3CB38CC5EBE}">
      <dsp:nvSpPr>
        <dsp:cNvPr id="0" name=""/>
        <dsp:cNvSpPr/>
      </dsp:nvSpPr>
      <dsp:spPr>
        <a:xfrm rot="19051340">
          <a:off x="1786620" y="2704147"/>
          <a:ext cx="1473580" cy="12139"/>
        </a:xfrm>
        <a:custGeom>
          <a:avLst/>
          <a:gdLst/>
          <a:ahLst/>
          <a:cxnLst/>
          <a:rect l="0" t="0" r="0" b="0"/>
          <a:pathLst>
            <a:path>
              <a:moveTo>
                <a:pt x="0" y="6069"/>
              </a:moveTo>
              <a:lnTo>
                <a:pt x="1473580" y="6069"/>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2486571" y="2673377"/>
        <a:ext cx="73679" cy="73679"/>
      </dsp:txXfrm>
    </dsp:sp>
    <dsp:sp modelId="{B75A93B4-3213-4468-AA3D-F4424982E159}">
      <dsp:nvSpPr>
        <dsp:cNvPr id="0" name=""/>
        <dsp:cNvSpPr/>
      </dsp:nvSpPr>
      <dsp:spPr>
        <a:xfrm>
          <a:off x="3066824" y="1996331"/>
          <a:ext cx="7415998" cy="432657"/>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Font typeface="Wingdings" panose="05000000000000000000" pitchFamily="2" charset="2"/>
            <a:buNone/>
          </a:pPr>
          <a:r>
            <a:rPr lang="el-GR" sz="1800" kern="1200">
              <a:effectLst/>
              <a:latin typeface="Times New Roman" panose="02020603050405020304" pitchFamily="18" charset="0"/>
              <a:ea typeface="Times New Roman" panose="02020603050405020304" pitchFamily="18" charset="0"/>
            </a:rPr>
            <a:t>βελτίωση των εκπαιδευτικών συστημάτων και των διδακτικών μεθόδων,</a:t>
          </a:r>
          <a:endParaRPr lang="el-GR" sz="1800" kern="1200" dirty="0">
            <a:effectLst/>
            <a:latin typeface="Times New Roman" panose="02020603050405020304" pitchFamily="18" charset="0"/>
            <a:ea typeface="Times New Roman" panose="02020603050405020304" pitchFamily="18" charset="0"/>
          </a:endParaRPr>
        </a:p>
      </dsp:txBody>
      <dsp:txXfrm>
        <a:off x="3079496" y="2009003"/>
        <a:ext cx="7390654" cy="407313"/>
      </dsp:txXfrm>
    </dsp:sp>
    <dsp:sp modelId="{EA74BD19-1D05-4EC2-9CBE-4F1201244DF5}">
      <dsp:nvSpPr>
        <dsp:cNvPr id="0" name=""/>
        <dsp:cNvSpPr/>
      </dsp:nvSpPr>
      <dsp:spPr>
        <a:xfrm rot="20124081">
          <a:off x="1925758" y="2952926"/>
          <a:ext cx="1195304" cy="12139"/>
        </a:xfrm>
        <a:custGeom>
          <a:avLst/>
          <a:gdLst/>
          <a:ahLst/>
          <a:cxnLst/>
          <a:rect l="0" t="0" r="0" b="0"/>
          <a:pathLst>
            <a:path>
              <a:moveTo>
                <a:pt x="0" y="6069"/>
              </a:moveTo>
              <a:lnTo>
                <a:pt x="1195304" y="6069"/>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2493528" y="2929113"/>
        <a:ext cx="59765" cy="59765"/>
      </dsp:txXfrm>
    </dsp:sp>
    <dsp:sp modelId="{122A5F29-C665-4549-ABD2-E0CA94495755}">
      <dsp:nvSpPr>
        <dsp:cNvPr id="0" name=""/>
        <dsp:cNvSpPr/>
      </dsp:nvSpPr>
      <dsp:spPr>
        <a:xfrm>
          <a:off x="3066824" y="2493888"/>
          <a:ext cx="7415998" cy="432657"/>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Font typeface="Wingdings" panose="05000000000000000000" pitchFamily="2" charset="2"/>
            <a:buNone/>
          </a:pPr>
          <a:r>
            <a:rPr lang="el-GR" sz="1800" kern="1200">
              <a:effectLst/>
              <a:latin typeface="Times New Roman" panose="02020603050405020304" pitchFamily="18" charset="0"/>
              <a:ea typeface="Times New Roman" panose="02020603050405020304" pitchFamily="18" charset="0"/>
            </a:rPr>
            <a:t>ενίσχυση της διεπιστημονικότητας και της συνεργατικής εργασίας,</a:t>
          </a:r>
          <a:endParaRPr lang="el-GR" sz="1800" kern="1200" dirty="0">
            <a:effectLst/>
            <a:latin typeface="Times New Roman" panose="02020603050405020304" pitchFamily="18" charset="0"/>
            <a:ea typeface="Times New Roman" panose="02020603050405020304" pitchFamily="18" charset="0"/>
          </a:endParaRPr>
        </a:p>
      </dsp:txBody>
      <dsp:txXfrm>
        <a:off x="3079496" y="2506560"/>
        <a:ext cx="7390654" cy="407313"/>
      </dsp:txXfrm>
    </dsp:sp>
    <dsp:sp modelId="{D75E20A4-B92E-45D2-873D-95C7C8F22254}">
      <dsp:nvSpPr>
        <dsp:cNvPr id="0" name=""/>
        <dsp:cNvSpPr/>
      </dsp:nvSpPr>
      <dsp:spPr>
        <a:xfrm>
          <a:off x="1979998" y="3201704"/>
          <a:ext cx="1086825" cy="12139"/>
        </a:xfrm>
        <a:custGeom>
          <a:avLst/>
          <a:gdLst/>
          <a:ahLst/>
          <a:cxnLst/>
          <a:rect l="0" t="0" r="0" b="0"/>
          <a:pathLst>
            <a:path>
              <a:moveTo>
                <a:pt x="0" y="6069"/>
              </a:moveTo>
              <a:lnTo>
                <a:pt x="1086825" y="6069"/>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2496240" y="3180603"/>
        <a:ext cx="54341" cy="54341"/>
      </dsp:txXfrm>
    </dsp:sp>
    <dsp:sp modelId="{9C264B38-7178-4FDD-9C8A-01E35F32E5B0}">
      <dsp:nvSpPr>
        <dsp:cNvPr id="0" name=""/>
        <dsp:cNvSpPr/>
      </dsp:nvSpPr>
      <dsp:spPr>
        <a:xfrm>
          <a:off x="3066824" y="2991445"/>
          <a:ext cx="7415998" cy="432657"/>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Font typeface="Wingdings" panose="05000000000000000000" pitchFamily="2" charset="2"/>
            <a:buNone/>
          </a:pPr>
          <a:r>
            <a:rPr lang="el-GR" sz="1800" kern="1200">
              <a:effectLst/>
              <a:latin typeface="Times New Roman" panose="02020603050405020304" pitchFamily="18" charset="0"/>
              <a:ea typeface="Times New Roman" panose="02020603050405020304" pitchFamily="18" charset="0"/>
            </a:rPr>
            <a:t>προώθηση καινοτομιών,</a:t>
          </a:r>
          <a:endParaRPr lang="el-GR" sz="1800" kern="1200" dirty="0">
            <a:effectLst/>
            <a:latin typeface="Times New Roman" panose="02020603050405020304" pitchFamily="18" charset="0"/>
            <a:ea typeface="Times New Roman" panose="02020603050405020304" pitchFamily="18" charset="0"/>
          </a:endParaRPr>
        </a:p>
      </dsp:txBody>
      <dsp:txXfrm>
        <a:off x="3079496" y="3004117"/>
        <a:ext cx="7390654" cy="407313"/>
      </dsp:txXfrm>
    </dsp:sp>
    <dsp:sp modelId="{CE551F2B-D66C-4095-835B-30F63E0A0224}">
      <dsp:nvSpPr>
        <dsp:cNvPr id="0" name=""/>
        <dsp:cNvSpPr/>
      </dsp:nvSpPr>
      <dsp:spPr>
        <a:xfrm rot="1475919">
          <a:off x="1925758" y="3450482"/>
          <a:ext cx="1195304" cy="12139"/>
        </a:xfrm>
        <a:custGeom>
          <a:avLst/>
          <a:gdLst/>
          <a:ahLst/>
          <a:cxnLst/>
          <a:rect l="0" t="0" r="0" b="0"/>
          <a:pathLst>
            <a:path>
              <a:moveTo>
                <a:pt x="0" y="6069"/>
              </a:moveTo>
              <a:lnTo>
                <a:pt x="1195304" y="6069"/>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2493528" y="3426669"/>
        <a:ext cx="59765" cy="59765"/>
      </dsp:txXfrm>
    </dsp:sp>
    <dsp:sp modelId="{35FEC7AE-1FF6-4C67-9D15-1D36EFA8BD20}">
      <dsp:nvSpPr>
        <dsp:cNvPr id="0" name=""/>
        <dsp:cNvSpPr/>
      </dsp:nvSpPr>
      <dsp:spPr>
        <a:xfrm>
          <a:off x="3066824" y="3489001"/>
          <a:ext cx="7415998" cy="432657"/>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Font typeface="Wingdings" panose="05000000000000000000" pitchFamily="2" charset="2"/>
            <a:buNone/>
          </a:pPr>
          <a:r>
            <a:rPr lang="el-GR" sz="1800" kern="1200" dirty="0">
              <a:effectLst/>
              <a:latin typeface="Times New Roman" panose="02020603050405020304" pitchFamily="18" charset="0"/>
              <a:ea typeface="Times New Roman" panose="02020603050405020304" pitchFamily="18" charset="0"/>
            </a:rPr>
            <a:t>κατάρτιση στη διοίκηση σχολικών μονάδων και στη διαχείριση προβλημάτων,</a:t>
          </a:r>
          <a:endParaRPr lang="el-GR" sz="1800" kern="1200" dirty="0"/>
        </a:p>
      </dsp:txBody>
      <dsp:txXfrm>
        <a:off x="3079496" y="3501673"/>
        <a:ext cx="7390654" cy="407313"/>
      </dsp:txXfrm>
    </dsp:sp>
    <dsp:sp modelId="{ADEE3DB5-35C5-4A86-8A6C-64A8CB7379AE}">
      <dsp:nvSpPr>
        <dsp:cNvPr id="0" name=""/>
        <dsp:cNvSpPr/>
      </dsp:nvSpPr>
      <dsp:spPr>
        <a:xfrm rot="2548660">
          <a:off x="1786620" y="3699261"/>
          <a:ext cx="1473580" cy="12139"/>
        </a:xfrm>
        <a:custGeom>
          <a:avLst/>
          <a:gdLst/>
          <a:ahLst/>
          <a:cxnLst/>
          <a:rect l="0" t="0" r="0" b="0"/>
          <a:pathLst>
            <a:path>
              <a:moveTo>
                <a:pt x="0" y="6069"/>
              </a:moveTo>
              <a:lnTo>
                <a:pt x="1473580" y="6069"/>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2486571" y="3668491"/>
        <a:ext cx="73679" cy="73679"/>
      </dsp:txXfrm>
    </dsp:sp>
    <dsp:sp modelId="{03C494DB-E7B8-4887-8DB9-85DFAB432AE9}">
      <dsp:nvSpPr>
        <dsp:cNvPr id="0" name=""/>
        <dsp:cNvSpPr/>
      </dsp:nvSpPr>
      <dsp:spPr>
        <a:xfrm>
          <a:off x="3066824" y="3986558"/>
          <a:ext cx="7415998" cy="432657"/>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a:effectLst/>
              <a:latin typeface="Times New Roman" panose="02020603050405020304" pitchFamily="18" charset="0"/>
              <a:ea typeface="Times New Roman" panose="02020603050405020304" pitchFamily="18" charset="0"/>
            </a:rPr>
            <a:t>ανάπτυξη δεξιοτήτων διαχείρισης ανθρώπινων σχέσεων,</a:t>
          </a:r>
          <a:endParaRPr lang="el-GR" sz="1800" kern="1200" dirty="0">
            <a:effectLst/>
            <a:latin typeface="Times New Roman" panose="02020603050405020304" pitchFamily="18" charset="0"/>
            <a:ea typeface="Times New Roman" panose="02020603050405020304" pitchFamily="18" charset="0"/>
          </a:endParaRPr>
        </a:p>
      </dsp:txBody>
      <dsp:txXfrm>
        <a:off x="3079496" y="3999230"/>
        <a:ext cx="7390654" cy="407313"/>
      </dsp:txXfrm>
    </dsp:sp>
    <dsp:sp modelId="{AB599B1E-D11F-43C7-ABC7-B5BFBB755C77}">
      <dsp:nvSpPr>
        <dsp:cNvPr id="0" name=""/>
        <dsp:cNvSpPr/>
      </dsp:nvSpPr>
      <dsp:spPr>
        <a:xfrm rot="3236479">
          <a:off x="1600202" y="3948039"/>
          <a:ext cx="1846416" cy="12139"/>
        </a:xfrm>
        <a:custGeom>
          <a:avLst/>
          <a:gdLst/>
          <a:ahLst/>
          <a:cxnLst/>
          <a:rect l="0" t="0" r="0" b="0"/>
          <a:pathLst>
            <a:path>
              <a:moveTo>
                <a:pt x="0" y="6069"/>
              </a:moveTo>
              <a:lnTo>
                <a:pt x="1846416" y="6069"/>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2477250" y="3907948"/>
        <a:ext cx="92320" cy="92320"/>
      </dsp:txXfrm>
    </dsp:sp>
    <dsp:sp modelId="{99DC0369-ACD0-4BA9-9954-0D34A2B34206}">
      <dsp:nvSpPr>
        <dsp:cNvPr id="0" name=""/>
        <dsp:cNvSpPr/>
      </dsp:nvSpPr>
      <dsp:spPr>
        <a:xfrm>
          <a:off x="3066824" y="4484114"/>
          <a:ext cx="7415998" cy="432657"/>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a:effectLst/>
              <a:latin typeface="Times New Roman" panose="02020603050405020304" pitchFamily="18" charset="0"/>
              <a:ea typeface="Times New Roman" panose="02020603050405020304" pitchFamily="18" charset="0"/>
            </a:rPr>
            <a:t>εφαρμογή παιδαγωγικών και εκπαιδευτικών προτεραιοτήτων,</a:t>
          </a:r>
          <a:endParaRPr lang="el-GR" sz="1800" kern="1200" dirty="0">
            <a:effectLst/>
            <a:latin typeface="Times New Roman" panose="02020603050405020304" pitchFamily="18" charset="0"/>
            <a:ea typeface="Times New Roman" panose="02020603050405020304" pitchFamily="18" charset="0"/>
          </a:endParaRPr>
        </a:p>
      </dsp:txBody>
      <dsp:txXfrm>
        <a:off x="3079496" y="4496786"/>
        <a:ext cx="7390654" cy="407313"/>
      </dsp:txXfrm>
    </dsp:sp>
    <dsp:sp modelId="{73DD00FE-38CC-464A-98D8-0338C235A666}">
      <dsp:nvSpPr>
        <dsp:cNvPr id="0" name=""/>
        <dsp:cNvSpPr/>
      </dsp:nvSpPr>
      <dsp:spPr>
        <a:xfrm rot="3681712">
          <a:off x="1389591" y="4196817"/>
          <a:ext cx="2267639" cy="12139"/>
        </a:xfrm>
        <a:custGeom>
          <a:avLst/>
          <a:gdLst/>
          <a:ahLst/>
          <a:cxnLst/>
          <a:rect l="0" t="0" r="0" b="0"/>
          <a:pathLst>
            <a:path>
              <a:moveTo>
                <a:pt x="0" y="6069"/>
              </a:moveTo>
              <a:lnTo>
                <a:pt x="2267639" y="6069"/>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2466720" y="4146196"/>
        <a:ext cx="113381" cy="113381"/>
      </dsp:txXfrm>
    </dsp:sp>
    <dsp:sp modelId="{D6CF2184-58EB-49AA-806B-4EF8D18978F7}">
      <dsp:nvSpPr>
        <dsp:cNvPr id="0" name=""/>
        <dsp:cNvSpPr/>
      </dsp:nvSpPr>
      <dsp:spPr>
        <a:xfrm>
          <a:off x="3066824" y="4981671"/>
          <a:ext cx="7415998" cy="432657"/>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a:effectLst/>
              <a:latin typeface="Times New Roman" panose="02020603050405020304" pitchFamily="18" charset="0"/>
              <a:ea typeface="Times New Roman" panose="02020603050405020304" pitchFamily="18" charset="0"/>
            </a:rPr>
            <a:t>σύνδεση του εκπαιδευτικού με το οικονομικό περιβάλλον,</a:t>
          </a:r>
          <a:endParaRPr lang="el-GR" sz="1800" kern="1200" dirty="0">
            <a:effectLst/>
            <a:latin typeface="Times New Roman" panose="02020603050405020304" pitchFamily="18" charset="0"/>
            <a:ea typeface="Times New Roman" panose="02020603050405020304" pitchFamily="18" charset="0"/>
          </a:endParaRPr>
        </a:p>
      </dsp:txBody>
      <dsp:txXfrm>
        <a:off x="3079496" y="4994343"/>
        <a:ext cx="7390654" cy="407313"/>
      </dsp:txXfrm>
    </dsp:sp>
    <dsp:sp modelId="{23E884C7-1402-40C1-8E6B-292C19EE9476}">
      <dsp:nvSpPr>
        <dsp:cNvPr id="0" name=""/>
        <dsp:cNvSpPr/>
      </dsp:nvSpPr>
      <dsp:spPr>
        <a:xfrm rot="3984069">
          <a:off x="1166000" y="4445595"/>
          <a:ext cx="2714821" cy="12139"/>
        </a:xfrm>
        <a:custGeom>
          <a:avLst/>
          <a:gdLst/>
          <a:ahLst/>
          <a:cxnLst/>
          <a:rect l="0" t="0" r="0" b="0"/>
          <a:pathLst>
            <a:path>
              <a:moveTo>
                <a:pt x="0" y="6069"/>
              </a:moveTo>
              <a:lnTo>
                <a:pt x="2714821" y="6069"/>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2455540" y="4383794"/>
        <a:ext cx="135741" cy="135741"/>
      </dsp:txXfrm>
    </dsp:sp>
    <dsp:sp modelId="{63BE75AA-8A0C-4C7A-BACC-C9A301D4CCFB}">
      <dsp:nvSpPr>
        <dsp:cNvPr id="0" name=""/>
        <dsp:cNvSpPr/>
      </dsp:nvSpPr>
      <dsp:spPr>
        <a:xfrm>
          <a:off x="3066824" y="5479227"/>
          <a:ext cx="7415998" cy="432657"/>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a:effectLst/>
              <a:latin typeface="Times New Roman" panose="02020603050405020304" pitchFamily="18" charset="0"/>
              <a:ea typeface="Times New Roman" panose="02020603050405020304" pitchFamily="18" charset="0"/>
            </a:rPr>
            <a:t>μελέτη κοινωνικών και οικονομικών παραγόντων που επηρεάζουν τις επιλογές των νέων,</a:t>
          </a:r>
          <a:endParaRPr lang="el-GR" sz="1800" kern="1200" dirty="0">
            <a:effectLst/>
            <a:latin typeface="Times New Roman" panose="02020603050405020304" pitchFamily="18" charset="0"/>
            <a:ea typeface="Times New Roman" panose="02020603050405020304" pitchFamily="18" charset="0"/>
          </a:endParaRPr>
        </a:p>
      </dsp:txBody>
      <dsp:txXfrm>
        <a:off x="3079496" y="5491899"/>
        <a:ext cx="7390654" cy="407313"/>
      </dsp:txXfrm>
    </dsp:sp>
    <dsp:sp modelId="{9CA6E003-CA5F-44DA-85C4-5CC068DF0505}">
      <dsp:nvSpPr>
        <dsp:cNvPr id="0" name=""/>
        <dsp:cNvSpPr/>
      </dsp:nvSpPr>
      <dsp:spPr>
        <a:xfrm rot="4199745">
          <a:off x="934902" y="4694374"/>
          <a:ext cx="3177017" cy="12139"/>
        </a:xfrm>
        <a:custGeom>
          <a:avLst/>
          <a:gdLst/>
          <a:ahLst/>
          <a:cxnLst/>
          <a:rect l="0" t="0" r="0" b="0"/>
          <a:pathLst>
            <a:path>
              <a:moveTo>
                <a:pt x="0" y="6069"/>
              </a:moveTo>
              <a:lnTo>
                <a:pt x="3177017" y="6069"/>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2443985" y="4621018"/>
        <a:ext cx="158850" cy="158850"/>
      </dsp:txXfrm>
    </dsp:sp>
    <dsp:sp modelId="{C1FCC27D-B7E1-468A-A852-78D567E14B4B}">
      <dsp:nvSpPr>
        <dsp:cNvPr id="0" name=""/>
        <dsp:cNvSpPr/>
      </dsp:nvSpPr>
      <dsp:spPr>
        <a:xfrm>
          <a:off x="3066824" y="5976784"/>
          <a:ext cx="7415998" cy="432657"/>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a:effectLst/>
              <a:latin typeface="Times New Roman" panose="02020603050405020304" pitchFamily="18" charset="0"/>
              <a:ea typeface="Times New Roman" panose="02020603050405020304" pitchFamily="18" charset="0"/>
            </a:rPr>
            <a:t>ενίσχυση της προσαρμοστικότητας στις κοινωνικές και πολιτισμικές αλλαγές.</a:t>
          </a:r>
          <a:endParaRPr lang="el-GR" sz="1800" kern="1200" dirty="0">
            <a:effectLst/>
            <a:latin typeface="Times New Roman" panose="02020603050405020304" pitchFamily="18" charset="0"/>
            <a:ea typeface="Times New Roman" panose="02020603050405020304" pitchFamily="18" charset="0"/>
          </a:endParaRPr>
        </a:p>
      </dsp:txBody>
      <dsp:txXfrm>
        <a:off x="3079496" y="5989456"/>
        <a:ext cx="7390654" cy="407313"/>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E965AD-43A8-466B-9D19-788CFA4A4081}">
      <dsp:nvSpPr>
        <dsp:cNvPr id="0" name=""/>
        <dsp:cNvSpPr/>
      </dsp:nvSpPr>
      <dsp:spPr>
        <a:xfrm>
          <a:off x="271906" y="2485298"/>
          <a:ext cx="4031829" cy="13286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cs typeface="Arial" panose="020B0604020202020204" pitchFamily="34" charset="0"/>
            </a:rPr>
            <a:t>Τέλος, η επιμορφωτική διαδικασία οφείλει να αφορά </a:t>
          </a:r>
          <a:r>
            <a:rPr lang="el-GR" sz="1800" b="1" kern="1200" dirty="0">
              <a:effectLst/>
              <a:latin typeface="Times New Roman" panose="02020603050405020304" pitchFamily="18" charset="0"/>
              <a:ea typeface="Times New Roman" panose="02020603050405020304" pitchFamily="18" charset="0"/>
              <a:cs typeface="Arial" panose="020B0604020202020204" pitchFamily="34" charset="0"/>
            </a:rPr>
            <a:t>το σύνολο της προσωπικότητας του εκπαιδευτικού</a:t>
          </a:r>
          <a:endParaRPr lang="el-GR" sz="1800" kern="1200" dirty="0"/>
        </a:p>
      </dsp:txBody>
      <dsp:txXfrm>
        <a:off x="271906" y="2485298"/>
        <a:ext cx="4031829" cy="1328670"/>
      </dsp:txXfrm>
    </dsp:sp>
    <dsp:sp modelId="{3EE4E4BB-0CA6-4DDA-B75D-7197B4F15AF7}">
      <dsp:nvSpPr>
        <dsp:cNvPr id="0" name=""/>
        <dsp:cNvSpPr/>
      </dsp:nvSpPr>
      <dsp:spPr>
        <a:xfrm>
          <a:off x="267324" y="2081198"/>
          <a:ext cx="320713" cy="320713"/>
        </a:xfrm>
        <a:prstGeom prst="ellipse">
          <a:avLst/>
        </a:prstGeom>
        <a:gradFill rotWithShape="0">
          <a:gsLst>
            <a:gs pos="0">
              <a:schemeClr val="accent1">
                <a:alpha val="90000"/>
                <a:hueOff val="0"/>
                <a:satOff val="0"/>
                <a:lumOff val="0"/>
                <a:alphaOff val="0"/>
                <a:satMod val="103000"/>
                <a:lumMod val="102000"/>
                <a:tint val="94000"/>
              </a:schemeClr>
            </a:gs>
            <a:gs pos="50000">
              <a:schemeClr val="accent1">
                <a:alpha val="90000"/>
                <a:hueOff val="0"/>
                <a:satOff val="0"/>
                <a:lumOff val="0"/>
                <a:alphaOff val="0"/>
                <a:satMod val="110000"/>
                <a:lumMod val="100000"/>
                <a:shade val="100000"/>
              </a:schemeClr>
            </a:gs>
            <a:gs pos="100000">
              <a:schemeClr val="accent1">
                <a:alpha val="9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7904E18B-DD84-4112-BAFF-CF10C5F986B0}">
      <dsp:nvSpPr>
        <dsp:cNvPr id="0" name=""/>
        <dsp:cNvSpPr/>
      </dsp:nvSpPr>
      <dsp:spPr>
        <a:xfrm>
          <a:off x="491824" y="1632199"/>
          <a:ext cx="320713" cy="320713"/>
        </a:xfrm>
        <a:prstGeom prst="ellipse">
          <a:avLst/>
        </a:prstGeom>
        <a:gradFill rotWithShape="0">
          <a:gsLst>
            <a:gs pos="0">
              <a:schemeClr val="accent1">
                <a:alpha val="90000"/>
                <a:hueOff val="0"/>
                <a:satOff val="0"/>
                <a:lumOff val="0"/>
                <a:alphaOff val="-2222"/>
                <a:satMod val="103000"/>
                <a:lumMod val="102000"/>
                <a:tint val="94000"/>
              </a:schemeClr>
            </a:gs>
            <a:gs pos="50000">
              <a:schemeClr val="accent1">
                <a:alpha val="90000"/>
                <a:hueOff val="0"/>
                <a:satOff val="0"/>
                <a:lumOff val="0"/>
                <a:alphaOff val="-2222"/>
                <a:satMod val="110000"/>
                <a:lumMod val="100000"/>
                <a:shade val="100000"/>
              </a:schemeClr>
            </a:gs>
            <a:gs pos="100000">
              <a:schemeClr val="accent1">
                <a:alpha val="90000"/>
                <a:hueOff val="0"/>
                <a:satOff val="0"/>
                <a:lumOff val="0"/>
                <a:alphaOff val="-2222"/>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EE4C11E-95AA-4260-AC06-C215F73F4818}">
      <dsp:nvSpPr>
        <dsp:cNvPr id="0" name=""/>
        <dsp:cNvSpPr/>
      </dsp:nvSpPr>
      <dsp:spPr>
        <a:xfrm>
          <a:off x="1030623" y="1721999"/>
          <a:ext cx="503978" cy="503978"/>
        </a:xfrm>
        <a:prstGeom prst="ellipse">
          <a:avLst/>
        </a:prstGeom>
        <a:gradFill rotWithShape="0">
          <a:gsLst>
            <a:gs pos="0">
              <a:schemeClr val="accent1">
                <a:alpha val="90000"/>
                <a:hueOff val="0"/>
                <a:satOff val="0"/>
                <a:lumOff val="0"/>
                <a:alphaOff val="-4444"/>
                <a:satMod val="103000"/>
                <a:lumMod val="102000"/>
                <a:tint val="94000"/>
              </a:schemeClr>
            </a:gs>
            <a:gs pos="50000">
              <a:schemeClr val="accent1">
                <a:alpha val="90000"/>
                <a:hueOff val="0"/>
                <a:satOff val="0"/>
                <a:lumOff val="0"/>
                <a:alphaOff val="-4444"/>
                <a:satMod val="110000"/>
                <a:lumMod val="100000"/>
                <a:shade val="100000"/>
              </a:schemeClr>
            </a:gs>
            <a:gs pos="100000">
              <a:schemeClr val="accent1">
                <a:alpha val="90000"/>
                <a:hueOff val="0"/>
                <a:satOff val="0"/>
                <a:lumOff val="0"/>
                <a:alphaOff val="-4444"/>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D00E1657-B4E8-4076-BBEB-22311FF183FA}">
      <dsp:nvSpPr>
        <dsp:cNvPr id="0" name=""/>
        <dsp:cNvSpPr/>
      </dsp:nvSpPr>
      <dsp:spPr>
        <a:xfrm>
          <a:off x="1479622" y="1228100"/>
          <a:ext cx="320713" cy="320713"/>
        </a:xfrm>
        <a:prstGeom prst="ellipse">
          <a:avLst/>
        </a:prstGeom>
        <a:gradFill rotWithShape="0">
          <a:gsLst>
            <a:gs pos="0">
              <a:schemeClr val="accent1">
                <a:alpha val="90000"/>
                <a:hueOff val="0"/>
                <a:satOff val="0"/>
                <a:lumOff val="0"/>
                <a:alphaOff val="-6667"/>
                <a:satMod val="103000"/>
                <a:lumMod val="102000"/>
                <a:tint val="94000"/>
              </a:schemeClr>
            </a:gs>
            <a:gs pos="50000">
              <a:schemeClr val="accent1">
                <a:alpha val="90000"/>
                <a:hueOff val="0"/>
                <a:satOff val="0"/>
                <a:lumOff val="0"/>
                <a:alphaOff val="-6667"/>
                <a:satMod val="110000"/>
                <a:lumMod val="100000"/>
                <a:shade val="100000"/>
              </a:schemeClr>
            </a:gs>
            <a:gs pos="100000">
              <a:schemeClr val="accent1">
                <a:alpha val="90000"/>
                <a:hueOff val="0"/>
                <a:satOff val="0"/>
                <a:lumOff val="0"/>
                <a:alphaOff val="-6667"/>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393AFA24-7116-4CE7-BD55-B1C324BE22E7}">
      <dsp:nvSpPr>
        <dsp:cNvPr id="0" name=""/>
        <dsp:cNvSpPr/>
      </dsp:nvSpPr>
      <dsp:spPr>
        <a:xfrm>
          <a:off x="2063321" y="1048500"/>
          <a:ext cx="320713" cy="320713"/>
        </a:xfrm>
        <a:prstGeom prst="ellipse">
          <a:avLst/>
        </a:prstGeom>
        <a:gradFill rotWithShape="0">
          <a:gsLst>
            <a:gs pos="0">
              <a:schemeClr val="accent1">
                <a:alpha val="90000"/>
                <a:hueOff val="0"/>
                <a:satOff val="0"/>
                <a:lumOff val="0"/>
                <a:alphaOff val="-8889"/>
                <a:satMod val="103000"/>
                <a:lumMod val="102000"/>
                <a:tint val="94000"/>
              </a:schemeClr>
            </a:gs>
            <a:gs pos="50000">
              <a:schemeClr val="accent1">
                <a:alpha val="90000"/>
                <a:hueOff val="0"/>
                <a:satOff val="0"/>
                <a:lumOff val="0"/>
                <a:alphaOff val="-8889"/>
                <a:satMod val="110000"/>
                <a:lumMod val="100000"/>
                <a:shade val="100000"/>
              </a:schemeClr>
            </a:gs>
            <a:gs pos="100000">
              <a:schemeClr val="accent1">
                <a:alpha val="90000"/>
                <a:hueOff val="0"/>
                <a:satOff val="0"/>
                <a:lumOff val="0"/>
                <a:alphaOff val="-8889"/>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517B90C-6307-4B6A-836D-E78E7BC020E6}">
      <dsp:nvSpPr>
        <dsp:cNvPr id="0" name=""/>
        <dsp:cNvSpPr/>
      </dsp:nvSpPr>
      <dsp:spPr>
        <a:xfrm>
          <a:off x="2781720" y="1362800"/>
          <a:ext cx="320713" cy="320713"/>
        </a:xfrm>
        <a:prstGeom prst="ellipse">
          <a:avLst/>
        </a:prstGeom>
        <a:gradFill rotWithShape="0">
          <a:gsLst>
            <a:gs pos="0">
              <a:schemeClr val="accent1">
                <a:alpha val="90000"/>
                <a:hueOff val="0"/>
                <a:satOff val="0"/>
                <a:lumOff val="0"/>
                <a:alphaOff val="-11111"/>
                <a:satMod val="103000"/>
                <a:lumMod val="102000"/>
                <a:tint val="94000"/>
              </a:schemeClr>
            </a:gs>
            <a:gs pos="50000">
              <a:schemeClr val="accent1">
                <a:alpha val="90000"/>
                <a:hueOff val="0"/>
                <a:satOff val="0"/>
                <a:lumOff val="0"/>
                <a:alphaOff val="-11111"/>
                <a:satMod val="110000"/>
                <a:lumMod val="100000"/>
                <a:shade val="100000"/>
              </a:schemeClr>
            </a:gs>
            <a:gs pos="100000">
              <a:schemeClr val="accent1">
                <a:alpha val="90000"/>
                <a:hueOff val="0"/>
                <a:satOff val="0"/>
                <a:lumOff val="0"/>
                <a:alphaOff val="-11111"/>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F6E00FDF-F654-46E3-9F39-DF00E8D81CE2}">
      <dsp:nvSpPr>
        <dsp:cNvPr id="0" name=""/>
        <dsp:cNvSpPr/>
      </dsp:nvSpPr>
      <dsp:spPr>
        <a:xfrm>
          <a:off x="3230719" y="1587299"/>
          <a:ext cx="503978" cy="503978"/>
        </a:xfrm>
        <a:prstGeom prst="ellipse">
          <a:avLst/>
        </a:prstGeom>
        <a:gradFill rotWithShape="0">
          <a:gsLst>
            <a:gs pos="0">
              <a:schemeClr val="accent1">
                <a:alpha val="90000"/>
                <a:hueOff val="0"/>
                <a:satOff val="0"/>
                <a:lumOff val="0"/>
                <a:alphaOff val="-13333"/>
                <a:satMod val="103000"/>
                <a:lumMod val="102000"/>
                <a:tint val="94000"/>
              </a:schemeClr>
            </a:gs>
            <a:gs pos="50000">
              <a:schemeClr val="accent1">
                <a:alpha val="90000"/>
                <a:hueOff val="0"/>
                <a:satOff val="0"/>
                <a:lumOff val="0"/>
                <a:alphaOff val="-13333"/>
                <a:satMod val="110000"/>
                <a:lumMod val="100000"/>
                <a:shade val="100000"/>
              </a:schemeClr>
            </a:gs>
            <a:gs pos="100000">
              <a:schemeClr val="accent1">
                <a:alpha val="90000"/>
                <a:hueOff val="0"/>
                <a:satOff val="0"/>
                <a:lumOff val="0"/>
                <a:alphaOff val="-13333"/>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F20D00F3-F56C-441B-B18A-87CE5A409697}">
      <dsp:nvSpPr>
        <dsp:cNvPr id="0" name=""/>
        <dsp:cNvSpPr/>
      </dsp:nvSpPr>
      <dsp:spPr>
        <a:xfrm>
          <a:off x="3859317" y="2081198"/>
          <a:ext cx="320713" cy="320713"/>
        </a:xfrm>
        <a:prstGeom prst="ellipse">
          <a:avLst/>
        </a:prstGeom>
        <a:gradFill rotWithShape="0">
          <a:gsLst>
            <a:gs pos="0">
              <a:schemeClr val="accent1">
                <a:alpha val="90000"/>
                <a:hueOff val="0"/>
                <a:satOff val="0"/>
                <a:lumOff val="0"/>
                <a:alphaOff val="-15556"/>
                <a:satMod val="103000"/>
                <a:lumMod val="102000"/>
                <a:tint val="94000"/>
              </a:schemeClr>
            </a:gs>
            <a:gs pos="50000">
              <a:schemeClr val="accent1">
                <a:alpha val="90000"/>
                <a:hueOff val="0"/>
                <a:satOff val="0"/>
                <a:lumOff val="0"/>
                <a:alphaOff val="-15556"/>
                <a:satMod val="110000"/>
                <a:lumMod val="100000"/>
                <a:shade val="100000"/>
              </a:schemeClr>
            </a:gs>
            <a:gs pos="100000">
              <a:schemeClr val="accent1">
                <a:alpha val="90000"/>
                <a:hueOff val="0"/>
                <a:satOff val="0"/>
                <a:lumOff val="0"/>
                <a:alphaOff val="-15556"/>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9707B4B7-D126-491E-BC17-FB798D726DAA}">
      <dsp:nvSpPr>
        <dsp:cNvPr id="0" name=""/>
        <dsp:cNvSpPr/>
      </dsp:nvSpPr>
      <dsp:spPr>
        <a:xfrm>
          <a:off x="4128717" y="2575097"/>
          <a:ext cx="320713" cy="320713"/>
        </a:xfrm>
        <a:prstGeom prst="ellipse">
          <a:avLst/>
        </a:prstGeom>
        <a:gradFill rotWithShape="0">
          <a:gsLst>
            <a:gs pos="0">
              <a:schemeClr val="accent1">
                <a:alpha val="90000"/>
                <a:hueOff val="0"/>
                <a:satOff val="0"/>
                <a:lumOff val="0"/>
                <a:alphaOff val="-17778"/>
                <a:satMod val="103000"/>
                <a:lumMod val="102000"/>
                <a:tint val="94000"/>
              </a:schemeClr>
            </a:gs>
            <a:gs pos="50000">
              <a:schemeClr val="accent1">
                <a:alpha val="90000"/>
                <a:hueOff val="0"/>
                <a:satOff val="0"/>
                <a:lumOff val="0"/>
                <a:alphaOff val="-17778"/>
                <a:satMod val="110000"/>
                <a:lumMod val="100000"/>
                <a:shade val="100000"/>
              </a:schemeClr>
            </a:gs>
            <a:gs pos="100000">
              <a:schemeClr val="accent1">
                <a:alpha val="90000"/>
                <a:hueOff val="0"/>
                <a:satOff val="0"/>
                <a:lumOff val="0"/>
                <a:alphaOff val="-17778"/>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EC4187B1-95D3-4A98-8D4A-F6EF24AB25B5}">
      <dsp:nvSpPr>
        <dsp:cNvPr id="0" name=""/>
        <dsp:cNvSpPr/>
      </dsp:nvSpPr>
      <dsp:spPr>
        <a:xfrm>
          <a:off x="1793921" y="1632199"/>
          <a:ext cx="824692" cy="824692"/>
        </a:xfrm>
        <a:prstGeom prst="ellipse">
          <a:avLst/>
        </a:prstGeom>
        <a:gradFill rotWithShape="0">
          <a:gsLst>
            <a:gs pos="0">
              <a:schemeClr val="accent1">
                <a:alpha val="90000"/>
                <a:hueOff val="0"/>
                <a:satOff val="0"/>
                <a:lumOff val="0"/>
                <a:alphaOff val="-20000"/>
                <a:satMod val="103000"/>
                <a:lumMod val="102000"/>
                <a:tint val="94000"/>
              </a:schemeClr>
            </a:gs>
            <a:gs pos="50000">
              <a:schemeClr val="accent1">
                <a:alpha val="90000"/>
                <a:hueOff val="0"/>
                <a:satOff val="0"/>
                <a:lumOff val="0"/>
                <a:alphaOff val="-20000"/>
                <a:satMod val="110000"/>
                <a:lumMod val="100000"/>
                <a:shade val="100000"/>
              </a:schemeClr>
            </a:gs>
            <a:gs pos="100000">
              <a:schemeClr val="accent1">
                <a:alpha val="90000"/>
                <a:hueOff val="0"/>
                <a:satOff val="0"/>
                <a:lumOff val="0"/>
                <a:alphaOff val="-2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1A23771F-79AA-4F5B-82C9-343812E76F74}">
      <dsp:nvSpPr>
        <dsp:cNvPr id="0" name=""/>
        <dsp:cNvSpPr/>
      </dsp:nvSpPr>
      <dsp:spPr>
        <a:xfrm>
          <a:off x="42825" y="3338396"/>
          <a:ext cx="320713" cy="320713"/>
        </a:xfrm>
        <a:prstGeom prst="ellipse">
          <a:avLst/>
        </a:prstGeom>
        <a:gradFill rotWithShape="0">
          <a:gsLst>
            <a:gs pos="0">
              <a:schemeClr val="accent1">
                <a:alpha val="90000"/>
                <a:hueOff val="0"/>
                <a:satOff val="0"/>
                <a:lumOff val="0"/>
                <a:alphaOff val="-22222"/>
                <a:satMod val="103000"/>
                <a:lumMod val="102000"/>
                <a:tint val="94000"/>
              </a:schemeClr>
            </a:gs>
            <a:gs pos="50000">
              <a:schemeClr val="accent1">
                <a:alpha val="90000"/>
                <a:hueOff val="0"/>
                <a:satOff val="0"/>
                <a:lumOff val="0"/>
                <a:alphaOff val="-22222"/>
                <a:satMod val="110000"/>
                <a:lumMod val="100000"/>
                <a:shade val="100000"/>
              </a:schemeClr>
            </a:gs>
            <a:gs pos="100000">
              <a:schemeClr val="accent1">
                <a:alpha val="90000"/>
                <a:hueOff val="0"/>
                <a:satOff val="0"/>
                <a:lumOff val="0"/>
                <a:alphaOff val="-22222"/>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E8413857-C016-4324-9009-201EB5DD15E1}">
      <dsp:nvSpPr>
        <dsp:cNvPr id="0" name=""/>
        <dsp:cNvSpPr/>
      </dsp:nvSpPr>
      <dsp:spPr>
        <a:xfrm>
          <a:off x="312224" y="3742495"/>
          <a:ext cx="503978" cy="503978"/>
        </a:xfrm>
        <a:prstGeom prst="ellipse">
          <a:avLst/>
        </a:prstGeom>
        <a:gradFill rotWithShape="0">
          <a:gsLst>
            <a:gs pos="0">
              <a:schemeClr val="accent1">
                <a:alpha val="90000"/>
                <a:hueOff val="0"/>
                <a:satOff val="0"/>
                <a:lumOff val="0"/>
                <a:alphaOff val="-24444"/>
                <a:satMod val="103000"/>
                <a:lumMod val="102000"/>
                <a:tint val="94000"/>
              </a:schemeClr>
            </a:gs>
            <a:gs pos="50000">
              <a:schemeClr val="accent1">
                <a:alpha val="90000"/>
                <a:hueOff val="0"/>
                <a:satOff val="0"/>
                <a:lumOff val="0"/>
                <a:alphaOff val="-24444"/>
                <a:satMod val="110000"/>
                <a:lumMod val="100000"/>
                <a:shade val="100000"/>
              </a:schemeClr>
            </a:gs>
            <a:gs pos="100000">
              <a:schemeClr val="accent1">
                <a:alpha val="90000"/>
                <a:hueOff val="0"/>
                <a:satOff val="0"/>
                <a:lumOff val="0"/>
                <a:alphaOff val="-24444"/>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F0E33BDC-22ED-428F-B277-1B5F54761F02}">
      <dsp:nvSpPr>
        <dsp:cNvPr id="0" name=""/>
        <dsp:cNvSpPr/>
      </dsp:nvSpPr>
      <dsp:spPr>
        <a:xfrm>
          <a:off x="985723" y="4101695"/>
          <a:ext cx="733059" cy="733059"/>
        </a:xfrm>
        <a:prstGeom prst="ellipse">
          <a:avLst/>
        </a:prstGeom>
        <a:gradFill rotWithShape="0">
          <a:gsLst>
            <a:gs pos="0">
              <a:schemeClr val="accent1">
                <a:alpha val="90000"/>
                <a:hueOff val="0"/>
                <a:satOff val="0"/>
                <a:lumOff val="0"/>
                <a:alphaOff val="-26667"/>
                <a:satMod val="103000"/>
                <a:lumMod val="102000"/>
                <a:tint val="94000"/>
              </a:schemeClr>
            </a:gs>
            <a:gs pos="50000">
              <a:schemeClr val="accent1">
                <a:alpha val="90000"/>
                <a:hueOff val="0"/>
                <a:satOff val="0"/>
                <a:lumOff val="0"/>
                <a:alphaOff val="-26667"/>
                <a:satMod val="110000"/>
                <a:lumMod val="100000"/>
                <a:shade val="100000"/>
              </a:schemeClr>
            </a:gs>
            <a:gs pos="100000">
              <a:schemeClr val="accent1">
                <a:alpha val="90000"/>
                <a:hueOff val="0"/>
                <a:satOff val="0"/>
                <a:lumOff val="0"/>
                <a:alphaOff val="-26667"/>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1631EEB9-6089-463A-8778-9F4FAFC5C5F7}">
      <dsp:nvSpPr>
        <dsp:cNvPr id="0" name=""/>
        <dsp:cNvSpPr/>
      </dsp:nvSpPr>
      <dsp:spPr>
        <a:xfrm>
          <a:off x="1928621" y="4685393"/>
          <a:ext cx="320713" cy="320713"/>
        </a:xfrm>
        <a:prstGeom prst="ellipse">
          <a:avLst/>
        </a:prstGeom>
        <a:gradFill rotWithShape="0">
          <a:gsLst>
            <a:gs pos="0">
              <a:schemeClr val="accent1">
                <a:alpha val="90000"/>
                <a:hueOff val="0"/>
                <a:satOff val="0"/>
                <a:lumOff val="0"/>
                <a:alphaOff val="-28889"/>
                <a:satMod val="103000"/>
                <a:lumMod val="102000"/>
                <a:tint val="94000"/>
              </a:schemeClr>
            </a:gs>
            <a:gs pos="50000">
              <a:schemeClr val="accent1">
                <a:alpha val="90000"/>
                <a:hueOff val="0"/>
                <a:satOff val="0"/>
                <a:lumOff val="0"/>
                <a:alphaOff val="-28889"/>
                <a:satMod val="110000"/>
                <a:lumMod val="100000"/>
                <a:shade val="100000"/>
              </a:schemeClr>
            </a:gs>
            <a:gs pos="100000">
              <a:schemeClr val="accent1">
                <a:alpha val="90000"/>
                <a:hueOff val="0"/>
                <a:satOff val="0"/>
                <a:lumOff val="0"/>
                <a:alphaOff val="-28889"/>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B02B4607-A311-42A9-923D-CC87C556EACC}">
      <dsp:nvSpPr>
        <dsp:cNvPr id="0" name=""/>
        <dsp:cNvSpPr/>
      </dsp:nvSpPr>
      <dsp:spPr>
        <a:xfrm>
          <a:off x="2108221" y="4101695"/>
          <a:ext cx="503978" cy="503978"/>
        </a:xfrm>
        <a:prstGeom prst="ellipse">
          <a:avLst/>
        </a:prstGeom>
        <a:gradFill rotWithShape="0">
          <a:gsLst>
            <a:gs pos="0">
              <a:schemeClr val="accent1">
                <a:alpha val="90000"/>
                <a:hueOff val="0"/>
                <a:satOff val="0"/>
                <a:lumOff val="0"/>
                <a:alphaOff val="-31111"/>
                <a:satMod val="103000"/>
                <a:lumMod val="102000"/>
                <a:tint val="94000"/>
              </a:schemeClr>
            </a:gs>
            <a:gs pos="50000">
              <a:schemeClr val="accent1">
                <a:alpha val="90000"/>
                <a:hueOff val="0"/>
                <a:satOff val="0"/>
                <a:lumOff val="0"/>
                <a:alphaOff val="-31111"/>
                <a:satMod val="110000"/>
                <a:lumMod val="100000"/>
                <a:shade val="100000"/>
              </a:schemeClr>
            </a:gs>
            <a:gs pos="100000">
              <a:schemeClr val="accent1">
                <a:alpha val="90000"/>
                <a:hueOff val="0"/>
                <a:satOff val="0"/>
                <a:lumOff val="0"/>
                <a:alphaOff val="-31111"/>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1CA0A7EB-A51D-4524-9565-17283AFEAACA}">
      <dsp:nvSpPr>
        <dsp:cNvPr id="0" name=""/>
        <dsp:cNvSpPr/>
      </dsp:nvSpPr>
      <dsp:spPr>
        <a:xfrm>
          <a:off x="2557220" y="4730293"/>
          <a:ext cx="320713" cy="320713"/>
        </a:xfrm>
        <a:prstGeom prst="ellipse">
          <a:avLst/>
        </a:prstGeom>
        <a:gradFill rotWithShape="0">
          <a:gsLst>
            <a:gs pos="0">
              <a:schemeClr val="accent1">
                <a:alpha val="90000"/>
                <a:hueOff val="0"/>
                <a:satOff val="0"/>
                <a:lumOff val="0"/>
                <a:alphaOff val="-33333"/>
                <a:satMod val="103000"/>
                <a:lumMod val="102000"/>
                <a:tint val="94000"/>
              </a:schemeClr>
            </a:gs>
            <a:gs pos="50000">
              <a:schemeClr val="accent1">
                <a:alpha val="90000"/>
                <a:hueOff val="0"/>
                <a:satOff val="0"/>
                <a:lumOff val="0"/>
                <a:alphaOff val="-33333"/>
                <a:satMod val="110000"/>
                <a:lumMod val="100000"/>
                <a:shade val="100000"/>
              </a:schemeClr>
            </a:gs>
            <a:gs pos="100000">
              <a:schemeClr val="accent1">
                <a:alpha val="90000"/>
                <a:hueOff val="0"/>
                <a:satOff val="0"/>
                <a:lumOff val="0"/>
                <a:alphaOff val="-33333"/>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CAC85474-42C2-498B-BE43-98C867332008}">
      <dsp:nvSpPr>
        <dsp:cNvPr id="0" name=""/>
        <dsp:cNvSpPr/>
      </dsp:nvSpPr>
      <dsp:spPr>
        <a:xfrm>
          <a:off x="2961319" y="4011895"/>
          <a:ext cx="733059" cy="733059"/>
        </a:xfrm>
        <a:prstGeom prst="ellipse">
          <a:avLst/>
        </a:prstGeom>
        <a:gradFill rotWithShape="0">
          <a:gsLst>
            <a:gs pos="0">
              <a:schemeClr val="accent1">
                <a:alpha val="90000"/>
                <a:hueOff val="0"/>
                <a:satOff val="0"/>
                <a:lumOff val="0"/>
                <a:alphaOff val="-35556"/>
                <a:satMod val="103000"/>
                <a:lumMod val="102000"/>
                <a:tint val="94000"/>
              </a:schemeClr>
            </a:gs>
            <a:gs pos="50000">
              <a:schemeClr val="accent1">
                <a:alpha val="90000"/>
                <a:hueOff val="0"/>
                <a:satOff val="0"/>
                <a:lumOff val="0"/>
                <a:alphaOff val="-35556"/>
                <a:satMod val="110000"/>
                <a:lumMod val="100000"/>
                <a:shade val="100000"/>
              </a:schemeClr>
            </a:gs>
            <a:gs pos="100000">
              <a:schemeClr val="accent1">
                <a:alpha val="90000"/>
                <a:hueOff val="0"/>
                <a:satOff val="0"/>
                <a:lumOff val="0"/>
                <a:alphaOff val="-35556"/>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1E88E8B-6E16-4786-B32C-E94AE4E3D207}">
      <dsp:nvSpPr>
        <dsp:cNvPr id="0" name=""/>
        <dsp:cNvSpPr/>
      </dsp:nvSpPr>
      <dsp:spPr>
        <a:xfrm>
          <a:off x="3949117" y="3832295"/>
          <a:ext cx="503978" cy="503978"/>
        </a:xfrm>
        <a:prstGeom prst="ellipse">
          <a:avLst/>
        </a:prstGeom>
        <a:gradFill rotWithShape="0">
          <a:gsLst>
            <a:gs pos="0">
              <a:schemeClr val="accent1">
                <a:alpha val="90000"/>
                <a:hueOff val="0"/>
                <a:satOff val="0"/>
                <a:lumOff val="0"/>
                <a:alphaOff val="-37778"/>
                <a:satMod val="103000"/>
                <a:lumMod val="102000"/>
                <a:tint val="94000"/>
              </a:schemeClr>
            </a:gs>
            <a:gs pos="50000">
              <a:schemeClr val="accent1">
                <a:alpha val="90000"/>
                <a:hueOff val="0"/>
                <a:satOff val="0"/>
                <a:lumOff val="0"/>
                <a:alphaOff val="-37778"/>
                <a:satMod val="110000"/>
                <a:lumMod val="100000"/>
                <a:shade val="100000"/>
              </a:schemeClr>
            </a:gs>
            <a:gs pos="100000">
              <a:schemeClr val="accent1">
                <a:alpha val="90000"/>
                <a:hueOff val="0"/>
                <a:satOff val="0"/>
                <a:lumOff val="0"/>
                <a:alphaOff val="-37778"/>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EB175F52-4C2D-467F-ACBC-E0AD627A6567}">
      <dsp:nvSpPr>
        <dsp:cNvPr id="0" name=""/>
        <dsp:cNvSpPr/>
      </dsp:nvSpPr>
      <dsp:spPr>
        <a:xfrm>
          <a:off x="4453096" y="1721252"/>
          <a:ext cx="1480113" cy="2825698"/>
        </a:xfrm>
        <a:prstGeom prst="chevron">
          <a:avLst>
            <a:gd name="adj" fmla="val 62310"/>
          </a:avLst>
        </a:prstGeom>
        <a:solidFill>
          <a:schemeClr val="accent1">
            <a:shade val="90000"/>
            <a:hueOff val="0"/>
            <a:satOff val="0"/>
            <a:lumOff val="0"/>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A120EDFC-E62F-4967-88F8-05D2913223CD}">
      <dsp:nvSpPr>
        <dsp:cNvPr id="0" name=""/>
        <dsp:cNvSpPr/>
      </dsp:nvSpPr>
      <dsp:spPr>
        <a:xfrm>
          <a:off x="5664098" y="1721252"/>
          <a:ext cx="1480113" cy="2825698"/>
        </a:xfrm>
        <a:prstGeom prst="chevron">
          <a:avLst>
            <a:gd name="adj" fmla="val 62310"/>
          </a:avLst>
        </a:prstGeom>
        <a:solidFill>
          <a:schemeClr val="accent1">
            <a:shade val="90000"/>
            <a:hueOff val="415426"/>
            <a:satOff val="-8871"/>
            <a:lumOff val="33109"/>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03AD96AD-03EE-4D08-8A89-66BB33C52656}">
      <dsp:nvSpPr>
        <dsp:cNvPr id="0" name=""/>
        <dsp:cNvSpPr/>
      </dsp:nvSpPr>
      <dsp:spPr>
        <a:xfrm>
          <a:off x="7144211" y="1169318"/>
          <a:ext cx="4319982" cy="4067997"/>
        </a:xfrm>
        <a:prstGeom prst="ellipse">
          <a:avLst/>
        </a:prstGeom>
        <a:gradFill rotWithShape="0">
          <a:gsLst>
            <a:gs pos="0">
              <a:schemeClr val="accent1">
                <a:alpha val="90000"/>
                <a:hueOff val="0"/>
                <a:satOff val="0"/>
                <a:lumOff val="0"/>
                <a:alphaOff val="-40000"/>
                <a:satMod val="103000"/>
                <a:lumMod val="102000"/>
                <a:tint val="94000"/>
              </a:schemeClr>
            </a:gs>
            <a:gs pos="50000">
              <a:schemeClr val="accent1">
                <a:alpha val="90000"/>
                <a:hueOff val="0"/>
                <a:satOff val="0"/>
                <a:lumOff val="0"/>
                <a:alphaOff val="-40000"/>
                <a:satMod val="110000"/>
                <a:lumMod val="100000"/>
                <a:shade val="100000"/>
              </a:schemeClr>
            </a:gs>
            <a:gs pos="100000">
              <a:schemeClr val="accent1">
                <a:alpha val="90000"/>
                <a:hueOff val="0"/>
                <a:satOff val="0"/>
                <a:lumOff val="0"/>
                <a:alphaOff val="-4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cs typeface="Arial" panose="020B0604020202020204" pitchFamily="34" charset="0"/>
            </a:rPr>
            <a:t>να ενισχύει όλες τις διαστάσεις της παιδαγωγικής του λειτουργίας και να συμβάλλει στη διατήρηση της κοινωνικής σημασίας του επαγγέλματος, στην ενδυνάμωση του αισθήματος ευθύνης, στην καλλιέργεια επαγγελματικού ήθους και στην προαγωγή της εσωτερικής ικανοποίησης από το έργο της μάθησης</a:t>
          </a:r>
          <a:endParaRPr lang="el-GR" sz="1800" kern="1200" dirty="0"/>
        </a:p>
      </dsp:txBody>
      <dsp:txXfrm>
        <a:off x="7776858" y="1765062"/>
        <a:ext cx="3054688" cy="2876509"/>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F88902-0C6C-476E-9789-2E1AA6921430}">
      <dsp:nvSpPr>
        <dsp:cNvPr id="0" name=""/>
        <dsp:cNvSpPr/>
      </dsp:nvSpPr>
      <dsp:spPr>
        <a:xfrm>
          <a:off x="280560" y="2628653"/>
          <a:ext cx="4114485" cy="1355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l-GR" sz="1800" kern="1200">
              <a:effectLst/>
              <a:latin typeface="Calibri" panose="020F0502020204030204" pitchFamily="34" charset="0"/>
              <a:ea typeface="Calibri" panose="020F0502020204030204" pitchFamily="34" charset="0"/>
              <a:cs typeface="Arial" panose="020B0604020202020204" pitchFamily="34" charset="0"/>
            </a:rPr>
            <a:t>Η πολλαπλότητα των επιμορφωτικών αναγκών των εκπαιδευτικών καθιστά αναγκαία και την ύπαρξη αντίστοιχα πολλαπλών μορφών επιμόρφωσης</a:t>
          </a:r>
          <a:endParaRPr lang="el-GR" sz="1800" kern="1200" dirty="0"/>
        </a:p>
      </dsp:txBody>
      <dsp:txXfrm>
        <a:off x="280560" y="2628653"/>
        <a:ext cx="4114485" cy="1355909"/>
      </dsp:txXfrm>
    </dsp:sp>
    <dsp:sp modelId="{5C503CB5-B110-4AA3-A5A8-F14CA467D6AB}">
      <dsp:nvSpPr>
        <dsp:cNvPr id="0" name=""/>
        <dsp:cNvSpPr/>
      </dsp:nvSpPr>
      <dsp:spPr>
        <a:xfrm>
          <a:off x="275885" y="2216269"/>
          <a:ext cx="327288" cy="327288"/>
        </a:xfrm>
        <a:prstGeom prst="ellipse">
          <a:avLst/>
        </a:prstGeom>
        <a:gradFill rotWithShape="0">
          <a:gsLst>
            <a:gs pos="0">
              <a:schemeClr val="accent1">
                <a:alpha val="90000"/>
                <a:hueOff val="0"/>
                <a:satOff val="0"/>
                <a:lumOff val="0"/>
                <a:alphaOff val="0"/>
                <a:satMod val="103000"/>
                <a:lumMod val="102000"/>
                <a:tint val="94000"/>
              </a:schemeClr>
            </a:gs>
            <a:gs pos="50000">
              <a:schemeClr val="accent1">
                <a:alpha val="90000"/>
                <a:hueOff val="0"/>
                <a:satOff val="0"/>
                <a:lumOff val="0"/>
                <a:alphaOff val="0"/>
                <a:satMod val="110000"/>
                <a:lumMod val="100000"/>
                <a:shade val="100000"/>
              </a:schemeClr>
            </a:gs>
            <a:gs pos="100000">
              <a:schemeClr val="accent1">
                <a:alpha val="9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12466B5C-CF50-4D9D-B4B2-968501DC07DB}">
      <dsp:nvSpPr>
        <dsp:cNvPr id="0" name=""/>
        <dsp:cNvSpPr/>
      </dsp:nvSpPr>
      <dsp:spPr>
        <a:xfrm>
          <a:off x="504987" y="1758065"/>
          <a:ext cx="327288" cy="327288"/>
        </a:xfrm>
        <a:prstGeom prst="ellipse">
          <a:avLst/>
        </a:prstGeom>
        <a:gradFill rotWithShape="0">
          <a:gsLst>
            <a:gs pos="0">
              <a:schemeClr val="accent1">
                <a:alpha val="90000"/>
                <a:hueOff val="0"/>
                <a:satOff val="0"/>
                <a:lumOff val="0"/>
                <a:alphaOff val="-2222"/>
                <a:satMod val="103000"/>
                <a:lumMod val="102000"/>
                <a:tint val="94000"/>
              </a:schemeClr>
            </a:gs>
            <a:gs pos="50000">
              <a:schemeClr val="accent1">
                <a:alpha val="90000"/>
                <a:hueOff val="0"/>
                <a:satOff val="0"/>
                <a:lumOff val="0"/>
                <a:alphaOff val="-2222"/>
                <a:satMod val="110000"/>
                <a:lumMod val="100000"/>
                <a:shade val="100000"/>
              </a:schemeClr>
            </a:gs>
            <a:gs pos="100000">
              <a:schemeClr val="accent1">
                <a:alpha val="90000"/>
                <a:hueOff val="0"/>
                <a:satOff val="0"/>
                <a:lumOff val="0"/>
                <a:alphaOff val="-2222"/>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A34EFA4-3985-4230-9914-3CF01DA86D80}">
      <dsp:nvSpPr>
        <dsp:cNvPr id="0" name=""/>
        <dsp:cNvSpPr/>
      </dsp:nvSpPr>
      <dsp:spPr>
        <a:xfrm>
          <a:off x="1054832" y="1849706"/>
          <a:ext cx="514310" cy="514310"/>
        </a:xfrm>
        <a:prstGeom prst="ellipse">
          <a:avLst/>
        </a:prstGeom>
        <a:gradFill rotWithShape="0">
          <a:gsLst>
            <a:gs pos="0">
              <a:schemeClr val="accent1">
                <a:alpha val="90000"/>
                <a:hueOff val="0"/>
                <a:satOff val="0"/>
                <a:lumOff val="0"/>
                <a:alphaOff val="-4444"/>
                <a:satMod val="103000"/>
                <a:lumMod val="102000"/>
                <a:tint val="94000"/>
              </a:schemeClr>
            </a:gs>
            <a:gs pos="50000">
              <a:schemeClr val="accent1">
                <a:alpha val="90000"/>
                <a:hueOff val="0"/>
                <a:satOff val="0"/>
                <a:lumOff val="0"/>
                <a:alphaOff val="-4444"/>
                <a:satMod val="110000"/>
                <a:lumMod val="100000"/>
                <a:shade val="100000"/>
              </a:schemeClr>
            </a:gs>
            <a:gs pos="100000">
              <a:schemeClr val="accent1">
                <a:alpha val="90000"/>
                <a:hueOff val="0"/>
                <a:satOff val="0"/>
                <a:lumOff val="0"/>
                <a:alphaOff val="-4444"/>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DF65D05E-7ACE-468E-89AC-23E0C848F1C2}">
      <dsp:nvSpPr>
        <dsp:cNvPr id="0" name=""/>
        <dsp:cNvSpPr/>
      </dsp:nvSpPr>
      <dsp:spPr>
        <a:xfrm>
          <a:off x="1513036" y="1345681"/>
          <a:ext cx="327288" cy="327288"/>
        </a:xfrm>
        <a:prstGeom prst="ellipse">
          <a:avLst/>
        </a:prstGeom>
        <a:gradFill rotWithShape="0">
          <a:gsLst>
            <a:gs pos="0">
              <a:schemeClr val="accent1">
                <a:alpha val="90000"/>
                <a:hueOff val="0"/>
                <a:satOff val="0"/>
                <a:lumOff val="0"/>
                <a:alphaOff val="-6667"/>
                <a:satMod val="103000"/>
                <a:lumMod val="102000"/>
                <a:tint val="94000"/>
              </a:schemeClr>
            </a:gs>
            <a:gs pos="50000">
              <a:schemeClr val="accent1">
                <a:alpha val="90000"/>
                <a:hueOff val="0"/>
                <a:satOff val="0"/>
                <a:lumOff val="0"/>
                <a:alphaOff val="-6667"/>
                <a:satMod val="110000"/>
                <a:lumMod val="100000"/>
                <a:shade val="100000"/>
              </a:schemeClr>
            </a:gs>
            <a:gs pos="100000">
              <a:schemeClr val="accent1">
                <a:alpha val="90000"/>
                <a:hueOff val="0"/>
                <a:satOff val="0"/>
                <a:lumOff val="0"/>
                <a:alphaOff val="-6667"/>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DF795D32-4BCE-4D70-8788-4EA1DBD1E415}">
      <dsp:nvSpPr>
        <dsp:cNvPr id="0" name=""/>
        <dsp:cNvSpPr/>
      </dsp:nvSpPr>
      <dsp:spPr>
        <a:xfrm>
          <a:off x="2108701" y="1162400"/>
          <a:ext cx="327288" cy="327288"/>
        </a:xfrm>
        <a:prstGeom prst="ellipse">
          <a:avLst/>
        </a:prstGeom>
        <a:gradFill rotWithShape="0">
          <a:gsLst>
            <a:gs pos="0">
              <a:schemeClr val="accent1">
                <a:alpha val="90000"/>
                <a:hueOff val="0"/>
                <a:satOff val="0"/>
                <a:lumOff val="0"/>
                <a:alphaOff val="-8889"/>
                <a:satMod val="103000"/>
                <a:lumMod val="102000"/>
                <a:tint val="94000"/>
              </a:schemeClr>
            </a:gs>
            <a:gs pos="50000">
              <a:schemeClr val="accent1">
                <a:alpha val="90000"/>
                <a:hueOff val="0"/>
                <a:satOff val="0"/>
                <a:lumOff val="0"/>
                <a:alphaOff val="-8889"/>
                <a:satMod val="110000"/>
                <a:lumMod val="100000"/>
                <a:shade val="100000"/>
              </a:schemeClr>
            </a:gs>
            <a:gs pos="100000">
              <a:schemeClr val="accent1">
                <a:alpha val="90000"/>
                <a:hueOff val="0"/>
                <a:satOff val="0"/>
                <a:lumOff val="0"/>
                <a:alphaOff val="-8889"/>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C775DA8D-DF8D-41BE-9AEF-DDCEF6AA0DCD}">
      <dsp:nvSpPr>
        <dsp:cNvPr id="0" name=""/>
        <dsp:cNvSpPr/>
      </dsp:nvSpPr>
      <dsp:spPr>
        <a:xfrm>
          <a:off x="2841827" y="1483143"/>
          <a:ext cx="327288" cy="327288"/>
        </a:xfrm>
        <a:prstGeom prst="ellipse">
          <a:avLst/>
        </a:prstGeom>
        <a:gradFill rotWithShape="0">
          <a:gsLst>
            <a:gs pos="0">
              <a:schemeClr val="accent1">
                <a:alpha val="90000"/>
                <a:hueOff val="0"/>
                <a:satOff val="0"/>
                <a:lumOff val="0"/>
                <a:alphaOff val="-11111"/>
                <a:satMod val="103000"/>
                <a:lumMod val="102000"/>
                <a:tint val="94000"/>
              </a:schemeClr>
            </a:gs>
            <a:gs pos="50000">
              <a:schemeClr val="accent1">
                <a:alpha val="90000"/>
                <a:hueOff val="0"/>
                <a:satOff val="0"/>
                <a:lumOff val="0"/>
                <a:alphaOff val="-11111"/>
                <a:satMod val="110000"/>
                <a:lumMod val="100000"/>
                <a:shade val="100000"/>
              </a:schemeClr>
            </a:gs>
            <a:gs pos="100000">
              <a:schemeClr val="accent1">
                <a:alpha val="90000"/>
                <a:hueOff val="0"/>
                <a:satOff val="0"/>
                <a:lumOff val="0"/>
                <a:alphaOff val="-11111"/>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75509974-2EB0-42FE-95B0-9CF08DF5619E}">
      <dsp:nvSpPr>
        <dsp:cNvPr id="0" name=""/>
        <dsp:cNvSpPr/>
      </dsp:nvSpPr>
      <dsp:spPr>
        <a:xfrm>
          <a:off x="3300032" y="1712245"/>
          <a:ext cx="514310" cy="514310"/>
        </a:xfrm>
        <a:prstGeom prst="ellipse">
          <a:avLst/>
        </a:prstGeom>
        <a:gradFill rotWithShape="0">
          <a:gsLst>
            <a:gs pos="0">
              <a:schemeClr val="accent1">
                <a:alpha val="90000"/>
                <a:hueOff val="0"/>
                <a:satOff val="0"/>
                <a:lumOff val="0"/>
                <a:alphaOff val="-13333"/>
                <a:satMod val="103000"/>
                <a:lumMod val="102000"/>
                <a:tint val="94000"/>
              </a:schemeClr>
            </a:gs>
            <a:gs pos="50000">
              <a:schemeClr val="accent1">
                <a:alpha val="90000"/>
                <a:hueOff val="0"/>
                <a:satOff val="0"/>
                <a:lumOff val="0"/>
                <a:alphaOff val="-13333"/>
                <a:satMod val="110000"/>
                <a:lumMod val="100000"/>
                <a:shade val="100000"/>
              </a:schemeClr>
            </a:gs>
            <a:gs pos="100000">
              <a:schemeClr val="accent1">
                <a:alpha val="90000"/>
                <a:hueOff val="0"/>
                <a:satOff val="0"/>
                <a:lumOff val="0"/>
                <a:alphaOff val="-13333"/>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27B70C3D-2706-4AAC-B64A-E79E177BFB0B}">
      <dsp:nvSpPr>
        <dsp:cNvPr id="0" name=""/>
        <dsp:cNvSpPr/>
      </dsp:nvSpPr>
      <dsp:spPr>
        <a:xfrm>
          <a:off x="3941517" y="2216269"/>
          <a:ext cx="327288" cy="327288"/>
        </a:xfrm>
        <a:prstGeom prst="ellipse">
          <a:avLst/>
        </a:prstGeom>
        <a:gradFill rotWithShape="0">
          <a:gsLst>
            <a:gs pos="0">
              <a:schemeClr val="accent1">
                <a:alpha val="90000"/>
                <a:hueOff val="0"/>
                <a:satOff val="0"/>
                <a:lumOff val="0"/>
                <a:alphaOff val="-15556"/>
                <a:satMod val="103000"/>
                <a:lumMod val="102000"/>
                <a:tint val="94000"/>
              </a:schemeClr>
            </a:gs>
            <a:gs pos="50000">
              <a:schemeClr val="accent1">
                <a:alpha val="90000"/>
                <a:hueOff val="0"/>
                <a:satOff val="0"/>
                <a:lumOff val="0"/>
                <a:alphaOff val="-15556"/>
                <a:satMod val="110000"/>
                <a:lumMod val="100000"/>
                <a:shade val="100000"/>
              </a:schemeClr>
            </a:gs>
            <a:gs pos="100000">
              <a:schemeClr val="accent1">
                <a:alpha val="90000"/>
                <a:hueOff val="0"/>
                <a:satOff val="0"/>
                <a:lumOff val="0"/>
                <a:alphaOff val="-15556"/>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E4656B55-2D82-4419-8524-8899797039C4}">
      <dsp:nvSpPr>
        <dsp:cNvPr id="0" name=""/>
        <dsp:cNvSpPr/>
      </dsp:nvSpPr>
      <dsp:spPr>
        <a:xfrm>
          <a:off x="4216440" y="2720294"/>
          <a:ext cx="327288" cy="327288"/>
        </a:xfrm>
        <a:prstGeom prst="ellipse">
          <a:avLst/>
        </a:prstGeom>
        <a:gradFill rotWithShape="0">
          <a:gsLst>
            <a:gs pos="0">
              <a:schemeClr val="accent1">
                <a:alpha val="90000"/>
                <a:hueOff val="0"/>
                <a:satOff val="0"/>
                <a:lumOff val="0"/>
                <a:alphaOff val="-17778"/>
                <a:satMod val="103000"/>
                <a:lumMod val="102000"/>
                <a:tint val="94000"/>
              </a:schemeClr>
            </a:gs>
            <a:gs pos="50000">
              <a:schemeClr val="accent1">
                <a:alpha val="90000"/>
                <a:hueOff val="0"/>
                <a:satOff val="0"/>
                <a:lumOff val="0"/>
                <a:alphaOff val="-17778"/>
                <a:satMod val="110000"/>
                <a:lumMod val="100000"/>
                <a:shade val="100000"/>
              </a:schemeClr>
            </a:gs>
            <a:gs pos="100000">
              <a:schemeClr val="accent1">
                <a:alpha val="90000"/>
                <a:hueOff val="0"/>
                <a:satOff val="0"/>
                <a:lumOff val="0"/>
                <a:alphaOff val="-17778"/>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E3B1D36E-DD68-4900-8C50-80B733773BAC}">
      <dsp:nvSpPr>
        <dsp:cNvPr id="0" name=""/>
        <dsp:cNvSpPr/>
      </dsp:nvSpPr>
      <dsp:spPr>
        <a:xfrm>
          <a:off x="1833779" y="1758065"/>
          <a:ext cx="841599" cy="841599"/>
        </a:xfrm>
        <a:prstGeom prst="ellipse">
          <a:avLst/>
        </a:prstGeom>
        <a:gradFill rotWithShape="0">
          <a:gsLst>
            <a:gs pos="0">
              <a:schemeClr val="accent1">
                <a:alpha val="90000"/>
                <a:hueOff val="0"/>
                <a:satOff val="0"/>
                <a:lumOff val="0"/>
                <a:alphaOff val="-20000"/>
                <a:satMod val="103000"/>
                <a:lumMod val="102000"/>
                <a:tint val="94000"/>
              </a:schemeClr>
            </a:gs>
            <a:gs pos="50000">
              <a:schemeClr val="accent1">
                <a:alpha val="90000"/>
                <a:hueOff val="0"/>
                <a:satOff val="0"/>
                <a:lumOff val="0"/>
                <a:alphaOff val="-20000"/>
                <a:satMod val="110000"/>
                <a:lumMod val="100000"/>
                <a:shade val="100000"/>
              </a:schemeClr>
            </a:gs>
            <a:gs pos="100000">
              <a:schemeClr val="accent1">
                <a:alpha val="90000"/>
                <a:hueOff val="0"/>
                <a:satOff val="0"/>
                <a:lumOff val="0"/>
                <a:alphaOff val="-2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BA3CD204-14EC-412D-A613-C5A8E85505D6}">
      <dsp:nvSpPr>
        <dsp:cNvPr id="0" name=""/>
        <dsp:cNvSpPr/>
      </dsp:nvSpPr>
      <dsp:spPr>
        <a:xfrm>
          <a:off x="46783" y="3499240"/>
          <a:ext cx="327288" cy="327288"/>
        </a:xfrm>
        <a:prstGeom prst="ellipse">
          <a:avLst/>
        </a:prstGeom>
        <a:gradFill rotWithShape="0">
          <a:gsLst>
            <a:gs pos="0">
              <a:schemeClr val="accent1">
                <a:alpha val="90000"/>
                <a:hueOff val="0"/>
                <a:satOff val="0"/>
                <a:lumOff val="0"/>
                <a:alphaOff val="-22222"/>
                <a:satMod val="103000"/>
                <a:lumMod val="102000"/>
                <a:tint val="94000"/>
              </a:schemeClr>
            </a:gs>
            <a:gs pos="50000">
              <a:schemeClr val="accent1">
                <a:alpha val="90000"/>
                <a:hueOff val="0"/>
                <a:satOff val="0"/>
                <a:lumOff val="0"/>
                <a:alphaOff val="-22222"/>
                <a:satMod val="110000"/>
                <a:lumMod val="100000"/>
                <a:shade val="100000"/>
              </a:schemeClr>
            </a:gs>
            <a:gs pos="100000">
              <a:schemeClr val="accent1">
                <a:alpha val="90000"/>
                <a:hueOff val="0"/>
                <a:satOff val="0"/>
                <a:lumOff val="0"/>
                <a:alphaOff val="-22222"/>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670A5CE0-0C2A-454D-80FD-2C6B7F0DF439}">
      <dsp:nvSpPr>
        <dsp:cNvPr id="0" name=""/>
        <dsp:cNvSpPr/>
      </dsp:nvSpPr>
      <dsp:spPr>
        <a:xfrm>
          <a:off x="321705" y="3911624"/>
          <a:ext cx="514310" cy="514310"/>
        </a:xfrm>
        <a:prstGeom prst="ellipse">
          <a:avLst/>
        </a:prstGeom>
        <a:gradFill rotWithShape="0">
          <a:gsLst>
            <a:gs pos="0">
              <a:schemeClr val="accent1">
                <a:alpha val="90000"/>
                <a:hueOff val="0"/>
                <a:satOff val="0"/>
                <a:lumOff val="0"/>
                <a:alphaOff val="-24444"/>
                <a:satMod val="103000"/>
                <a:lumMod val="102000"/>
                <a:tint val="94000"/>
              </a:schemeClr>
            </a:gs>
            <a:gs pos="50000">
              <a:schemeClr val="accent1">
                <a:alpha val="90000"/>
                <a:hueOff val="0"/>
                <a:satOff val="0"/>
                <a:lumOff val="0"/>
                <a:alphaOff val="-24444"/>
                <a:satMod val="110000"/>
                <a:lumMod val="100000"/>
                <a:shade val="100000"/>
              </a:schemeClr>
            </a:gs>
            <a:gs pos="100000">
              <a:schemeClr val="accent1">
                <a:alpha val="90000"/>
                <a:hueOff val="0"/>
                <a:satOff val="0"/>
                <a:lumOff val="0"/>
                <a:alphaOff val="-24444"/>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77380366-3580-4230-A51D-65FD685D3973}">
      <dsp:nvSpPr>
        <dsp:cNvPr id="0" name=""/>
        <dsp:cNvSpPr/>
      </dsp:nvSpPr>
      <dsp:spPr>
        <a:xfrm>
          <a:off x="1009011" y="4278187"/>
          <a:ext cx="748088" cy="748088"/>
        </a:xfrm>
        <a:prstGeom prst="ellipse">
          <a:avLst/>
        </a:prstGeom>
        <a:gradFill rotWithShape="0">
          <a:gsLst>
            <a:gs pos="0">
              <a:schemeClr val="accent1">
                <a:alpha val="90000"/>
                <a:hueOff val="0"/>
                <a:satOff val="0"/>
                <a:lumOff val="0"/>
                <a:alphaOff val="-26667"/>
                <a:satMod val="103000"/>
                <a:lumMod val="102000"/>
                <a:tint val="94000"/>
              </a:schemeClr>
            </a:gs>
            <a:gs pos="50000">
              <a:schemeClr val="accent1">
                <a:alpha val="90000"/>
                <a:hueOff val="0"/>
                <a:satOff val="0"/>
                <a:lumOff val="0"/>
                <a:alphaOff val="-26667"/>
                <a:satMod val="110000"/>
                <a:lumMod val="100000"/>
                <a:shade val="100000"/>
              </a:schemeClr>
            </a:gs>
            <a:gs pos="100000">
              <a:schemeClr val="accent1">
                <a:alpha val="90000"/>
                <a:hueOff val="0"/>
                <a:satOff val="0"/>
                <a:lumOff val="0"/>
                <a:alphaOff val="-26667"/>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2B66155E-4251-4AE9-83AC-C6F514523049}">
      <dsp:nvSpPr>
        <dsp:cNvPr id="0" name=""/>
        <dsp:cNvSpPr/>
      </dsp:nvSpPr>
      <dsp:spPr>
        <a:xfrm>
          <a:off x="1971240" y="4873853"/>
          <a:ext cx="327288" cy="327288"/>
        </a:xfrm>
        <a:prstGeom prst="ellipse">
          <a:avLst/>
        </a:prstGeom>
        <a:gradFill rotWithShape="0">
          <a:gsLst>
            <a:gs pos="0">
              <a:schemeClr val="accent1">
                <a:alpha val="90000"/>
                <a:hueOff val="0"/>
                <a:satOff val="0"/>
                <a:lumOff val="0"/>
                <a:alphaOff val="-28889"/>
                <a:satMod val="103000"/>
                <a:lumMod val="102000"/>
                <a:tint val="94000"/>
              </a:schemeClr>
            </a:gs>
            <a:gs pos="50000">
              <a:schemeClr val="accent1">
                <a:alpha val="90000"/>
                <a:hueOff val="0"/>
                <a:satOff val="0"/>
                <a:lumOff val="0"/>
                <a:alphaOff val="-28889"/>
                <a:satMod val="110000"/>
                <a:lumMod val="100000"/>
                <a:shade val="100000"/>
              </a:schemeClr>
            </a:gs>
            <a:gs pos="100000">
              <a:schemeClr val="accent1">
                <a:alpha val="90000"/>
                <a:hueOff val="0"/>
                <a:satOff val="0"/>
                <a:lumOff val="0"/>
                <a:alphaOff val="-28889"/>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EEA83734-01EF-408C-ABC8-30229CC9ECA9}">
      <dsp:nvSpPr>
        <dsp:cNvPr id="0" name=""/>
        <dsp:cNvSpPr/>
      </dsp:nvSpPr>
      <dsp:spPr>
        <a:xfrm>
          <a:off x="2154521" y="4278187"/>
          <a:ext cx="514310" cy="514310"/>
        </a:xfrm>
        <a:prstGeom prst="ellipse">
          <a:avLst/>
        </a:prstGeom>
        <a:gradFill rotWithShape="0">
          <a:gsLst>
            <a:gs pos="0">
              <a:schemeClr val="accent1">
                <a:alpha val="90000"/>
                <a:hueOff val="0"/>
                <a:satOff val="0"/>
                <a:lumOff val="0"/>
                <a:alphaOff val="-31111"/>
                <a:satMod val="103000"/>
                <a:lumMod val="102000"/>
                <a:tint val="94000"/>
              </a:schemeClr>
            </a:gs>
            <a:gs pos="50000">
              <a:schemeClr val="accent1">
                <a:alpha val="90000"/>
                <a:hueOff val="0"/>
                <a:satOff val="0"/>
                <a:lumOff val="0"/>
                <a:alphaOff val="-31111"/>
                <a:satMod val="110000"/>
                <a:lumMod val="100000"/>
                <a:shade val="100000"/>
              </a:schemeClr>
            </a:gs>
            <a:gs pos="100000">
              <a:schemeClr val="accent1">
                <a:alpha val="90000"/>
                <a:hueOff val="0"/>
                <a:satOff val="0"/>
                <a:lumOff val="0"/>
                <a:alphaOff val="-31111"/>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1E555624-0319-4EE4-8B38-2EB61E4BB7B2}">
      <dsp:nvSpPr>
        <dsp:cNvPr id="0" name=""/>
        <dsp:cNvSpPr/>
      </dsp:nvSpPr>
      <dsp:spPr>
        <a:xfrm>
          <a:off x="2612725" y="4919673"/>
          <a:ext cx="327288" cy="327288"/>
        </a:xfrm>
        <a:prstGeom prst="ellipse">
          <a:avLst/>
        </a:prstGeom>
        <a:gradFill rotWithShape="0">
          <a:gsLst>
            <a:gs pos="0">
              <a:schemeClr val="accent1">
                <a:alpha val="90000"/>
                <a:hueOff val="0"/>
                <a:satOff val="0"/>
                <a:lumOff val="0"/>
                <a:alphaOff val="-33333"/>
                <a:satMod val="103000"/>
                <a:lumMod val="102000"/>
                <a:tint val="94000"/>
              </a:schemeClr>
            </a:gs>
            <a:gs pos="50000">
              <a:schemeClr val="accent1">
                <a:alpha val="90000"/>
                <a:hueOff val="0"/>
                <a:satOff val="0"/>
                <a:lumOff val="0"/>
                <a:alphaOff val="-33333"/>
                <a:satMod val="110000"/>
                <a:lumMod val="100000"/>
                <a:shade val="100000"/>
              </a:schemeClr>
            </a:gs>
            <a:gs pos="100000">
              <a:schemeClr val="accent1">
                <a:alpha val="90000"/>
                <a:hueOff val="0"/>
                <a:satOff val="0"/>
                <a:lumOff val="0"/>
                <a:alphaOff val="-33333"/>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F76F1094-A404-4CA3-813F-0F1F747B9292}">
      <dsp:nvSpPr>
        <dsp:cNvPr id="0" name=""/>
        <dsp:cNvSpPr/>
      </dsp:nvSpPr>
      <dsp:spPr>
        <a:xfrm>
          <a:off x="3025109" y="4186547"/>
          <a:ext cx="748088" cy="748088"/>
        </a:xfrm>
        <a:prstGeom prst="ellipse">
          <a:avLst/>
        </a:prstGeom>
        <a:gradFill rotWithShape="0">
          <a:gsLst>
            <a:gs pos="0">
              <a:schemeClr val="accent1">
                <a:alpha val="90000"/>
                <a:hueOff val="0"/>
                <a:satOff val="0"/>
                <a:lumOff val="0"/>
                <a:alphaOff val="-35556"/>
                <a:satMod val="103000"/>
                <a:lumMod val="102000"/>
                <a:tint val="94000"/>
              </a:schemeClr>
            </a:gs>
            <a:gs pos="50000">
              <a:schemeClr val="accent1">
                <a:alpha val="90000"/>
                <a:hueOff val="0"/>
                <a:satOff val="0"/>
                <a:lumOff val="0"/>
                <a:alphaOff val="-35556"/>
                <a:satMod val="110000"/>
                <a:lumMod val="100000"/>
                <a:shade val="100000"/>
              </a:schemeClr>
            </a:gs>
            <a:gs pos="100000">
              <a:schemeClr val="accent1">
                <a:alpha val="90000"/>
                <a:hueOff val="0"/>
                <a:satOff val="0"/>
                <a:lumOff val="0"/>
                <a:alphaOff val="-35556"/>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F3E7BBF6-A000-480A-AF99-EFC391AF5847}">
      <dsp:nvSpPr>
        <dsp:cNvPr id="0" name=""/>
        <dsp:cNvSpPr/>
      </dsp:nvSpPr>
      <dsp:spPr>
        <a:xfrm>
          <a:off x="4033158" y="4003265"/>
          <a:ext cx="514310" cy="514310"/>
        </a:xfrm>
        <a:prstGeom prst="ellipse">
          <a:avLst/>
        </a:prstGeom>
        <a:gradFill rotWithShape="0">
          <a:gsLst>
            <a:gs pos="0">
              <a:schemeClr val="accent1">
                <a:alpha val="90000"/>
                <a:hueOff val="0"/>
                <a:satOff val="0"/>
                <a:lumOff val="0"/>
                <a:alphaOff val="-37778"/>
                <a:satMod val="103000"/>
                <a:lumMod val="102000"/>
                <a:tint val="94000"/>
              </a:schemeClr>
            </a:gs>
            <a:gs pos="50000">
              <a:schemeClr val="accent1">
                <a:alpha val="90000"/>
                <a:hueOff val="0"/>
                <a:satOff val="0"/>
                <a:lumOff val="0"/>
                <a:alphaOff val="-37778"/>
                <a:satMod val="110000"/>
                <a:lumMod val="100000"/>
                <a:shade val="100000"/>
              </a:schemeClr>
            </a:gs>
            <a:gs pos="100000">
              <a:schemeClr val="accent1">
                <a:alpha val="90000"/>
                <a:hueOff val="0"/>
                <a:satOff val="0"/>
                <a:lumOff val="0"/>
                <a:alphaOff val="-37778"/>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8FE3F788-4C65-481D-B7E0-0D44A7A2DD6E}">
      <dsp:nvSpPr>
        <dsp:cNvPr id="0" name=""/>
        <dsp:cNvSpPr/>
      </dsp:nvSpPr>
      <dsp:spPr>
        <a:xfrm>
          <a:off x="4547469" y="1848944"/>
          <a:ext cx="1510457" cy="2883627"/>
        </a:xfrm>
        <a:prstGeom prst="chevron">
          <a:avLst>
            <a:gd name="adj" fmla="val 62310"/>
          </a:avLst>
        </a:prstGeom>
        <a:solidFill>
          <a:schemeClr val="accent1">
            <a:shade val="90000"/>
            <a:hueOff val="0"/>
            <a:satOff val="0"/>
            <a:lumOff val="0"/>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C7883BD9-DED6-4267-BA0F-954255EEE093}">
      <dsp:nvSpPr>
        <dsp:cNvPr id="0" name=""/>
        <dsp:cNvSpPr/>
      </dsp:nvSpPr>
      <dsp:spPr>
        <a:xfrm>
          <a:off x="5783297" y="1848944"/>
          <a:ext cx="1510457" cy="2883627"/>
        </a:xfrm>
        <a:prstGeom prst="chevron">
          <a:avLst>
            <a:gd name="adj" fmla="val 62310"/>
          </a:avLst>
        </a:prstGeom>
        <a:solidFill>
          <a:schemeClr val="accent1">
            <a:shade val="90000"/>
            <a:hueOff val="415426"/>
            <a:satOff val="-8871"/>
            <a:lumOff val="33109"/>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7B6DFAE7-3CCB-425E-85E2-6466FAA8D093}">
      <dsp:nvSpPr>
        <dsp:cNvPr id="0" name=""/>
        <dsp:cNvSpPr/>
      </dsp:nvSpPr>
      <dsp:spPr>
        <a:xfrm>
          <a:off x="7293755" y="1363393"/>
          <a:ext cx="3960002" cy="3995998"/>
        </a:xfrm>
        <a:prstGeom prst="ellipse">
          <a:avLst/>
        </a:prstGeom>
        <a:gradFill rotWithShape="0">
          <a:gsLst>
            <a:gs pos="0">
              <a:schemeClr val="accent1">
                <a:alpha val="90000"/>
                <a:hueOff val="0"/>
                <a:satOff val="0"/>
                <a:lumOff val="0"/>
                <a:alphaOff val="-40000"/>
                <a:satMod val="103000"/>
                <a:lumMod val="102000"/>
                <a:tint val="94000"/>
              </a:schemeClr>
            </a:gs>
            <a:gs pos="50000">
              <a:schemeClr val="accent1">
                <a:alpha val="90000"/>
                <a:hueOff val="0"/>
                <a:satOff val="0"/>
                <a:lumOff val="0"/>
                <a:alphaOff val="-40000"/>
                <a:satMod val="110000"/>
                <a:lumMod val="100000"/>
                <a:shade val="100000"/>
              </a:schemeClr>
            </a:gs>
            <a:gs pos="100000">
              <a:schemeClr val="accent1">
                <a:alpha val="90000"/>
                <a:hueOff val="0"/>
                <a:satOff val="0"/>
                <a:lumOff val="0"/>
                <a:alphaOff val="-4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Calibri" panose="020F0502020204030204" pitchFamily="34" charset="0"/>
              <a:ea typeface="Calibri" panose="020F0502020204030204" pitchFamily="34" charset="0"/>
              <a:cs typeface="Arial" panose="020B0604020202020204" pitchFamily="34" charset="0"/>
            </a:rPr>
            <a:t>οι οποίες διαφοροποιούνται «αναλόγως των σκοπών και των στόχων στους οποίους αποβλέπουν, των διατιθεμένων μέσων, των </a:t>
          </a:r>
          <a:r>
            <a:rPr lang="el-GR" sz="1800" kern="1200" dirty="0" err="1">
              <a:effectLst/>
              <a:latin typeface="Calibri" panose="020F0502020204030204" pitchFamily="34" charset="0"/>
              <a:ea typeface="Calibri" panose="020F0502020204030204" pitchFamily="34" charset="0"/>
              <a:cs typeface="Arial" panose="020B0604020202020204" pitchFamily="34" charset="0"/>
            </a:rPr>
            <a:t>εφαρμοζομένων</a:t>
          </a:r>
          <a:r>
            <a:rPr lang="el-GR" sz="1800" kern="1200" dirty="0">
              <a:effectLst/>
              <a:latin typeface="Calibri" panose="020F0502020204030204" pitchFamily="34" charset="0"/>
              <a:ea typeface="Calibri" panose="020F0502020204030204" pitchFamily="34" charset="0"/>
              <a:cs typeface="Arial" panose="020B0604020202020204" pitchFamily="34" charset="0"/>
            </a:rPr>
            <a:t> τεχνικών και μεθόδων και βεβαίως του οργανωτικού φορέα ο οποίος αναλαμβάνει την ευθύνη διεξαγωγής τους» </a:t>
          </a:r>
          <a:endParaRPr lang="el-GR" sz="1800" kern="1200" dirty="0"/>
        </a:p>
      </dsp:txBody>
      <dsp:txXfrm>
        <a:off x="7873684" y="1948593"/>
        <a:ext cx="2800144" cy="2825598"/>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577633-4BC2-4D0F-BE82-9D597416E9F3}">
      <dsp:nvSpPr>
        <dsp:cNvPr id="0" name=""/>
        <dsp:cNvSpPr/>
      </dsp:nvSpPr>
      <dsp:spPr>
        <a:xfrm>
          <a:off x="1032994" y="2212009"/>
          <a:ext cx="3841585" cy="1920792"/>
        </a:xfrm>
        <a:prstGeom prst="roundRect">
          <a:avLst>
            <a:gd name="adj" fmla="val 10000"/>
          </a:avLst>
        </a:prstGeom>
        <a:gradFill rotWithShape="0">
          <a:gsLst>
            <a:gs pos="0">
              <a:schemeClr val="accent1">
                <a:alpha val="80000"/>
                <a:hueOff val="0"/>
                <a:satOff val="0"/>
                <a:lumOff val="0"/>
                <a:alphaOff val="0"/>
                <a:satMod val="103000"/>
                <a:lumMod val="102000"/>
                <a:tint val="94000"/>
              </a:schemeClr>
            </a:gs>
            <a:gs pos="50000">
              <a:schemeClr val="accent1">
                <a:alpha val="80000"/>
                <a:hueOff val="0"/>
                <a:satOff val="0"/>
                <a:lumOff val="0"/>
                <a:alphaOff val="0"/>
                <a:satMod val="110000"/>
                <a:lumMod val="100000"/>
                <a:shade val="100000"/>
              </a:schemeClr>
            </a:gs>
            <a:gs pos="100000">
              <a:schemeClr val="accent1">
                <a:alpha val="8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l-GR" sz="2200" kern="1200" dirty="0">
              <a:effectLst/>
              <a:latin typeface="Times New Roman" panose="02020603050405020304" pitchFamily="18" charset="0"/>
              <a:ea typeface="Times New Roman" panose="02020603050405020304" pitchFamily="18" charset="0"/>
            </a:rPr>
            <a:t>Οι μορφές επιμόρφωσης των εκπαιδευτικών περιλαμβάνουν ένα ευρύ φάσμα επιμορφωτικών δραστηριοτήτων, οι οποίες μπορούν να ταξινομηθούν σε </a:t>
          </a:r>
          <a:endParaRPr lang="el-GR" sz="2200" kern="1200" dirty="0"/>
        </a:p>
      </dsp:txBody>
      <dsp:txXfrm>
        <a:off x="1089252" y="2268267"/>
        <a:ext cx="3729069" cy="1808276"/>
      </dsp:txXfrm>
    </dsp:sp>
    <dsp:sp modelId="{2258B072-C3BB-4F5F-808F-5F562A2A0814}">
      <dsp:nvSpPr>
        <dsp:cNvPr id="0" name=""/>
        <dsp:cNvSpPr/>
      </dsp:nvSpPr>
      <dsp:spPr>
        <a:xfrm rot="18289469">
          <a:off x="4297484" y="2040704"/>
          <a:ext cx="2690824" cy="54492"/>
        </a:xfrm>
        <a:custGeom>
          <a:avLst/>
          <a:gdLst/>
          <a:ahLst/>
          <a:cxnLst/>
          <a:rect l="0" t="0" r="0" b="0"/>
          <a:pathLst>
            <a:path>
              <a:moveTo>
                <a:pt x="0" y="27246"/>
              </a:moveTo>
              <a:lnTo>
                <a:pt x="2690824" y="27246"/>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l-GR" sz="900" kern="1200"/>
        </a:p>
      </dsp:txBody>
      <dsp:txXfrm>
        <a:off x="5575625" y="2000679"/>
        <a:ext cx="134541" cy="134541"/>
      </dsp:txXfrm>
    </dsp:sp>
    <dsp:sp modelId="{52F6A153-6E00-4DBC-92E9-81774F2370AA}">
      <dsp:nvSpPr>
        <dsp:cNvPr id="0" name=""/>
        <dsp:cNvSpPr/>
      </dsp:nvSpPr>
      <dsp:spPr>
        <a:xfrm>
          <a:off x="6411213" y="3098"/>
          <a:ext cx="3841585" cy="1920792"/>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l-GR" sz="2200" i="1" kern="1200">
              <a:effectLst/>
              <a:latin typeface="Times New Roman" panose="02020603050405020304" pitchFamily="18" charset="0"/>
              <a:ea typeface="Times New Roman" panose="02020603050405020304" pitchFamily="18" charset="0"/>
            </a:rPr>
            <a:t>Υποχρεωτικές</a:t>
          </a:r>
          <a:endParaRPr lang="el-GR" sz="2200" kern="1200" dirty="0"/>
        </a:p>
      </dsp:txBody>
      <dsp:txXfrm>
        <a:off x="6467471" y="59356"/>
        <a:ext cx="3729069" cy="1808276"/>
      </dsp:txXfrm>
    </dsp:sp>
    <dsp:sp modelId="{0FD7FC2D-1704-44A5-A529-FD8D66A53AEE}">
      <dsp:nvSpPr>
        <dsp:cNvPr id="0" name=""/>
        <dsp:cNvSpPr/>
      </dsp:nvSpPr>
      <dsp:spPr>
        <a:xfrm>
          <a:off x="4874579" y="3145159"/>
          <a:ext cx="1536634" cy="54492"/>
        </a:xfrm>
        <a:custGeom>
          <a:avLst/>
          <a:gdLst/>
          <a:ahLst/>
          <a:cxnLst/>
          <a:rect l="0" t="0" r="0" b="0"/>
          <a:pathLst>
            <a:path>
              <a:moveTo>
                <a:pt x="0" y="27246"/>
              </a:moveTo>
              <a:lnTo>
                <a:pt x="1536634" y="27246"/>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5604480" y="3133990"/>
        <a:ext cx="76831" cy="76831"/>
      </dsp:txXfrm>
    </dsp:sp>
    <dsp:sp modelId="{11A8D4CB-3820-4B0C-A8A2-8E8A1575A51D}">
      <dsp:nvSpPr>
        <dsp:cNvPr id="0" name=""/>
        <dsp:cNvSpPr/>
      </dsp:nvSpPr>
      <dsp:spPr>
        <a:xfrm>
          <a:off x="6411213" y="2212009"/>
          <a:ext cx="3841585" cy="1920792"/>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l-GR" sz="2200" i="1" kern="1200">
              <a:effectLst/>
              <a:latin typeface="Times New Roman" panose="02020603050405020304" pitchFamily="18" charset="0"/>
              <a:ea typeface="Times New Roman" panose="02020603050405020304" pitchFamily="18" charset="0"/>
            </a:rPr>
            <a:t>Κατ’ επιλογήν υποχρεωτικές</a:t>
          </a:r>
          <a:r>
            <a:rPr lang="el-GR" sz="2200" kern="1200">
              <a:effectLst/>
              <a:latin typeface="Times New Roman" panose="02020603050405020304" pitchFamily="18" charset="0"/>
              <a:ea typeface="Times New Roman" panose="02020603050405020304" pitchFamily="18" charset="0"/>
            </a:rPr>
            <a:t> </a:t>
          </a:r>
          <a:endParaRPr lang="el-GR" sz="2200" kern="1200" dirty="0"/>
        </a:p>
      </dsp:txBody>
      <dsp:txXfrm>
        <a:off x="6467471" y="2268267"/>
        <a:ext cx="3729069" cy="1808276"/>
      </dsp:txXfrm>
    </dsp:sp>
    <dsp:sp modelId="{2FE8266A-007B-4829-B85D-692DD6FAB279}">
      <dsp:nvSpPr>
        <dsp:cNvPr id="0" name=""/>
        <dsp:cNvSpPr/>
      </dsp:nvSpPr>
      <dsp:spPr>
        <a:xfrm rot="3310531">
          <a:off x="4297484" y="4249615"/>
          <a:ext cx="2690824" cy="54492"/>
        </a:xfrm>
        <a:custGeom>
          <a:avLst/>
          <a:gdLst/>
          <a:ahLst/>
          <a:cxnLst/>
          <a:rect l="0" t="0" r="0" b="0"/>
          <a:pathLst>
            <a:path>
              <a:moveTo>
                <a:pt x="0" y="27246"/>
              </a:moveTo>
              <a:lnTo>
                <a:pt x="2690824" y="27246"/>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l-GR" sz="900" kern="1200"/>
        </a:p>
      </dsp:txBody>
      <dsp:txXfrm>
        <a:off x="5575625" y="4209591"/>
        <a:ext cx="134541" cy="134541"/>
      </dsp:txXfrm>
    </dsp:sp>
    <dsp:sp modelId="{8D0B32B6-6767-4035-92A5-5FEF4B79F2EC}">
      <dsp:nvSpPr>
        <dsp:cNvPr id="0" name=""/>
        <dsp:cNvSpPr/>
      </dsp:nvSpPr>
      <dsp:spPr>
        <a:xfrm>
          <a:off x="6411213" y="4420921"/>
          <a:ext cx="3841585" cy="1920792"/>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l-GR" sz="2200" i="1" kern="1200" dirty="0">
              <a:effectLst/>
              <a:latin typeface="Times New Roman" panose="02020603050405020304" pitchFamily="18" charset="0"/>
              <a:ea typeface="Times New Roman" panose="02020603050405020304" pitchFamily="18" charset="0"/>
            </a:rPr>
            <a:t>Προαιρετικές</a:t>
          </a:r>
          <a:endParaRPr lang="el-GR" sz="2200" kern="1200" dirty="0"/>
        </a:p>
      </dsp:txBody>
      <dsp:txXfrm>
        <a:off x="6467471" y="4477179"/>
        <a:ext cx="3729069" cy="1808276"/>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404B6B-D1A5-4647-A954-A41446C61212}">
      <dsp:nvSpPr>
        <dsp:cNvPr id="0" name=""/>
        <dsp:cNvSpPr/>
      </dsp:nvSpPr>
      <dsp:spPr>
        <a:xfrm>
          <a:off x="314027" y="1281169"/>
          <a:ext cx="2589464" cy="3884208"/>
        </a:xfrm>
        <a:prstGeom prst="roundRect">
          <a:avLst>
            <a:gd name="adj" fmla="val 10000"/>
          </a:avLst>
        </a:prstGeom>
        <a:gradFill rotWithShape="0">
          <a:gsLst>
            <a:gs pos="0">
              <a:schemeClr val="accent1">
                <a:alpha val="80000"/>
                <a:hueOff val="0"/>
                <a:satOff val="0"/>
                <a:lumOff val="0"/>
                <a:alphaOff val="0"/>
                <a:satMod val="103000"/>
                <a:lumMod val="102000"/>
                <a:tint val="94000"/>
              </a:schemeClr>
            </a:gs>
            <a:gs pos="50000">
              <a:schemeClr val="accent1">
                <a:alpha val="80000"/>
                <a:hueOff val="0"/>
                <a:satOff val="0"/>
                <a:lumOff val="0"/>
                <a:alphaOff val="0"/>
                <a:satMod val="110000"/>
                <a:lumMod val="100000"/>
                <a:shade val="100000"/>
              </a:schemeClr>
            </a:gs>
            <a:gs pos="100000">
              <a:schemeClr val="accent1">
                <a:alpha val="8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rPr>
            <a:t>Οι προτεινόμενες τυπολογίες της επιμόρφωσης είναι ποικίλες και βασίζονται σε διαφορετικά κριτήρια, όπως</a:t>
          </a:r>
          <a:endParaRPr lang="el-GR" sz="1800" kern="1200" dirty="0"/>
        </a:p>
      </dsp:txBody>
      <dsp:txXfrm>
        <a:off x="389870" y="1357012"/>
        <a:ext cx="2437778" cy="3732522"/>
      </dsp:txXfrm>
    </dsp:sp>
    <dsp:sp modelId="{55D16B7C-5B69-4241-AE8B-457063272BC5}">
      <dsp:nvSpPr>
        <dsp:cNvPr id="0" name=""/>
        <dsp:cNvSpPr/>
      </dsp:nvSpPr>
      <dsp:spPr>
        <a:xfrm rot="17350740">
          <a:off x="1963789" y="1885450"/>
          <a:ext cx="2798901" cy="32092"/>
        </a:xfrm>
        <a:custGeom>
          <a:avLst/>
          <a:gdLst/>
          <a:ahLst/>
          <a:cxnLst/>
          <a:rect l="0" t="0" r="0" b="0"/>
          <a:pathLst>
            <a:path>
              <a:moveTo>
                <a:pt x="0" y="16046"/>
              </a:moveTo>
              <a:lnTo>
                <a:pt x="2798901" y="16046"/>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3293267" y="1831524"/>
        <a:ext cx="139945" cy="139945"/>
      </dsp:txXfrm>
    </dsp:sp>
    <dsp:sp modelId="{7A502289-70E4-420D-A3FB-8162033E0BDD}">
      <dsp:nvSpPr>
        <dsp:cNvPr id="0" name=""/>
        <dsp:cNvSpPr/>
      </dsp:nvSpPr>
      <dsp:spPr>
        <a:xfrm>
          <a:off x="3822988" y="5034"/>
          <a:ext cx="7487992" cy="1149371"/>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rPr>
            <a:t>α) </a:t>
          </a:r>
          <a:r>
            <a:rPr lang="el-GR" sz="1800" b="1" kern="1200" dirty="0">
              <a:effectLst/>
              <a:latin typeface="Times New Roman" panose="02020603050405020304" pitchFamily="18" charset="0"/>
              <a:ea typeface="Times New Roman" panose="02020603050405020304" pitchFamily="18" charset="0"/>
            </a:rPr>
            <a:t>το περιεχόμενο της επιμορφωτικής διαδικασίας</a:t>
          </a:r>
          <a:r>
            <a:rPr lang="el-GR" sz="1800" kern="1200" dirty="0">
              <a:effectLst/>
              <a:latin typeface="Times New Roman" panose="02020603050405020304" pitchFamily="18" charset="0"/>
              <a:ea typeface="Times New Roman" panose="02020603050405020304" pitchFamily="18" charset="0"/>
            </a:rPr>
            <a:t> (ακαδημαϊκό, επαγγελματικό, πρακτικό κ.ά.),</a:t>
          </a:r>
          <a:endParaRPr lang="el-GR" sz="1800" kern="1200" dirty="0"/>
        </a:p>
      </dsp:txBody>
      <dsp:txXfrm>
        <a:off x="3856652" y="38698"/>
        <a:ext cx="7420664" cy="1082043"/>
      </dsp:txXfrm>
    </dsp:sp>
    <dsp:sp modelId="{AAE093B6-E29A-4DB0-832A-4F75B8699437}">
      <dsp:nvSpPr>
        <dsp:cNvPr id="0" name=""/>
        <dsp:cNvSpPr/>
      </dsp:nvSpPr>
      <dsp:spPr>
        <a:xfrm rot="18289469">
          <a:off x="2558167" y="2546339"/>
          <a:ext cx="1610145" cy="32092"/>
        </a:xfrm>
        <a:custGeom>
          <a:avLst/>
          <a:gdLst/>
          <a:ahLst/>
          <a:cxnLst/>
          <a:rect l="0" t="0" r="0" b="0"/>
          <a:pathLst>
            <a:path>
              <a:moveTo>
                <a:pt x="0" y="16046"/>
              </a:moveTo>
              <a:lnTo>
                <a:pt x="1610145" y="16046"/>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3322986" y="2522131"/>
        <a:ext cx="80507" cy="80507"/>
      </dsp:txXfrm>
    </dsp:sp>
    <dsp:sp modelId="{7E059602-7383-4006-9509-A6BBD6B352CD}">
      <dsp:nvSpPr>
        <dsp:cNvPr id="0" name=""/>
        <dsp:cNvSpPr/>
      </dsp:nvSpPr>
      <dsp:spPr>
        <a:xfrm>
          <a:off x="3822988" y="1326811"/>
          <a:ext cx="7487992" cy="1149371"/>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rPr>
            <a:t>β) </a:t>
          </a:r>
          <a:r>
            <a:rPr lang="el-GR" sz="1800" b="1" kern="1200" dirty="0">
              <a:effectLst/>
              <a:latin typeface="Times New Roman" panose="02020603050405020304" pitchFamily="18" charset="0"/>
              <a:ea typeface="Times New Roman" panose="02020603050405020304" pitchFamily="18" charset="0"/>
            </a:rPr>
            <a:t>τον σκοπό της επιμόρφωσης</a:t>
          </a:r>
          <a:r>
            <a:rPr lang="el-GR" sz="1800" kern="1200" dirty="0">
              <a:effectLst/>
              <a:latin typeface="Times New Roman" panose="02020603050405020304" pitchFamily="18" charset="0"/>
              <a:ea typeface="Times New Roman" panose="02020603050405020304" pitchFamily="18" charset="0"/>
            </a:rPr>
            <a:t> (ενίσχυση αποτελεσματικότητας, ευαισθητοποίηση, συμμόρφωση κ.λπ.),</a:t>
          </a:r>
          <a:endParaRPr lang="el-GR" sz="1800" kern="1200" dirty="0"/>
        </a:p>
      </dsp:txBody>
      <dsp:txXfrm>
        <a:off x="3856652" y="1360475"/>
        <a:ext cx="7420664" cy="1082043"/>
      </dsp:txXfrm>
    </dsp:sp>
    <dsp:sp modelId="{70DC7C89-DB09-4F23-A929-FFD6CB78D16E}">
      <dsp:nvSpPr>
        <dsp:cNvPr id="0" name=""/>
        <dsp:cNvSpPr/>
      </dsp:nvSpPr>
      <dsp:spPr>
        <a:xfrm>
          <a:off x="2903491" y="3207227"/>
          <a:ext cx="919496" cy="32092"/>
        </a:xfrm>
        <a:custGeom>
          <a:avLst/>
          <a:gdLst/>
          <a:ahLst/>
          <a:cxnLst/>
          <a:rect l="0" t="0" r="0" b="0"/>
          <a:pathLst>
            <a:path>
              <a:moveTo>
                <a:pt x="0" y="16046"/>
              </a:moveTo>
              <a:lnTo>
                <a:pt x="919496" y="16046"/>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3340252" y="3200286"/>
        <a:ext cx="45974" cy="45974"/>
      </dsp:txXfrm>
    </dsp:sp>
    <dsp:sp modelId="{2C7CCD90-6F3A-41CE-ADBE-4051AAACB750}">
      <dsp:nvSpPr>
        <dsp:cNvPr id="0" name=""/>
        <dsp:cNvSpPr/>
      </dsp:nvSpPr>
      <dsp:spPr>
        <a:xfrm>
          <a:off x="3822988" y="2648588"/>
          <a:ext cx="7487992" cy="1149371"/>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rPr>
            <a:t>γ) </a:t>
          </a:r>
          <a:r>
            <a:rPr lang="el-GR" sz="1800" b="1" kern="1200" dirty="0">
              <a:effectLst/>
              <a:latin typeface="Times New Roman" panose="02020603050405020304" pitchFamily="18" charset="0"/>
              <a:ea typeface="Times New Roman" panose="02020603050405020304" pitchFamily="18" charset="0"/>
            </a:rPr>
            <a:t>τον έλεγχο της οργάνωσης και λειτουργίας της</a:t>
          </a:r>
          <a:r>
            <a:rPr lang="el-GR" sz="1800" kern="1200" dirty="0">
              <a:effectLst/>
              <a:latin typeface="Times New Roman" panose="02020603050405020304" pitchFamily="18" charset="0"/>
              <a:ea typeface="Times New Roman" panose="02020603050405020304" pitchFamily="18" charset="0"/>
            </a:rPr>
            <a:t> (ΥΠ.Ε.Π.Θ., Π.Ε.Κ., σχολική μονάδα κ.ά.),</a:t>
          </a:r>
          <a:endParaRPr lang="el-GR" sz="1800" kern="1200" dirty="0"/>
        </a:p>
      </dsp:txBody>
      <dsp:txXfrm>
        <a:off x="3856652" y="2682252"/>
        <a:ext cx="7420664" cy="1082043"/>
      </dsp:txXfrm>
    </dsp:sp>
    <dsp:sp modelId="{8C640AB6-5CDC-40F1-A01B-E75D597763E9}">
      <dsp:nvSpPr>
        <dsp:cNvPr id="0" name=""/>
        <dsp:cNvSpPr/>
      </dsp:nvSpPr>
      <dsp:spPr>
        <a:xfrm rot="3310531">
          <a:off x="2558167" y="3868116"/>
          <a:ext cx="1610145" cy="32092"/>
        </a:xfrm>
        <a:custGeom>
          <a:avLst/>
          <a:gdLst/>
          <a:ahLst/>
          <a:cxnLst/>
          <a:rect l="0" t="0" r="0" b="0"/>
          <a:pathLst>
            <a:path>
              <a:moveTo>
                <a:pt x="0" y="16046"/>
              </a:moveTo>
              <a:lnTo>
                <a:pt x="1610145" y="16046"/>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3322986" y="3843908"/>
        <a:ext cx="80507" cy="80507"/>
      </dsp:txXfrm>
    </dsp:sp>
    <dsp:sp modelId="{E184FEBE-9905-4E33-8A37-89DB58860E45}">
      <dsp:nvSpPr>
        <dsp:cNvPr id="0" name=""/>
        <dsp:cNvSpPr/>
      </dsp:nvSpPr>
      <dsp:spPr>
        <a:xfrm>
          <a:off x="3822988" y="3970365"/>
          <a:ext cx="7487992" cy="1149371"/>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rPr>
            <a:t>δ) </a:t>
          </a:r>
          <a:r>
            <a:rPr lang="el-GR" sz="1800" b="1" kern="1200" dirty="0">
              <a:effectLst/>
              <a:latin typeface="Times New Roman" panose="02020603050405020304" pitchFamily="18" charset="0"/>
              <a:ea typeface="Times New Roman" panose="02020603050405020304" pitchFamily="18" charset="0"/>
            </a:rPr>
            <a:t>τον φορέα και τον χώρο διεξαγωγής</a:t>
          </a:r>
          <a:r>
            <a:rPr lang="el-GR" sz="1800" kern="1200" dirty="0">
              <a:effectLst/>
              <a:latin typeface="Times New Roman" panose="02020603050405020304" pitchFamily="18" charset="0"/>
              <a:ea typeface="Times New Roman" panose="02020603050405020304" pitchFamily="18" charset="0"/>
            </a:rPr>
            <a:t> (σχολείο, πανεπιστήμιο, Π.Ε.Κ. κ.λπ.),</a:t>
          </a:r>
          <a:br>
            <a:rPr lang="el-GR" sz="1800" kern="1200" dirty="0">
              <a:effectLst/>
              <a:latin typeface="Times New Roman" panose="02020603050405020304" pitchFamily="18" charset="0"/>
              <a:ea typeface="Times New Roman" panose="02020603050405020304" pitchFamily="18" charset="0"/>
            </a:rPr>
          </a:br>
          <a:endParaRPr lang="el-GR" sz="1800" kern="1200" dirty="0"/>
        </a:p>
      </dsp:txBody>
      <dsp:txXfrm>
        <a:off x="3856652" y="4004029"/>
        <a:ext cx="7420664" cy="1082043"/>
      </dsp:txXfrm>
    </dsp:sp>
    <dsp:sp modelId="{20E96BEF-9D20-417E-B257-36B3B89476AB}">
      <dsp:nvSpPr>
        <dsp:cNvPr id="0" name=""/>
        <dsp:cNvSpPr/>
      </dsp:nvSpPr>
      <dsp:spPr>
        <a:xfrm rot="4249260">
          <a:off x="1963789" y="4529004"/>
          <a:ext cx="2798901" cy="32092"/>
        </a:xfrm>
        <a:custGeom>
          <a:avLst/>
          <a:gdLst/>
          <a:ahLst/>
          <a:cxnLst/>
          <a:rect l="0" t="0" r="0" b="0"/>
          <a:pathLst>
            <a:path>
              <a:moveTo>
                <a:pt x="0" y="16046"/>
              </a:moveTo>
              <a:lnTo>
                <a:pt x="2798901" y="16046"/>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3293267" y="4475078"/>
        <a:ext cx="139945" cy="139945"/>
      </dsp:txXfrm>
    </dsp:sp>
    <dsp:sp modelId="{8BE28210-1E55-4C1A-ADA7-0D49F20A356E}">
      <dsp:nvSpPr>
        <dsp:cNvPr id="0" name=""/>
        <dsp:cNvSpPr/>
      </dsp:nvSpPr>
      <dsp:spPr>
        <a:xfrm>
          <a:off x="3822988" y="5292142"/>
          <a:ext cx="7487992" cy="1149371"/>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rPr>
            <a:t>ε) </a:t>
          </a:r>
          <a:r>
            <a:rPr lang="el-GR" sz="1800" b="1" kern="1200" dirty="0">
              <a:effectLst/>
              <a:latin typeface="Times New Roman" panose="02020603050405020304" pitchFamily="18" charset="0"/>
              <a:ea typeface="Times New Roman" panose="02020603050405020304" pitchFamily="18" charset="0"/>
            </a:rPr>
            <a:t>το τελικό σχήμα διαμόρφωσής της</a:t>
          </a:r>
          <a:r>
            <a:rPr lang="el-GR" sz="1800" kern="1200" dirty="0">
              <a:effectLst/>
              <a:latin typeface="Times New Roman" panose="02020603050405020304" pitchFamily="18" charset="0"/>
              <a:ea typeface="Times New Roman" panose="02020603050405020304" pitchFamily="18" charset="0"/>
            </a:rPr>
            <a:t> (σύντομης ή μακράς διάρκειας, με ή χωρίς πιστοποιητικό, με πλήρη ή μερική απασχόληση κ.ά.)</a:t>
          </a:r>
          <a:endParaRPr lang="el-GR" sz="1800" kern="1200" dirty="0"/>
        </a:p>
      </dsp:txBody>
      <dsp:txXfrm>
        <a:off x="3856652" y="5325806"/>
        <a:ext cx="7420664" cy="1082043"/>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CE49A5-4009-4FB8-B1C2-DB55E58164F5}">
      <dsp:nvSpPr>
        <dsp:cNvPr id="0" name=""/>
        <dsp:cNvSpPr/>
      </dsp:nvSpPr>
      <dsp:spPr>
        <a:xfrm>
          <a:off x="900836" y="2165733"/>
          <a:ext cx="3761217" cy="1880608"/>
        </a:xfrm>
        <a:prstGeom prst="roundRect">
          <a:avLst>
            <a:gd name="adj" fmla="val 10000"/>
          </a:avLst>
        </a:prstGeom>
        <a:gradFill rotWithShape="0">
          <a:gsLst>
            <a:gs pos="0">
              <a:schemeClr val="accent1">
                <a:alpha val="80000"/>
                <a:hueOff val="0"/>
                <a:satOff val="0"/>
                <a:lumOff val="0"/>
                <a:alphaOff val="0"/>
                <a:satMod val="103000"/>
                <a:lumMod val="102000"/>
                <a:tint val="94000"/>
              </a:schemeClr>
            </a:gs>
            <a:gs pos="50000">
              <a:schemeClr val="accent1">
                <a:alpha val="80000"/>
                <a:hueOff val="0"/>
                <a:satOff val="0"/>
                <a:lumOff val="0"/>
                <a:alphaOff val="0"/>
                <a:satMod val="110000"/>
                <a:lumMod val="100000"/>
                <a:shade val="100000"/>
              </a:schemeClr>
            </a:gs>
            <a:gs pos="100000">
              <a:schemeClr val="accent1">
                <a:alpha val="8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a:effectLst/>
              <a:latin typeface="Times New Roman" panose="02020603050405020304" pitchFamily="18" charset="0"/>
              <a:ea typeface="Times New Roman" panose="02020603050405020304" pitchFamily="18" charset="0"/>
            </a:rPr>
            <a:t>Με βάση τα παραπάνω κριτήρια, αναδεικνύονται, μεταξύ άλλων, οι εξής μορφές επιμόρφωσης:</a:t>
          </a:r>
          <a:br>
            <a:rPr lang="el-GR" sz="1800" kern="1200">
              <a:effectLst/>
              <a:latin typeface="Times New Roman" panose="02020603050405020304" pitchFamily="18" charset="0"/>
              <a:ea typeface="Times New Roman" panose="02020603050405020304" pitchFamily="18" charset="0"/>
            </a:rPr>
          </a:br>
          <a:endParaRPr lang="el-GR" sz="1800" kern="1200" dirty="0"/>
        </a:p>
      </dsp:txBody>
      <dsp:txXfrm>
        <a:off x="955917" y="2220814"/>
        <a:ext cx="3651055" cy="1770446"/>
      </dsp:txXfrm>
    </dsp:sp>
    <dsp:sp modelId="{5E8C34F6-828B-4288-B2F5-2A0EF447D514}">
      <dsp:nvSpPr>
        <dsp:cNvPr id="0" name=""/>
        <dsp:cNvSpPr/>
      </dsp:nvSpPr>
      <dsp:spPr>
        <a:xfrm rot="18289469">
          <a:off x="4097031" y="1997441"/>
          <a:ext cx="2634530" cy="54492"/>
        </a:xfrm>
        <a:custGeom>
          <a:avLst/>
          <a:gdLst/>
          <a:ahLst/>
          <a:cxnLst/>
          <a:rect l="0" t="0" r="0" b="0"/>
          <a:pathLst>
            <a:path>
              <a:moveTo>
                <a:pt x="0" y="27246"/>
              </a:moveTo>
              <a:lnTo>
                <a:pt x="2634530" y="27246"/>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5348433" y="1958824"/>
        <a:ext cx="131726" cy="131726"/>
      </dsp:txXfrm>
    </dsp:sp>
    <dsp:sp modelId="{19135C49-847C-4FA1-A5C6-6608C475D8B0}">
      <dsp:nvSpPr>
        <dsp:cNvPr id="0" name=""/>
        <dsp:cNvSpPr/>
      </dsp:nvSpPr>
      <dsp:spPr>
        <a:xfrm>
          <a:off x="6166540" y="3033"/>
          <a:ext cx="3761217" cy="1880608"/>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a:effectLst/>
              <a:latin typeface="Times New Roman" panose="02020603050405020304" pitchFamily="18" charset="0"/>
              <a:ea typeface="Times New Roman" panose="02020603050405020304" pitchFamily="18" charset="0"/>
            </a:rPr>
            <a:t>i) επιμόρφωση </a:t>
          </a:r>
          <a:r>
            <a:rPr lang="el-GR" sz="1800" i="1" kern="1200">
              <a:effectLst/>
              <a:latin typeface="Times New Roman" panose="02020603050405020304" pitchFamily="18" charset="0"/>
              <a:ea typeface="Times New Roman" panose="02020603050405020304" pitchFamily="18" charset="0"/>
            </a:rPr>
            <a:t>εκτός</a:t>
          </a:r>
          <a:r>
            <a:rPr lang="el-GR" sz="1800" kern="1200">
              <a:effectLst/>
              <a:latin typeface="Times New Roman" panose="02020603050405020304" pitchFamily="18" charset="0"/>
              <a:ea typeface="Times New Roman" panose="02020603050405020304" pitchFamily="18" charset="0"/>
            </a:rPr>
            <a:t> σχολείου (π.χ. ΣΕΛΔΕ, Π.Ε.Κ.),</a:t>
          </a:r>
          <a:endParaRPr lang="el-GR" sz="1800" kern="1200" dirty="0"/>
        </a:p>
      </dsp:txBody>
      <dsp:txXfrm>
        <a:off x="6221621" y="58114"/>
        <a:ext cx="3651055" cy="1770446"/>
      </dsp:txXfrm>
    </dsp:sp>
    <dsp:sp modelId="{291F2A63-AF9A-4075-9BD2-12CBA562363E}">
      <dsp:nvSpPr>
        <dsp:cNvPr id="0" name=""/>
        <dsp:cNvSpPr/>
      </dsp:nvSpPr>
      <dsp:spPr>
        <a:xfrm>
          <a:off x="4662053" y="3078791"/>
          <a:ext cx="1504486" cy="54492"/>
        </a:xfrm>
        <a:custGeom>
          <a:avLst/>
          <a:gdLst/>
          <a:ahLst/>
          <a:cxnLst/>
          <a:rect l="0" t="0" r="0" b="0"/>
          <a:pathLst>
            <a:path>
              <a:moveTo>
                <a:pt x="0" y="27246"/>
              </a:moveTo>
              <a:lnTo>
                <a:pt x="1504486" y="27246"/>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5376684" y="3068425"/>
        <a:ext cx="75224" cy="75224"/>
      </dsp:txXfrm>
    </dsp:sp>
    <dsp:sp modelId="{4C83B3CE-CD07-4795-9D25-1233D67DAB6F}">
      <dsp:nvSpPr>
        <dsp:cNvPr id="0" name=""/>
        <dsp:cNvSpPr/>
      </dsp:nvSpPr>
      <dsp:spPr>
        <a:xfrm>
          <a:off x="6166540" y="2165733"/>
          <a:ext cx="3761217" cy="1880608"/>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a:effectLst/>
              <a:latin typeface="Times New Roman" panose="02020603050405020304" pitchFamily="18" charset="0"/>
              <a:ea typeface="Times New Roman" panose="02020603050405020304" pitchFamily="18" charset="0"/>
            </a:rPr>
            <a:t>ii) επιμόρφωση </a:t>
          </a:r>
          <a:r>
            <a:rPr lang="el-GR" sz="1800" i="1" kern="1200">
              <a:effectLst/>
              <a:latin typeface="Times New Roman" panose="02020603050405020304" pitchFamily="18" charset="0"/>
              <a:ea typeface="Times New Roman" panose="02020603050405020304" pitchFamily="18" charset="0"/>
            </a:rPr>
            <a:t>εντός</a:t>
          </a:r>
          <a:r>
            <a:rPr lang="el-GR" sz="1800" kern="1200">
              <a:effectLst/>
              <a:latin typeface="Times New Roman" panose="02020603050405020304" pitchFamily="18" charset="0"/>
              <a:ea typeface="Times New Roman" panose="02020603050405020304" pitchFamily="18" charset="0"/>
            </a:rPr>
            <a:t> του σχολείου (ενδοσχολική επιμόρφωση),</a:t>
          </a:r>
          <a:endParaRPr lang="el-GR" sz="1800" kern="1200" dirty="0"/>
        </a:p>
      </dsp:txBody>
      <dsp:txXfrm>
        <a:off x="6221621" y="2220814"/>
        <a:ext cx="3651055" cy="1770446"/>
      </dsp:txXfrm>
    </dsp:sp>
    <dsp:sp modelId="{FD0B5AFB-62AA-4BAE-B22C-7D9880C4B81D}">
      <dsp:nvSpPr>
        <dsp:cNvPr id="0" name=""/>
        <dsp:cNvSpPr/>
      </dsp:nvSpPr>
      <dsp:spPr>
        <a:xfrm rot="3310531">
          <a:off x="4097031" y="4160141"/>
          <a:ext cx="2634530" cy="54492"/>
        </a:xfrm>
        <a:custGeom>
          <a:avLst/>
          <a:gdLst/>
          <a:ahLst/>
          <a:cxnLst/>
          <a:rect l="0" t="0" r="0" b="0"/>
          <a:pathLst>
            <a:path>
              <a:moveTo>
                <a:pt x="0" y="27246"/>
              </a:moveTo>
              <a:lnTo>
                <a:pt x="2634530" y="27246"/>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5348433" y="4121524"/>
        <a:ext cx="131726" cy="131726"/>
      </dsp:txXfrm>
    </dsp:sp>
    <dsp:sp modelId="{AACAF874-3DDB-425E-B667-D78BED007EB8}">
      <dsp:nvSpPr>
        <dsp:cNvPr id="0" name=""/>
        <dsp:cNvSpPr/>
      </dsp:nvSpPr>
      <dsp:spPr>
        <a:xfrm>
          <a:off x="6166540" y="4328433"/>
          <a:ext cx="3761217" cy="1880608"/>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rPr>
            <a:t>iii) επιμόρφωση με </a:t>
          </a:r>
          <a:r>
            <a:rPr lang="el-GR" sz="1800" i="1" kern="1200" dirty="0">
              <a:effectLst/>
              <a:latin typeface="Times New Roman" panose="02020603050405020304" pitchFamily="18" charset="0"/>
              <a:ea typeface="Times New Roman" panose="02020603050405020304" pitchFamily="18" charset="0"/>
            </a:rPr>
            <a:t>επίκεντρο</a:t>
          </a:r>
          <a:r>
            <a:rPr lang="el-GR" sz="1800" kern="1200" dirty="0">
              <a:effectLst/>
              <a:latin typeface="Times New Roman" panose="02020603050405020304" pitchFamily="18" charset="0"/>
              <a:ea typeface="Times New Roman" panose="02020603050405020304" pitchFamily="18" charset="0"/>
            </a:rPr>
            <a:t> το σχολείο (σεμινάρια, διαλέξεις, συζητήσεις, παρακολούθηση διδασκαλιών κ.ά.) </a:t>
          </a:r>
          <a:endParaRPr lang="el-GR" sz="1800" kern="1200" dirty="0"/>
        </a:p>
      </dsp:txBody>
      <dsp:txXfrm>
        <a:off x="6221621" y="4383514"/>
        <a:ext cx="3651055" cy="17704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445BCA-BCA7-41EE-9525-1B153D1E37E0}">
      <dsp:nvSpPr>
        <dsp:cNvPr id="0" name=""/>
        <dsp:cNvSpPr/>
      </dsp:nvSpPr>
      <dsp:spPr>
        <a:xfrm>
          <a:off x="0" y="1868047"/>
          <a:ext cx="9545484" cy="2490729"/>
        </a:xfrm>
        <a:prstGeom prst="notchedRightArrow">
          <a:avLst/>
        </a:prstGeom>
        <a:gradFill rotWithShape="0">
          <a:gsLst>
            <a:gs pos="0">
              <a:schemeClr val="accent5">
                <a:tint val="40000"/>
                <a:hueOff val="0"/>
                <a:satOff val="0"/>
                <a:lumOff val="0"/>
                <a:alphaOff val="0"/>
                <a:satMod val="103000"/>
                <a:lumMod val="102000"/>
                <a:tint val="94000"/>
              </a:schemeClr>
            </a:gs>
            <a:gs pos="50000">
              <a:schemeClr val="accent5">
                <a:tint val="40000"/>
                <a:hueOff val="0"/>
                <a:satOff val="0"/>
                <a:lumOff val="0"/>
                <a:alphaOff val="0"/>
                <a:satMod val="110000"/>
                <a:lumMod val="100000"/>
                <a:shade val="100000"/>
              </a:schemeClr>
            </a:gs>
            <a:gs pos="100000">
              <a:schemeClr val="accent5">
                <a:tint val="40000"/>
                <a:hueOff val="0"/>
                <a:satOff val="0"/>
                <a:lumOff val="0"/>
                <a:alphaOff val="0"/>
                <a:lumMod val="99000"/>
                <a:satMod val="120000"/>
                <a:shade val="78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5736A517-11F4-4BF1-A80D-1FF37EEDD2A8}">
      <dsp:nvSpPr>
        <dsp:cNvPr id="0" name=""/>
        <dsp:cNvSpPr/>
      </dsp:nvSpPr>
      <dsp:spPr>
        <a:xfrm>
          <a:off x="104" y="0"/>
          <a:ext cx="4190597" cy="24907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b" anchorCtr="0">
          <a:noAutofit/>
        </a:bodyPr>
        <a:lstStyle/>
        <a:p>
          <a:pPr marL="0" lvl="0" indent="0" algn="ctr" defTabSz="844550">
            <a:lnSpc>
              <a:spcPct val="90000"/>
            </a:lnSpc>
            <a:spcBef>
              <a:spcPct val="0"/>
            </a:spcBef>
            <a:spcAft>
              <a:spcPct val="35000"/>
            </a:spcAft>
            <a:buNone/>
          </a:pPr>
          <a:r>
            <a:rPr lang="el-GR" sz="1900" b="1" kern="1200" dirty="0">
              <a:effectLst/>
              <a:latin typeface="Times New Roman" panose="02020603050405020304" pitchFamily="18" charset="0"/>
              <a:ea typeface="Times New Roman" panose="02020603050405020304" pitchFamily="18" charset="0"/>
              <a:cs typeface="Arial" panose="020B0604020202020204" pitchFamily="34" charset="0"/>
            </a:rPr>
            <a:t>Βασικός στόχος της επιμόρφωσης είναι να συμβάλει στη βελτίωση της επαγγελματικής πρακτικής των εκπαιδευτικών και, κατ’ επέκταση, στη διαμόρφωση μιας εκπαίδευσης υψηλής ποιότητας (Χατζηπαναγιώτου, 2001∙ ΟΔΠΕΚ, 2007). </a:t>
          </a:r>
          <a:endParaRPr lang="el-GR" sz="1900" b="1" kern="1200" dirty="0"/>
        </a:p>
      </dsp:txBody>
      <dsp:txXfrm>
        <a:off x="104" y="0"/>
        <a:ext cx="4190597" cy="2490729"/>
      </dsp:txXfrm>
    </dsp:sp>
    <dsp:sp modelId="{03EA5729-ECE5-4449-8317-A6E48C9FD0A3}">
      <dsp:nvSpPr>
        <dsp:cNvPr id="0" name=""/>
        <dsp:cNvSpPr/>
      </dsp:nvSpPr>
      <dsp:spPr>
        <a:xfrm>
          <a:off x="1784062" y="2802070"/>
          <a:ext cx="622682" cy="622682"/>
        </a:xfrm>
        <a:prstGeom prst="ellipse">
          <a:avLst/>
        </a:prstGeom>
        <a:gradFill rotWithShape="0">
          <a:gsLst>
            <a:gs pos="0">
              <a:schemeClr val="accent5">
                <a:shade val="80000"/>
                <a:hueOff val="0"/>
                <a:satOff val="0"/>
                <a:lumOff val="0"/>
                <a:alphaOff val="0"/>
                <a:satMod val="103000"/>
                <a:lumMod val="102000"/>
                <a:tint val="94000"/>
              </a:schemeClr>
            </a:gs>
            <a:gs pos="50000">
              <a:schemeClr val="accent5">
                <a:shade val="80000"/>
                <a:hueOff val="0"/>
                <a:satOff val="0"/>
                <a:lumOff val="0"/>
                <a:alphaOff val="0"/>
                <a:satMod val="110000"/>
                <a:lumMod val="100000"/>
                <a:shade val="100000"/>
              </a:schemeClr>
            </a:gs>
            <a:gs pos="100000">
              <a:schemeClr val="accent5">
                <a:shade val="8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620B94A1-0EDF-4068-BBB2-C38430E50134}">
      <dsp:nvSpPr>
        <dsp:cNvPr id="0" name=""/>
        <dsp:cNvSpPr/>
      </dsp:nvSpPr>
      <dsp:spPr>
        <a:xfrm>
          <a:off x="4400232" y="3736094"/>
          <a:ext cx="4190597" cy="24907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t" anchorCtr="0">
          <a:noAutofit/>
        </a:bodyPr>
        <a:lstStyle/>
        <a:p>
          <a:pPr marL="0" lvl="0" indent="0" algn="ctr" defTabSz="844550">
            <a:lnSpc>
              <a:spcPct val="90000"/>
            </a:lnSpc>
            <a:spcBef>
              <a:spcPct val="0"/>
            </a:spcBef>
            <a:spcAft>
              <a:spcPct val="35000"/>
            </a:spcAft>
            <a:buNone/>
          </a:pPr>
          <a:r>
            <a:rPr lang="el-GR" sz="1900" b="1" kern="1200" dirty="0">
              <a:effectLst/>
              <a:latin typeface="Times New Roman" panose="02020603050405020304" pitchFamily="18" charset="0"/>
              <a:ea typeface="Times New Roman" panose="02020603050405020304" pitchFamily="18" charset="0"/>
              <a:cs typeface="Arial" panose="020B0604020202020204" pitchFamily="34" charset="0"/>
            </a:rPr>
            <a:t>Στο πλαίσιο της Ευρωπαϊκής Ένωσης, ο όρος χρησιμοποιείται ευρέως για να περιγράψει το σύνολο των δραστηριοτήτων που έχουν ως σκοπό την ανάπτυξη των γνώσεων και δεξιοτήτων των εκπαιδευτικών και την ενίσχυση της επαγγελματικής τους επάρκειας (ΟΔΠΕΚ, 2007).</a:t>
          </a:r>
          <a:endParaRPr lang="el-GR" sz="1900" b="1" kern="1200" dirty="0"/>
        </a:p>
      </dsp:txBody>
      <dsp:txXfrm>
        <a:off x="4400232" y="3736094"/>
        <a:ext cx="4190597" cy="2490729"/>
      </dsp:txXfrm>
    </dsp:sp>
    <dsp:sp modelId="{B4D4F1EB-DB3C-4B1E-BF4A-57FF48773D09}">
      <dsp:nvSpPr>
        <dsp:cNvPr id="0" name=""/>
        <dsp:cNvSpPr/>
      </dsp:nvSpPr>
      <dsp:spPr>
        <a:xfrm>
          <a:off x="6184190" y="2802070"/>
          <a:ext cx="622682" cy="622682"/>
        </a:xfrm>
        <a:prstGeom prst="ellipse">
          <a:avLst/>
        </a:prstGeom>
        <a:gradFill rotWithShape="0">
          <a:gsLst>
            <a:gs pos="0">
              <a:schemeClr val="accent5">
                <a:shade val="80000"/>
                <a:hueOff val="271263"/>
                <a:satOff val="5175"/>
                <a:lumOff val="22855"/>
                <a:alphaOff val="0"/>
                <a:satMod val="103000"/>
                <a:lumMod val="102000"/>
                <a:tint val="94000"/>
              </a:schemeClr>
            </a:gs>
            <a:gs pos="50000">
              <a:schemeClr val="accent5">
                <a:shade val="80000"/>
                <a:hueOff val="271263"/>
                <a:satOff val="5175"/>
                <a:lumOff val="22855"/>
                <a:alphaOff val="0"/>
                <a:satMod val="110000"/>
                <a:lumMod val="100000"/>
                <a:shade val="100000"/>
              </a:schemeClr>
            </a:gs>
            <a:gs pos="100000">
              <a:schemeClr val="accent5">
                <a:shade val="80000"/>
                <a:hueOff val="271263"/>
                <a:satOff val="5175"/>
                <a:lumOff val="22855"/>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2AAB42-B6A5-4316-90F7-5B656B3F1401}">
      <dsp:nvSpPr>
        <dsp:cNvPr id="0" name=""/>
        <dsp:cNvSpPr/>
      </dsp:nvSpPr>
      <dsp:spPr>
        <a:xfrm>
          <a:off x="486959" y="999170"/>
          <a:ext cx="2699997" cy="4139993"/>
        </a:xfrm>
        <a:prstGeom prst="roundRect">
          <a:avLst>
            <a:gd name="adj" fmla="val 10000"/>
          </a:avLst>
        </a:prstGeom>
        <a:gradFill rotWithShape="0">
          <a:gsLst>
            <a:gs pos="0">
              <a:schemeClr val="accent1">
                <a:alpha val="80000"/>
                <a:hueOff val="0"/>
                <a:satOff val="0"/>
                <a:lumOff val="0"/>
                <a:alphaOff val="0"/>
                <a:satMod val="103000"/>
                <a:lumMod val="102000"/>
                <a:tint val="94000"/>
              </a:schemeClr>
            </a:gs>
            <a:gs pos="50000">
              <a:schemeClr val="accent1">
                <a:alpha val="80000"/>
                <a:hueOff val="0"/>
                <a:satOff val="0"/>
                <a:lumOff val="0"/>
                <a:alphaOff val="0"/>
                <a:satMod val="110000"/>
                <a:lumMod val="100000"/>
                <a:shade val="100000"/>
              </a:schemeClr>
            </a:gs>
            <a:gs pos="100000">
              <a:schemeClr val="accent1">
                <a:alpha val="8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rPr>
            <a:t>Πέρα από τις παραπάνω ταξινομήσεις, προτείνεται και τυπολογία με κριτήριο τις βασικές </a:t>
          </a:r>
          <a:r>
            <a:rPr lang="el-GR" sz="1800" b="1" kern="1200" dirty="0">
              <a:effectLst/>
              <a:latin typeface="Times New Roman" panose="02020603050405020304" pitchFamily="18" charset="0"/>
              <a:ea typeface="Times New Roman" panose="02020603050405020304" pitchFamily="18" charset="0"/>
            </a:rPr>
            <a:t>συμβολικές σχέσεις</a:t>
          </a:r>
          <a:r>
            <a:rPr lang="el-GR" sz="1800" kern="1200" dirty="0">
              <a:effectLst/>
              <a:latin typeface="Times New Roman" panose="02020603050405020304" pitchFamily="18" charset="0"/>
              <a:ea typeface="Times New Roman" panose="02020603050405020304" pitchFamily="18" charset="0"/>
            </a:rPr>
            <a:t> που αναπτύσσονται στην επιμορφωτική πρακτική , η οποία περιλαμβάνει:</a:t>
          </a:r>
          <a:br>
            <a:rPr lang="el-GR" sz="1800" kern="1200" dirty="0">
              <a:effectLst/>
              <a:latin typeface="Times New Roman" panose="02020603050405020304" pitchFamily="18" charset="0"/>
              <a:ea typeface="Times New Roman" panose="02020603050405020304" pitchFamily="18" charset="0"/>
            </a:rPr>
          </a:br>
          <a:endParaRPr lang="el-GR" sz="1800" kern="1200" dirty="0"/>
        </a:p>
      </dsp:txBody>
      <dsp:txXfrm>
        <a:off x="566039" y="1078250"/>
        <a:ext cx="2541837" cy="3981833"/>
      </dsp:txXfrm>
    </dsp:sp>
    <dsp:sp modelId="{0B02F17E-4742-4BC0-974B-39C1859B8613}">
      <dsp:nvSpPr>
        <dsp:cNvPr id="0" name=""/>
        <dsp:cNvSpPr/>
      </dsp:nvSpPr>
      <dsp:spPr>
        <a:xfrm rot="17692822">
          <a:off x="2428378" y="1860980"/>
          <a:ext cx="2619061" cy="40390"/>
        </a:xfrm>
        <a:custGeom>
          <a:avLst/>
          <a:gdLst/>
          <a:ahLst/>
          <a:cxnLst/>
          <a:rect l="0" t="0" r="0" b="0"/>
          <a:pathLst>
            <a:path>
              <a:moveTo>
                <a:pt x="0" y="20195"/>
              </a:moveTo>
              <a:lnTo>
                <a:pt x="2619061" y="20195"/>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3672432" y="1815699"/>
        <a:ext cx="130953" cy="130953"/>
      </dsp:txXfrm>
    </dsp:sp>
    <dsp:sp modelId="{9444E615-77BD-4094-B0DA-AD961B958606}">
      <dsp:nvSpPr>
        <dsp:cNvPr id="0" name=""/>
        <dsp:cNvSpPr/>
      </dsp:nvSpPr>
      <dsp:spPr>
        <a:xfrm>
          <a:off x="4288861" y="4494"/>
          <a:ext cx="6156011" cy="1377380"/>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a:effectLst/>
              <a:latin typeface="Times New Roman" panose="02020603050405020304" pitchFamily="18" charset="0"/>
              <a:ea typeface="Times New Roman" panose="02020603050405020304" pitchFamily="18" charset="0"/>
            </a:rPr>
            <a:t>i) </a:t>
          </a:r>
          <a:r>
            <a:rPr lang="el-GR" sz="1800" b="1" kern="1200">
              <a:effectLst/>
              <a:latin typeface="Times New Roman" panose="02020603050405020304" pitchFamily="18" charset="0"/>
              <a:ea typeface="Times New Roman" panose="02020603050405020304" pitchFamily="18" charset="0"/>
            </a:rPr>
            <a:t>την πανεπιστημιακή μορφή</a:t>
          </a:r>
          <a:endParaRPr lang="el-GR" sz="1800" kern="1200" dirty="0"/>
        </a:p>
      </dsp:txBody>
      <dsp:txXfrm>
        <a:off x="4329203" y="44836"/>
        <a:ext cx="6075327" cy="1296696"/>
      </dsp:txXfrm>
    </dsp:sp>
    <dsp:sp modelId="{283BBCE0-3773-4AFC-BA70-F66385149A9A}">
      <dsp:nvSpPr>
        <dsp:cNvPr id="0" name=""/>
        <dsp:cNvSpPr/>
      </dsp:nvSpPr>
      <dsp:spPr>
        <a:xfrm rot="19457599">
          <a:off x="3059409" y="2652974"/>
          <a:ext cx="1356999" cy="40390"/>
        </a:xfrm>
        <a:custGeom>
          <a:avLst/>
          <a:gdLst/>
          <a:ahLst/>
          <a:cxnLst/>
          <a:rect l="0" t="0" r="0" b="0"/>
          <a:pathLst>
            <a:path>
              <a:moveTo>
                <a:pt x="0" y="20195"/>
              </a:moveTo>
              <a:lnTo>
                <a:pt x="1356999" y="20195"/>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3703983" y="2639244"/>
        <a:ext cx="67849" cy="67849"/>
      </dsp:txXfrm>
    </dsp:sp>
    <dsp:sp modelId="{74D9FB39-1587-4BFC-86CA-D8E8341D5371}">
      <dsp:nvSpPr>
        <dsp:cNvPr id="0" name=""/>
        <dsp:cNvSpPr/>
      </dsp:nvSpPr>
      <dsp:spPr>
        <a:xfrm>
          <a:off x="4288861" y="1588482"/>
          <a:ext cx="6156011" cy="1377380"/>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a:effectLst/>
              <a:latin typeface="Times New Roman" panose="02020603050405020304" pitchFamily="18" charset="0"/>
              <a:ea typeface="Times New Roman" panose="02020603050405020304" pitchFamily="18" charset="0"/>
            </a:rPr>
            <a:t>ii) </a:t>
          </a:r>
          <a:r>
            <a:rPr lang="el-GR" sz="1800" b="1" kern="1200">
              <a:effectLst/>
              <a:latin typeface="Times New Roman" panose="02020603050405020304" pitchFamily="18" charset="0"/>
              <a:ea typeface="Times New Roman" panose="02020603050405020304" pitchFamily="18" charset="0"/>
            </a:rPr>
            <a:t>τη σχολική μορφή</a:t>
          </a:r>
          <a:endParaRPr lang="el-GR" sz="1800" kern="1200" dirty="0"/>
        </a:p>
      </dsp:txBody>
      <dsp:txXfrm>
        <a:off x="4329203" y="1628824"/>
        <a:ext cx="6075327" cy="1296696"/>
      </dsp:txXfrm>
    </dsp:sp>
    <dsp:sp modelId="{300F8785-0125-493B-AEF9-248272705157}">
      <dsp:nvSpPr>
        <dsp:cNvPr id="0" name=""/>
        <dsp:cNvSpPr/>
      </dsp:nvSpPr>
      <dsp:spPr>
        <a:xfrm rot="2142401">
          <a:off x="3059409" y="3444968"/>
          <a:ext cx="1356999" cy="40390"/>
        </a:xfrm>
        <a:custGeom>
          <a:avLst/>
          <a:gdLst/>
          <a:ahLst/>
          <a:cxnLst/>
          <a:rect l="0" t="0" r="0" b="0"/>
          <a:pathLst>
            <a:path>
              <a:moveTo>
                <a:pt x="0" y="20195"/>
              </a:moveTo>
              <a:lnTo>
                <a:pt x="1356999" y="20195"/>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3703983" y="3431239"/>
        <a:ext cx="67849" cy="67849"/>
      </dsp:txXfrm>
    </dsp:sp>
    <dsp:sp modelId="{BC8A146B-49C6-4C4E-8F1D-33CA5B7C73D8}">
      <dsp:nvSpPr>
        <dsp:cNvPr id="0" name=""/>
        <dsp:cNvSpPr/>
      </dsp:nvSpPr>
      <dsp:spPr>
        <a:xfrm>
          <a:off x="4288861" y="3172470"/>
          <a:ext cx="6156011" cy="1377380"/>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a:effectLst/>
              <a:latin typeface="Times New Roman" panose="02020603050405020304" pitchFamily="18" charset="0"/>
              <a:ea typeface="Times New Roman" panose="02020603050405020304" pitchFamily="18" charset="0"/>
            </a:rPr>
            <a:t>iii) </a:t>
          </a:r>
          <a:r>
            <a:rPr lang="el-GR" sz="1800" b="1" kern="1200">
              <a:effectLst/>
              <a:latin typeface="Times New Roman" panose="02020603050405020304" pitchFamily="18" charset="0"/>
              <a:ea typeface="Times New Roman" panose="02020603050405020304" pitchFamily="18" charset="0"/>
            </a:rPr>
            <a:t>το διαμορφωτικό – «συμβολαιακό» μοντέλο</a:t>
          </a:r>
          <a:endParaRPr lang="el-GR" sz="1800" kern="1200" dirty="0"/>
        </a:p>
      </dsp:txBody>
      <dsp:txXfrm>
        <a:off x="4329203" y="3212812"/>
        <a:ext cx="6075327" cy="1296696"/>
      </dsp:txXfrm>
    </dsp:sp>
    <dsp:sp modelId="{BEF74B54-15B4-4993-98A3-6DB2D8B3C2EB}">
      <dsp:nvSpPr>
        <dsp:cNvPr id="0" name=""/>
        <dsp:cNvSpPr/>
      </dsp:nvSpPr>
      <dsp:spPr>
        <a:xfrm rot="3907178">
          <a:off x="2428378" y="4236962"/>
          <a:ext cx="2619061" cy="40390"/>
        </a:xfrm>
        <a:custGeom>
          <a:avLst/>
          <a:gdLst/>
          <a:ahLst/>
          <a:cxnLst/>
          <a:rect l="0" t="0" r="0" b="0"/>
          <a:pathLst>
            <a:path>
              <a:moveTo>
                <a:pt x="0" y="20195"/>
              </a:moveTo>
              <a:lnTo>
                <a:pt x="2619061" y="20195"/>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3672432" y="4191681"/>
        <a:ext cx="130953" cy="130953"/>
      </dsp:txXfrm>
    </dsp:sp>
    <dsp:sp modelId="{E410DD39-192C-4DBC-BA14-37A70E5ADDB5}">
      <dsp:nvSpPr>
        <dsp:cNvPr id="0" name=""/>
        <dsp:cNvSpPr/>
      </dsp:nvSpPr>
      <dsp:spPr>
        <a:xfrm>
          <a:off x="4288861" y="4756458"/>
          <a:ext cx="6156011" cy="1377380"/>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rPr>
            <a:t>iv) </a:t>
          </a:r>
          <a:r>
            <a:rPr lang="el-GR" sz="1800" b="1" kern="1200" dirty="0">
              <a:effectLst/>
              <a:latin typeface="Times New Roman" panose="02020603050405020304" pitchFamily="18" charset="0"/>
              <a:ea typeface="Times New Roman" panose="02020603050405020304" pitchFamily="18" charset="0"/>
            </a:rPr>
            <a:t>το </a:t>
          </a:r>
          <a:r>
            <a:rPr lang="el-GR" sz="1800" b="1" kern="1200" dirty="0" err="1">
              <a:effectLst/>
              <a:latin typeface="Times New Roman" panose="02020603050405020304" pitchFamily="18" charset="0"/>
              <a:ea typeface="Times New Roman" panose="02020603050405020304" pitchFamily="18" charset="0"/>
            </a:rPr>
            <a:t>αλληλοδραστικό</a:t>
          </a:r>
          <a:r>
            <a:rPr lang="el-GR" sz="1800" b="1" kern="1200" dirty="0">
              <a:effectLst/>
              <a:latin typeface="Times New Roman" panose="02020603050405020304" pitchFamily="18" charset="0"/>
              <a:ea typeface="Times New Roman" panose="02020603050405020304" pitchFamily="18" charset="0"/>
            </a:rPr>
            <a:t> – στοχαστικό μοντέλο</a:t>
          </a:r>
          <a:endParaRPr lang="el-GR" sz="1800" kern="1200" dirty="0"/>
        </a:p>
      </dsp:txBody>
      <dsp:txXfrm>
        <a:off x="4329203" y="4796800"/>
        <a:ext cx="6075327" cy="1296696"/>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67B3F0-4981-4B4C-8C49-104B8F465A75}">
      <dsp:nvSpPr>
        <dsp:cNvPr id="0" name=""/>
        <dsp:cNvSpPr/>
      </dsp:nvSpPr>
      <dsp:spPr>
        <a:xfrm>
          <a:off x="823" y="605317"/>
          <a:ext cx="3359311" cy="4942446"/>
        </a:xfrm>
        <a:prstGeom prst="roundRect">
          <a:avLst>
            <a:gd name="adj" fmla="val 10000"/>
          </a:avLst>
        </a:prstGeom>
        <a:gradFill rotWithShape="0">
          <a:gsLst>
            <a:gs pos="0">
              <a:schemeClr val="accent1">
                <a:alpha val="80000"/>
                <a:hueOff val="0"/>
                <a:satOff val="0"/>
                <a:lumOff val="0"/>
                <a:alphaOff val="0"/>
                <a:satMod val="103000"/>
                <a:lumMod val="102000"/>
                <a:tint val="94000"/>
              </a:schemeClr>
            </a:gs>
            <a:gs pos="50000">
              <a:schemeClr val="accent1">
                <a:alpha val="80000"/>
                <a:hueOff val="0"/>
                <a:satOff val="0"/>
                <a:lumOff val="0"/>
                <a:alphaOff val="0"/>
                <a:satMod val="110000"/>
                <a:lumMod val="100000"/>
                <a:shade val="100000"/>
              </a:schemeClr>
            </a:gs>
            <a:gs pos="100000">
              <a:schemeClr val="accent1">
                <a:alpha val="8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rPr>
            <a:t>Λαμβάνοντας ως κριτήριο αυτές ακριβώς τις σχέσεις, διαμορφώνονται τρεις βασικοί τύποι επιμόρφωσης:</a:t>
          </a:r>
          <a:endParaRPr lang="el-GR" sz="1800" kern="1200" dirty="0"/>
        </a:p>
      </dsp:txBody>
      <dsp:txXfrm>
        <a:off x="99214" y="703708"/>
        <a:ext cx="3162529" cy="4745664"/>
      </dsp:txXfrm>
    </dsp:sp>
    <dsp:sp modelId="{BE7B4E60-C667-4C42-B68F-77520CE1A25C}">
      <dsp:nvSpPr>
        <dsp:cNvPr id="0" name=""/>
        <dsp:cNvSpPr/>
      </dsp:nvSpPr>
      <dsp:spPr>
        <a:xfrm rot="18983098">
          <a:off x="3055461" y="2285869"/>
          <a:ext cx="2207706" cy="58447"/>
        </a:xfrm>
        <a:custGeom>
          <a:avLst/>
          <a:gdLst/>
          <a:ahLst/>
          <a:cxnLst/>
          <a:rect l="0" t="0" r="0" b="0"/>
          <a:pathLst>
            <a:path>
              <a:moveTo>
                <a:pt x="0" y="29223"/>
              </a:moveTo>
              <a:lnTo>
                <a:pt x="2207706" y="29223"/>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4104122" y="2259900"/>
        <a:ext cx="110385" cy="110385"/>
      </dsp:txXfrm>
    </dsp:sp>
    <dsp:sp modelId="{E9AFAC9B-8B7B-4F34-837A-F690404F40A4}">
      <dsp:nvSpPr>
        <dsp:cNvPr id="0" name=""/>
        <dsp:cNvSpPr/>
      </dsp:nvSpPr>
      <dsp:spPr>
        <a:xfrm>
          <a:off x="4958494" y="942042"/>
          <a:ext cx="6119997" cy="1223204"/>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b="1" kern="1200">
              <a:effectLst/>
              <a:latin typeface="Times New Roman" panose="02020603050405020304" pitchFamily="18" charset="0"/>
              <a:ea typeface="Times New Roman" panose="02020603050405020304" pitchFamily="18" charset="0"/>
            </a:rPr>
            <a:t>Α. Ετεροκαθοριζόμενη επιμόρφωση</a:t>
          </a:r>
          <a:endParaRPr lang="el-GR" sz="1800" kern="1200" dirty="0"/>
        </a:p>
      </dsp:txBody>
      <dsp:txXfrm>
        <a:off x="4994320" y="977868"/>
        <a:ext cx="6048345" cy="1151552"/>
      </dsp:txXfrm>
    </dsp:sp>
    <dsp:sp modelId="{CD9AB127-2A09-4F7D-ACA3-9079B9C1E268}">
      <dsp:nvSpPr>
        <dsp:cNvPr id="0" name=""/>
        <dsp:cNvSpPr/>
      </dsp:nvSpPr>
      <dsp:spPr>
        <a:xfrm>
          <a:off x="3360135" y="3047317"/>
          <a:ext cx="1598359" cy="58447"/>
        </a:xfrm>
        <a:custGeom>
          <a:avLst/>
          <a:gdLst/>
          <a:ahLst/>
          <a:cxnLst/>
          <a:rect l="0" t="0" r="0" b="0"/>
          <a:pathLst>
            <a:path>
              <a:moveTo>
                <a:pt x="0" y="29223"/>
              </a:moveTo>
              <a:lnTo>
                <a:pt x="1598359" y="29223"/>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4119356" y="3036582"/>
        <a:ext cx="79917" cy="79917"/>
      </dsp:txXfrm>
    </dsp:sp>
    <dsp:sp modelId="{59851CA0-CEBE-4F1C-983F-77F931CB3A17}">
      <dsp:nvSpPr>
        <dsp:cNvPr id="0" name=""/>
        <dsp:cNvSpPr/>
      </dsp:nvSpPr>
      <dsp:spPr>
        <a:xfrm>
          <a:off x="4958494" y="2464938"/>
          <a:ext cx="6119997" cy="1223204"/>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b="1" kern="1200">
              <a:effectLst/>
              <a:latin typeface="Times New Roman" panose="02020603050405020304" pitchFamily="18" charset="0"/>
              <a:ea typeface="Times New Roman" panose="02020603050405020304" pitchFamily="18" charset="0"/>
            </a:rPr>
            <a:t>Β. Συμμετοχική επιμόρφωση</a:t>
          </a:r>
          <a:endParaRPr lang="el-GR" sz="1800" kern="1200" dirty="0"/>
        </a:p>
      </dsp:txBody>
      <dsp:txXfrm>
        <a:off x="4994320" y="2500764"/>
        <a:ext cx="6048345" cy="1151552"/>
      </dsp:txXfrm>
    </dsp:sp>
    <dsp:sp modelId="{13ED47D3-C250-490B-81D8-FAA23C0D2B12}">
      <dsp:nvSpPr>
        <dsp:cNvPr id="0" name=""/>
        <dsp:cNvSpPr/>
      </dsp:nvSpPr>
      <dsp:spPr>
        <a:xfrm rot="2616902">
          <a:off x="3055461" y="3808765"/>
          <a:ext cx="2207706" cy="58447"/>
        </a:xfrm>
        <a:custGeom>
          <a:avLst/>
          <a:gdLst/>
          <a:ahLst/>
          <a:cxnLst/>
          <a:rect l="0" t="0" r="0" b="0"/>
          <a:pathLst>
            <a:path>
              <a:moveTo>
                <a:pt x="0" y="29223"/>
              </a:moveTo>
              <a:lnTo>
                <a:pt x="2207706" y="29223"/>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4104122" y="3782796"/>
        <a:ext cx="110385" cy="110385"/>
      </dsp:txXfrm>
    </dsp:sp>
    <dsp:sp modelId="{C9D30034-D333-4F6C-BEE5-DA7312D49D33}">
      <dsp:nvSpPr>
        <dsp:cNvPr id="0" name=""/>
        <dsp:cNvSpPr/>
      </dsp:nvSpPr>
      <dsp:spPr>
        <a:xfrm>
          <a:off x="4958494" y="3987835"/>
          <a:ext cx="6119997" cy="1223204"/>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b="1" kern="1200">
              <a:effectLst/>
              <a:latin typeface="Times New Roman" panose="02020603050405020304" pitchFamily="18" charset="0"/>
              <a:ea typeface="Times New Roman" panose="02020603050405020304" pitchFamily="18" charset="0"/>
            </a:rPr>
            <a:t>Γ. Εκπαιδευτική έρευνα–δράση</a:t>
          </a:r>
          <a:endParaRPr lang="el-GR" sz="1800" kern="1200" dirty="0"/>
        </a:p>
      </dsp:txBody>
      <dsp:txXfrm>
        <a:off x="4994320" y="4023661"/>
        <a:ext cx="6048345" cy="1151552"/>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0EE311-0922-40B5-B16A-4CFFB9D214C7}">
      <dsp:nvSpPr>
        <dsp:cNvPr id="0" name=""/>
        <dsp:cNvSpPr/>
      </dsp:nvSpPr>
      <dsp:spPr>
        <a:xfrm>
          <a:off x="693810" y="740637"/>
          <a:ext cx="2625434" cy="4819290"/>
        </a:xfrm>
        <a:prstGeom prst="roundRect">
          <a:avLst>
            <a:gd name="adj" fmla="val 10000"/>
          </a:avLst>
        </a:prstGeom>
        <a:gradFill rotWithShape="0">
          <a:gsLst>
            <a:gs pos="0">
              <a:schemeClr val="accent1">
                <a:alpha val="80000"/>
                <a:hueOff val="0"/>
                <a:satOff val="0"/>
                <a:lumOff val="0"/>
                <a:alphaOff val="0"/>
                <a:satMod val="103000"/>
                <a:lumMod val="102000"/>
                <a:tint val="94000"/>
              </a:schemeClr>
            </a:gs>
            <a:gs pos="50000">
              <a:schemeClr val="accent1">
                <a:alpha val="80000"/>
                <a:hueOff val="0"/>
                <a:satOff val="0"/>
                <a:lumOff val="0"/>
                <a:alphaOff val="0"/>
                <a:satMod val="110000"/>
                <a:lumMod val="100000"/>
                <a:shade val="100000"/>
              </a:schemeClr>
            </a:gs>
            <a:gs pos="100000">
              <a:schemeClr val="accent1">
                <a:alpha val="8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rPr>
            <a:t>Η ομάδα εργασίας υπό τον καθηγητή Π. Ξωχέλλη (μετέπειτα «μεικτή επιτροπή παιδείας»), που συγκροτήθηκε από το ΥΠ.Ε.Π.Θ. για τη μελέτη του ζητήματος της επιμόρφωσης των εκπαιδευτικών, πρότεινε ως μορφές επιμόρφωσης:</a:t>
          </a:r>
          <a:br>
            <a:rPr lang="el-GR" sz="1800" kern="1200" dirty="0">
              <a:effectLst/>
              <a:latin typeface="Times New Roman" panose="02020603050405020304" pitchFamily="18" charset="0"/>
              <a:ea typeface="Times New Roman" panose="02020603050405020304" pitchFamily="18" charset="0"/>
            </a:rPr>
          </a:br>
          <a:endParaRPr lang="el-GR" sz="1800" kern="1200" dirty="0"/>
        </a:p>
      </dsp:txBody>
      <dsp:txXfrm>
        <a:off x="770706" y="817533"/>
        <a:ext cx="2471642" cy="4665498"/>
      </dsp:txXfrm>
    </dsp:sp>
    <dsp:sp modelId="{5EE1D141-A9B7-4C9A-B0D4-70765703BFDD}">
      <dsp:nvSpPr>
        <dsp:cNvPr id="0" name=""/>
        <dsp:cNvSpPr/>
      </dsp:nvSpPr>
      <dsp:spPr>
        <a:xfrm rot="17350740">
          <a:off x="2400821" y="1842391"/>
          <a:ext cx="2735520" cy="32092"/>
        </a:xfrm>
        <a:custGeom>
          <a:avLst/>
          <a:gdLst/>
          <a:ahLst/>
          <a:cxnLst/>
          <a:rect l="0" t="0" r="0" b="0"/>
          <a:pathLst>
            <a:path>
              <a:moveTo>
                <a:pt x="0" y="16046"/>
              </a:moveTo>
              <a:lnTo>
                <a:pt x="2735520" y="16046"/>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3700194" y="1790049"/>
        <a:ext cx="136776" cy="136776"/>
      </dsp:txXfrm>
    </dsp:sp>
    <dsp:sp modelId="{C264277A-10D2-42A2-8454-DD02257FC8D4}">
      <dsp:nvSpPr>
        <dsp:cNvPr id="0" name=""/>
        <dsp:cNvSpPr/>
      </dsp:nvSpPr>
      <dsp:spPr>
        <a:xfrm>
          <a:off x="4217919" y="4920"/>
          <a:ext cx="6329817" cy="1123343"/>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a:effectLst/>
              <a:latin typeface="Times New Roman" panose="02020603050405020304" pitchFamily="18" charset="0"/>
              <a:ea typeface="Times New Roman" panose="02020603050405020304" pitchFamily="18" charset="0"/>
            </a:rPr>
            <a:t>Εισαγωγική Επιμόρφωση</a:t>
          </a:r>
          <a:endParaRPr lang="el-GR" sz="1800" kern="1200" dirty="0"/>
        </a:p>
      </dsp:txBody>
      <dsp:txXfrm>
        <a:off x="4250821" y="37822"/>
        <a:ext cx="6264013" cy="1057539"/>
      </dsp:txXfrm>
    </dsp:sp>
    <dsp:sp modelId="{E78CCD2A-8A31-4EEF-B9E9-619BD301F54B}">
      <dsp:nvSpPr>
        <dsp:cNvPr id="0" name=""/>
        <dsp:cNvSpPr/>
      </dsp:nvSpPr>
      <dsp:spPr>
        <a:xfrm rot="18289469">
          <a:off x="2981740" y="2488314"/>
          <a:ext cx="1573683" cy="32092"/>
        </a:xfrm>
        <a:custGeom>
          <a:avLst/>
          <a:gdLst/>
          <a:ahLst/>
          <a:cxnLst/>
          <a:rect l="0" t="0" r="0" b="0"/>
          <a:pathLst>
            <a:path>
              <a:moveTo>
                <a:pt x="0" y="16046"/>
              </a:moveTo>
              <a:lnTo>
                <a:pt x="1573683" y="16046"/>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3729240" y="2465018"/>
        <a:ext cx="78684" cy="78684"/>
      </dsp:txXfrm>
    </dsp:sp>
    <dsp:sp modelId="{8924DB8D-CF27-4E91-BC33-C5033CE67C70}">
      <dsp:nvSpPr>
        <dsp:cNvPr id="0" name=""/>
        <dsp:cNvSpPr/>
      </dsp:nvSpPr>
      <dsp:spPr>
        <a:xfrm>
          <a:off x="4217919" y="1296765"/>
          <a:ext cx="6329817" cy="1123343"/>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a:effectLst/>
              <a:latin typeface="Times New Roman" panose="02020603050405020304" pitchFamily="18" charset="0"/>
              <a:ea typeface="Times New Roman" panose="02020603050405020304" pitchFamily="18" charset="0"/>
            </a:rPr>
            <a:t>Περιοδική Επιμόρφωση,</a:t>
          </a:r>
          <a:br>
            <a:rPr lang="el-GR" sz="1800" kern="1200">
              <a:effectLst/>
              <a:latin typeface="Times New Roman" panose="02020603050405020304" pitchFamily="18" charset="0"/>
              <a:ea typeface="Times New Roman" panose="02020603050405020304" pitchFamily="18" charset="0"/>
            </a:rPr>
          </a:br>
          <a:endParaRPr lang="el-GR" sz="1800" kern="1200" dirty="0"/>
        </a:p>
      </dsp:txBody>
      <dsp:txXfrm>
        <a:off x="4250821" y="1329667"/>
        <a:ext cx="6264013" cy="1057539"/>
      </dsp:txXfrm>
    </dsp:sp>
    <dsp:sp modelId="{869B7250-C9B5-40F7-B8B2-2A7E69D02D55}">
      <dsp:nvSpPr>
        <dsp:cNvPr id="0" name=""/>
        <dsp:cNvSpPr/>
      </dsp:nvSpPr>
      <dsp:spPr>
        <a:xfrm>
          <a:off x="3319244" y="3134236"/>
          <a:ext cx="898674" cy="32092"/>
        </a:xfrm>
        <a:custGeom>
          <a:avLst/>
          <a:gdLst/>
          <a:ahLst/>
          <a:cxnLst/>
          <a:rect l="0" t="0" r="0" b="0"/>
          <a:pathLst>
            <a:path>
              <a:moveTo>
                <a:pt x="0" y="16046"/>
              </a:moveTo>
              <a:lnTo>
                <a:pt x="898674" y="16046"/>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3746115" y="3127816"/>
        <a:ext cx="44933" cy="44933"/>
      </dsp:txXfrm>
    </dsp:sp>
    <dsp:sp modelId="{999C9AD6-63B8-43AF-892F-B89FDAEF83F8}">
      <dsp:nvSpPr>
        <dsp:cNvPr id="0" name=""/>
        <dsp:cNvSpPr/>
      </dsp:nvSpPr>
      <dsp:spPr>
        <a:xfrm>
          <a:off x="4217919" y="2588611"/>
          <a:ext cx="6329817" cy="1123343"/>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a:effectLst/>
              <a:latin typeface="Times New Roman" panose="02020603050405020304" pitchFamily="18" charset="0"/>
              <a:ea typeface="Times New Roman" panose="02020603050405020304" pitchFamily="18" charset="0"/>
            </a:rPr>
            <a:t>iii) Ειδικά Επιμορφωτικά Προγράμματα</a:t>
          </a:r>
          <a:endParaRPr lang="el-GR" sz="1800" kern="1200" dirty="0"/>
        </a:p>
      </dsp:txBody>
      <dsp:txXfrm>
        <a:off x="4250821" y="2621513"/>
        <a:ext cx="6264013" cy="1057539"/>
      </dsp:txXfrm>
    </dsp:sp>
    <dsp:sp modelId="{480BCB1E-6E32-4054-819B-54C159FD4891}">
      <dsp:nvSpPr>
        <dsp:cNvPr id="0" name=""/>
        <dsp:cNvSpPr/>
      </dsp:nvSpPr>
      <dsp:spPr>
        <a:xfrm rot="3310531">
          <a:off x="2981740" y="3780159"/>
          <a:ext cx="1573683" cy="32092"/>
        </a:xfrm>
        <a:custGeom>
          <a:avLst/>
          <a:gdLst/>
          <a:ahLst/>
          <a:cxnLst/>
          <a:rect l="0" t="0" r="0" b="0"/>
          <a:pathLst>
            <a:path>
              <a:moveTo>
                <a:pt x="0" y="16046"/>
              </a:moveTo>
              <a:lnTo>
                <a:pt x="1573683" y="16046"/>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3729240" y="3756863"/>
        <a:ext cx="78684" cy="78684"/>
      </dsp:txXfrm>
    </dsp:sp>
    <dsp:sp modelId="{3AE30F9A-045F-467A-8724-95C517C25204}">
      <dsp:nvSpPr>
        <dsp:cNvPr id="0" name=""/>
        <dsp:cNvSpPr/>
      </dsp:nvSpPr>
      <dsp:spPr>
        <a:xfrm>
          <a:off x="4217919" y="3880456"/>
          <a:ext cx="6329817" cy="1123343"/>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rPr>
            <a:t>iv) Ετήσια Επιμόρφωση στα Α.Ε.Ι</a:t>
          </a:r>
          <a:endParaRPr lang="el-GR" sz="1800" kern="1200" dirty="0"/>
        </a:p>
      </dsp:txBody>
      <dsp:txXfrm>
        <a:off x="4250821" y="3913358"/>
        <a:ext cx="6264013" cy="1057539"/>
      </dsp:txXfrm>
    </dsp:sp>
    <dsp:sp modelId="{87563549-173E-4EE3-9609-8D2E350F7BDF}">
      <dsp:nvSpPr>
        <dsp:cNvPr id="0" name=""/>
        <dsp:cNvSpPr/>
      </dsp:nvSpPr>
      <dsp:spPr>
        <a:xfrm rot="4249260">
          <a:off x="2400821" y="4426081"/>
          <a:ext cx="2735520" cy="32092"/>
        </a:xfrm>
        <a:custGeom>
          <a:avLst/>
          <a:gdLst/>
          <a:ahLst/>
          <a:cxnLst/>
          <a:rect l="0" t="0" r="0" b="0"/>
          <a:pathLst>
            <a:path>
              <a:moveTo>
                <a:pt x="0" y="16046"/>
              </a:moveTo>
              <a:lnTo>
                <a:pt x="2735520" y="16046"/>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p>
      </dsp:txBody>
      <dsp:txXfrm>
        <a:off x="3700194" y="4373740"/>
        <a:ext cx="136776" cy="136776"/>
      </dsp:txXfrm>
    </dsp:sp>
    <dsp:sp modelId="{6F25DEFC-E08C-4DBA-BCBD-48AA719799EE}">
      <dsp:nvSpPr>
        <dsp:cNvPr id="0" name=""/>
        <dsp:cNvSpPr/>
      </dsp:nvSpPr>
      <dsp:spPr>
        <a:xfrm>
          <a:off x="4217919" y="5172301"/>
          <a:ext cx="6329817" cy="1123343"/>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rPr>
            <a:t>v) Επιμόρφωση για τη Συμπληρωματική Εκπαίδευση</a:t>
          </a:r>
          <a:endParaRPr lang="el-GR" sz="1800" kern="1200" dirty="0"/>
        </a:p>
      </dsp:txBody>
      <dsp:txXfrm>
        <a:off x="4250821" y="5205203"/>
        <a:ext cx="6264013" cy="1057539"/>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FDDB9C-D845-4A03-BD56-CDDFA7C9F791}">
      <dsp:nvSpPr>
        <dsp:cNvPr id="0" name=""/>
        <dsp:cNvSpPr/>
      </dsp:nvSpPr>
      <dsp:spPr>
        <a:xfrm>
          <a:off x="284251" y="2530785"/>
          <a:ext cx="4161620" cy="13714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l-GR" sz="1600" kern="1200" dirty="0">
              <a:effectLst/>
              <a:latin typeface="Times New Roman" panose="02020603050405020304" pitchFamily="18" charset="0"/>
              <a:ea typeface="Times New Roman" panose="02020603050405020304" pitchFamily="18" charset="0"/>
            </a:rPr>
            <a:t>Σε αυτές τις μορφές προστίθεται από άλλους ειδικούς και η </a:t>
          </a:r>
          <a:r>
            <a:rPr lang="el-GR" sz="1600" b="1" i="1" kern="1200" dirty="0">
              <a:solidFill>
                <a:srgbClr val="FF0000"/>
              </a:solidFill>
              <a:effectLst/>
              <a:latin typeface="Times New Roman" panose="02020603050405020304" pitchFamily="18" charset="0"/>
              <a:ea typeface="Times New Roman" panose="02020603050405020304" pitchFamily="18" charset="0"/>
            </a:rPr>
            <a:t>εξ αποστάσεως επιμόρφωση</a:t>
          </a:r>
          <a:r>
            <a:rPr lang="el-GR" sz="1600" kern="1200" dirty="0">
              <a:effectLst/>
              <a:latin typeface="Times New Roman" panose="02020603050405020304" pitchFamily="18" charset="0"/>
              <a:ea typeface="Times New Roman" panose="02020603050405020304" pitchFamily="18" charset="0"/>
            </a:rPr>
            <a:t>, η οποία σε συνδυασμό με τα </a:t>
          </a:r>
          <a:r>
            <a:rPr lang="el-GR" sz="1600" kern="1200" dirty="0" err="1">
              <a:effectLst/>
              <a:latin typeface="Times New Roman" panose="02020603050405020304" pitchFamily="18" charset="0"/>
              <a:ea typeface="Times New Roman" panose="02020603050405020304" pitchFamily="18" charset="0"/>
            </a:rPr>
            <a:t>ταχύρυθμα</a:t>
          </a:r>
          <a:r>
            <a:rPr lang="el-GR" sz="1600" kern="1200" dirty="0">
              <a:effectLst/>
              <a:latin typeface="Times New Roman" panose="02020603050405020304" pitchFamily="18" charset="0"/>
              <a:ea typeface="Times New Roman" panose="02020603050405020304" pitchFamily="18" charset="0"/>
            </a:rPr>
            <a:t> προγράμματα μπορεί να υποκαταστήσει την περιοδική επιμόρφωση για εκπαιδευτικούς που υπηρετούν σε απομακρυσμένες περιοχές. </a:t>
          </a:r>
          <a:endParaRPr lang="el-GR" sz="1600" kern="1200" dirty="0"/>
        </a:p>
      </dsp:txBody>
      <dsp:txXfrm>
        <a:off x="284251" y="2530785"/>
        <a:ext cx="4161620" cy="1371443"/>
      </dsp:txXfrm>
    </dsp:sp>
    <dsp:sp modelId="{8D6C2522-6BF2-411F-A1AD-855BB2D5C20D}">
      <dsp:nvSpPr>
        <dsp:cNvPr id="0" name=""/>
        <dsp:cNvSpPr/>
      </dsp:nvSpPr>
      <dsp:spPr>
        <a:xfrm>
          <a:off x="279522" y="2113677"/>
          <a:ext cx="331038" cy="331038"/>
        </a:xfrm>
        <a:prstGeom prst="ellipse">
          <a:avLst/>
        </a:prstGeom>
        <a:gradFill rotWithShape="0">
          <a:gsLst>
            <a:gs pos="0">
              <a:schemeClr val="accent1">
                <a:alpha val="90000"/>
                <a:hueOff val="0"/>
                <a:satOff val="0"/>
                <a:lumOff val="0"/>
                <a:alphaOff val="0"/>
                <a:satMod val="103000"/>
                <a:lumMod val="102000"/>
                <a:tint val="94000"/>
              </a:schemeClr>
            </a:gs>
            <a:gs pos="50000">
              <a:schemeClr val="accent1">
                <a:alpha val="90000"/>
                <a:hueOff val="0"/>
                <a:satOff val="0"/>
                <a:lumOff val="0"/>
                <a:alphaOff val="0"/>
                <a:satMod val="110000"/>
                <a:lumMod val="100000"/>
                <a:shade val="100000"/>
              </a:schemeClr>
            </a:gs>
            <a:gs pos="100000">
              <a:schemeClr val="accent1">
                <a:alpha val="9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68CF14C3-3E7F-422F-982F-0383346D18DF}">
      <dsp:nvSpPr>
        <dsp:cNvPr id="0" name=""/>
        <dsp:cNvSpPr/>
      </dsp:nvSpPr>
      <dsp:spPr>
        <a:xfrm>
          <a:off x="511248" y="1650223"/>
          <a:ext cx="331038" cy="331038"/>
        </a:xfrm>
        <a:prstGeom prst="ellipse">
          <a:avLst/>
        </a:prstGeom>
        <a:gradFill rotWithShape="0">
          <a:gsLst>
            <a:gs pos="0">
              <a:schemeClr val="accent1">
                <a:alpha val="90000"/>
                <a:hueOff val="0"/>
                <a:satOff val="0"/>
                <a:lumOff val="0"/>
                <a:alphaOff val="-2222"/>
                <a:satMod val="103000"/>
                <a:lumMod val="102000"/>
                <a:tint val="94000"/>
              </a:schemeClr>
            </a:gs>
            <a:gs pos="50000">
              <a:schemeClr val="accent1">
                <a:alpha val="90000"/>
                <a:hueOff val="0"/>
                <a:satOff val="0"/>
                <a:lumOff val="0"/>
                <a:alphaOff val="-2222"/>
                <a:satMod val="110000"/>
                <a:lumMod val="100000"/>
                <a:shade val="100000"/>
              </a:schemeClr>
            </a:gs>
            <a:gs pos="100000">
              <a:schemeClr val="accent1">
                <a:alpha val="90000"/>
                <a:hueOff val="0"/>
                <a:satOff val="0"/>
                <a:lumOff val="0"/>
                <a:alphaOff val="-2222"/>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B751737-0F95-4851-8970-8280AEDEC2C4}">
      <dsp:nvSpPr>
        <dsp:cNvPr id="0" name=""/>
        <dsp:cNvSpPr/>
      </dsp:nvSpPr>
      <dsp:spPr>
        <a:xfrm>
          <a:off x="1067392" y="1742914"/>
          <a:ext cx="520202" cy="520202"/>
        </a:xfrm>
        <a:prstGeom prst="ellipse">
          <a:avLst/>
        </a:prstGeom>
        <a:gradFill rotWithShape="0">
          <a:gsLst>
            <a:gs pos="0">
              <a:schemeClr val="accent1">
                <a:alpha val="90000"/>
                <a:hueOff val="0"/>
                <a:satOff val="0"/>
                <a:lumOff val="0"/>
                <a:alphaOff val="-4444"/>
                <a:satMod val="103000"/>
                <a:lumMod val="102000"/>
                <a:tint val="94000"/>
              </a:schemeClr>
            </a:gs>
            <a:gs pos="50000">
              <a:schemeClr val="accent1">
                <a:alpha val="90000"/>
                <a:hueOff val="0"/>
                <a:satOff val="0"/>
                <a:lumOff val="0"/>
                <a:alphaOff val="-4444"/>
                <a:satMod val="110000"/>
                <a:lumMod val="100000"/>
                <a:shade val="100000"/>
              </a:schemeClr>
            </a:gs>
            <a:gs pos="100000">
              <a:schemeClr val="accent1">
                <a:alpha val="90000"/>
                <a:hueOff val="0"/>
                <a:satOff val="0"/>
                <a:lumOff val="0"/>
                <a:alphaOff val="-4444"/>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E27451DF-9516-4B4F-90AF-0571BE7601F3}">
      <dsp:nvSpPr>
        <dsp:cNvPr id="0" name=""/>
        <dsp:cNvSpPr/>
      </dsp:nvSpPr>
      <dsp:spPr>
        <a:xfrm>
          <a:off x="1530846" y="1233115"/>
          <a:ext cx="331038" cy="331038"/>
        </a:xfrm>
        <a:prstGeom prst="ellipse">
          <a:avLst/>
        </a:prstGeom>
        <a:gradFill rotWithShape="0">
          <a:gsLst>
            <a:gs pos="0">
              <a:schemeClr val="accent1">
                <a:alpha val="90000"/>
                <a:hueOff val="0"/>
                <a:satOff val="0"/>
                <a:lumOff val="0"/>
                <a:alphaOff val="-6667"/>
                <a:satMod val="103000"/>
                <a:lumMod val="102000"/>
                <a:tint val="94000"/>
              </a:schemeClr>
            </a:gs>
            <a:gs pos="50000">
              <a:schemeClr val="accent1">
                <a:alpha val="90000"/>
                <a:hueOff val="0"/>
                <a:satOff val="0"/>
                <a:lumOff val="0"/>
                <a:alphaOff val="-6667"/>
                <a:satMod val="110000"/>
                <a:lumMod val="100000"/>
                <a:shade val="100000"/>
              </a:schemeClr>
            </a:gs>
            <a:gs pos="100000">
              <a:schemeClr val="accent1">
                <a:alpha val="90000"/>
                <a:hueOff val="0"/>
                <a:satOff val="0"/>
                <a:lumOff val="0"/>
                <a:alphaOff val="-6667"/>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7CA80AD5-F16A-41CE-83D6-363C950B0FDC}">
      <dsp:nvSpPr>
        <dsp:cNvPr id="0" name=""/>
        <dsp:cNvSpPr/>
      </dsp:nvSpPr>
      <dsp:spPr>
        <a:xfrm>
          <a:off x="2133335" y="1047734"/>
          <a:ext cx="331038" cy="331038"/>
        </a:xfrm>
        <a:prstGeom prst="ellipse">
          <a:avLst/>
        </a:prstGeom>
        <a:gradFill rotWithShape="0">
          <a:gsLst>
            <a:gs pos="0">
              <a:schemeClr val="accent1">
                <a:alpha val="90000"/>
                <a:hueOff val="0"/>
                <a:satOff val="0"/>
                <a:lumOff val="0"/>
                <a:alphaOff val="-8889"/>
                <a:satMod val="103000"/>
                <a:lumMod val="102000"/>
                <a:tint val="94000"/>
              </a:schemeClr>
            </a:gs>
            <a:gs pos="50000">
              <a:schemeClr val="accent1">
                <a:alpha val="90000"/>
                <a:hueOff val="0"/>
                <a:satOff val="0"/>
                <a:lumOff val="0"/>
                <a:alphaOff val="-8889"/>
                <a:satMod val="110000"/>
                <a:lumMod val="100000"/>
                <a:shade val="100000"/>
              </a:schemeClr>
            </a:gs>
            <a:gs pos="100000">
              <a:schemeClr val="accent1">
                <a:alpha val="90000"/>
                <a:hueOff val="0"/>
                <a:satOff val="0"/>
                <a:lumOff val="0"/>
                <a:alphaOff val="-8889"/>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B77B778-12DB-459D-AF53-729A50185D18}">
      <dsp:nvSpPr>
        <dsp:cNvPr id="0" name=""/>
        <dsp:cNvSpPr/>
      </dsp:nvSpPr>
      <dsp:spPr>
        <a:xfrm>
          <a:off x="2874860" y="1372151"/>
          <a:ext cx="331038" cy="331038"/>
        </a:xfrm>
        <a:prstGeom prst="ellipse">
          <a:avLst/>
        </a:prstGeom>
        <a:gradFill rotWithShape="0">
          <a:gsLst>
            <a:gs pos="0">
              <a:schemeClr val="accent1">
                <a:alpha val="90000"/>
                <a:hueOff val="0"/>
                <a:satOff val="0"/>
                <a:lumOff val="0"/>
                <a:alphaOff val="-11111"/>
                <a:satMod val="103000"/>
                <a:lumMod val="102000"/>
                <a:tint val="94000"/>
              </a:schemeClr>
            </a:gs>
            <a:gs pos="50000">
              <a:schemeClr val="accent1">
                <a:alpha val="90000"/>
                <a:hueOff val="0"/>
                <a:satOff val="0"/>
                <a:lumOff val="0"/>
                <a:alphaOff val="-11111"/>
                <a:satMod val="110000"/>
                <a:lumMod val="100000"/>
                <a:shade val="100000"/>
              </a:schemeClr>
            </a:gs>
            <a:gs pos="100000">
              <a:schemeClr val="accent1">
                <a:alpha val="90000"/>
                <a:hueOff val="0"/>
                <a:satOff val="0"/>
                <a:lumOff val="0"/>
                <a:alphaOff val="-11111"/>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3939622-D4BA-43DA-89F6-7FAA468962EA}">
      <dsp:nvSpPr>
        <dsp:cNvPr id="0" name=""/>
        <dsp:cNvSpPr/>
      </dsp:nvSpPr>
      <dsp:spPr>
        <a:xfrm>
          <a:off x="3338313" y="1603878"/>
          <a:ext cx="520202" cy="520202"/>
        </a:xfrm>
        <a:prstGeom prst="ellipse">
          <a:avLst/>
        </a:prstGeom>
        <a:gradFill rotWithShape="0">
          <a:gsLst>
            <a:gs pos="0">
              <a:schemeClr val="accent1">
                <a:alpha val="90000"/>
                <a:hueOff val="0"/>
                <a:satOff val="0"/>
                <a:lumOff val="0"/>
                <a:alphaOff val="-13333"/>
                <a:satMod val="103000"/>
                <a:lumMod val="102000"/>
                <a:tint val="94000"/>
              </a:schemeClr>
            </a:gs>
            <a:gs pos="50000">
              <a:schemeClr val="accent1">
                <a:alpha val="90000"/>
                <a:hueOff val="0"/>
                <a:satOff val="0"/>
                <a:lumOff val="0"/>
                <a:alphaOff val="-13333"/>
                <a:satMod val="110000"/>
                <a:lumMod val="100000"/>
                <a:shade val="100000"/>
              </a:schemeClr>
            </a:gs>
            <a:gs pos="100000">
              <a:schemeClr val="accent1">
                <a:alpha val="90000"/>
                <a:hueOff val="0"/>
                <a:satOff val="0"/>
                <a:lumOff val="0"/>
                <a:alphaOff val="-13333"/>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F2DCF61D-9BE8-4074-B1A4-FB9073B80FB4}">
      <dsp:nvSpPr>
        <dsp:cNvPr id="0" name=""/>
        <dsp:cNvSpPr/>
      </dsp:nvSpPr>
      <dsp:spPr>
        <a:xfrm>
          <a:off x="3987148" y="2113677"/>
          <a:ext cx="331038" cy="331038"/>
        </a:xfrm>
        <a:prstGeom prst="ellipse">
          <a:avLst/>
        </a:prstGeom>
        <a:gradFill rotWithShape="0">
          <a:gsLst>
            <a:gs pos="0">
              <a:schemeClr val="accent1">
                <a:alpha val="90000"/>
                <a:hueOff val="0"/>
                <a:satOff val="0"/>
                <a:lumOff val="0"/>
                <a:alphaOff val="-15556"/>
                <a:satMod val="103000"/>
                <a:lumMod val="102000"/>
                <a:tint val="94000"/>
              </a:schemeClr>
            </a:gs>
            <a:gs pos="50000">
              <a:schemeClr val="accent1">
                <a:alpha val="90000"/>
                <a:hueOff val="0"/>
                <a:satOff val="0"/>
                <a:lumOff val="0"/>
                <a:alphaOff val="-15556"/>
                <a:satMod val="110000"/>
                <a:lumMod val="100000"/>
                <a:shade val="100000"/>
              </a:schemeClr>
            </a:gs>
            <a:gs pos="100000">
              <a:schemeClr val="accent1">
                <a:alpha val="90000"/>
                <a:hueOff val="0"/>
                <a:satOff val="0"/>
                <a:lumOff val="0"/>
                <a:alphaOff val="-15556"/>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0606B2E9-2F92-4865-8733-738CEB281635}">
      <dsp:nvSpPr>
        <dsp:cNvPr id="0" name=""/>
        <dsp:cNvSpPr/>
      </dsp:nvSpPr>
      <dsp:spPr>
        <a:xfrm>
          <a:off x="4265220" y="2623475"/>
          <a:ext cx="331038" cy="331038"/>
        </a:xfrm>
        <a:prstGeom prst="ellipse">
          <a:avLst/>
        </a:prstGeom>
        <a:gradFill rotWithShape="0">
          <a:gsLst>
            <a:gs pos="0">
              <a:schemeClr val="accent1">
                <a:alpha val="90000"/>
                <a:hueOff val="0"/>
                <a:satOff val="0"/>
                <a:lumOff val="0"/>
                <a:alphaOff val="-17778"/>
                <a:satMod val="103000"/>
                <a:lumMod val="102000"/>
                <a:tint val="94000"/>
              </a:schemeClr>
            </a:gs>
            <a:gs pos="50000">
              <a:schemeClr val="accent1">
                <a:alpha val="90000"/>
                <a:hueOff val="0"/>
                <a:satOff val="0"/>
                <a:lumOff val="0"/>
                <a:alphaOff val="-17778"/>
                <a:satMod val="110000"/>
                <a:lumMod val="100000"/>
                <a:shade val="100000"/>
              </a:schemeClr>
            </a:gs>
            <a:gs pos="100000">
              <a:schemeClr val="accent1">
                <a:alpha val="90000"/>
                <a:hueOff val="0"/>
                <a:satOff val="0"/>
                <a:lumOff val="0"/>
                <a:alphaOff val="-17778"/>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BCF438F4-9EA6-4E90-82D9-CEF27DF0413F}">
      <dsp:nvSpPr>
        <dsp:cNvPr id="0" name=""/>
        <dsp:cNvSpPr/>
      </dsp:nvSpPr>
      <dsp:spPr>
        <a:xfrm>
          <a:off x="1855263" y="1650223"/>
          <a:ext cx="851240" cy="851240"/>
        </a:xfrm>
        <a:prstGeom prst="ellipse">
          <a:avLst/>
        </a:prstGeom>
        <a:gradFill rotWithShape="0">
          <a:gsLst>
            <a:gs pos="0">
              <a:schemeClr val="accent1">
                <a:alpha val="90000"/>
                <a:hueOff val="0"/>
                <a:satOff val="0"/>
                <a:lumOff val="0"/>
                <a:alphaOff val="-20000"/>
                <a:satMod val="103000"/>
                <a:lumMod val="102000"/>
                <a:tint val="94000"/>
              </a:schemeClr>
            </a:gs>
            <a:gs pos="50000">
              <a:schemeClr val="accent1">
                <a:alpha val="90000"/>
                <a:hueOff val="0"/>
                <a:satOff val="0"/>
                <a:lumOff val="0"/>
                <a:alphaOff val="-20000"/>
                <a:satMod val="110000"/>
                <a:lumMod val="100000"/>
                <a:shade val="100000"/>
              </a:schemeClr>
            </a:gs>
            <a:gs pos="100000">
              <a:schemeClr val="accent1">
                <a:alpha val="90000"/>
                <a:hueOff val="0"/>
                <a:satOff val="0"/>
                <a:lumOff val="0"/>
                <a:alphaOff val="-2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9D312289-12CB-4540-B952-ABF8BFE408D6}">
      <dsp:nvSpPr>
        <dsp:cNvPr id="0" name=""/>
        <dsp:cNvSpPr/>
      </dsp:nvSpPr>
      <dsp:spPr>
        <a:xfrm>
          <a:off x="47795" y="3411346"/>
          <a:ext cx="331038" cy="331038"/>
        </a:xfrm>
        <a:prstGeom prst="ellipse">
          <a:avLst/>
        </a:prstGeom>
        <a:gradFill rotWithShape="0">
          <a:gsLst>
            <a:gs pos="0">
              <a:schemeClr val="accent1">
                <a:alpha val="90000"/>
                <a:hueOff val="0"/>
                <a:satOff val="0"/>
                <a:lumOff val="0"/>
                <a:alphaOff val="-22222"/>
                <a:satMod val="103000"/>
                <a:lumMod val="102000"/>
                <a:tint val="94000"/>
              </a:schemeClr>
            </a:gs>
            <a:gs pos="50000">
              <a:schemeClr val="accent1">
                <a:alpha val="90000"/>
                <a:hueOff val="0"/>
                <a:satOff val="0"/>
                <a:lumOff val="0"/>
                <a:alphaOff val="-22222"/>
                <a:satMod val="110000"/>
                <a:lumMod val="100000"/>
                <a:shade val="100000"/>
              </a:schemeClr>
            </a:gs>
            <a:gs pos="100000">
              <a:schemeClr val="accent1">
                <a:alpha val="90000"/>
                <a:hueOff val="0"/>
                <a:satOff val="0"/>
                <a:lumOff val="0"/>
                <a:alphaOff val="-22222"/>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31146845-CD51-4576-8644-010603594B78}">
      <dsp:nvSpPr>
        <dsp:cNvPr id="0" name=""/>
        <dsp:cNvSpPr/>
      </dsp:nvSpPr>
      <dsp:spPr>
        <a:xfrm>
          <a:off x="325867" y="3828454"/>
          <a:ext cx="520202" cy="520202"/>
        </a:xfrm>
        <a:prstGeom prst="ellipse">
          <a:avLst/>
        </a:prstGeom>
        <a:gradFill rotWithShape="0">
          <a:gsLst>
            <a:gs pos="0">
              <a:schemeClr val="accent1">
                <a:alpha val="90000"/>
                <a:hueOff val="0"/>
                <a:satOff val="0"/>
                <a:lumOff val="0"/>
                <a:alphaOff val="-24444"/>
                <a:satMod val="103000"/>
                <a:lumMod val="102000"/>
                <a:tint val="94000"/>
              </a:schemeClr>
            </a:gs>
            <a:gs pos="50000">
              <a:schemeClr val="accent1">
                <a:alpha val="90000"/>
                <a:hueOff val="0"/>
                <a:satOff val="0"/>
                <a:lumOff val="0"/>
                <a:alphaOff val="-24444"/>
                <a:satMod val="110000"/>
                <a:lumMod val="100000"/>
                <a:shade val="100000"/>
              </a:schemeClr>
            </a:gs>
            <a:gs pos="100000">
              <a:schemeClr val="accent1">
                <a:alpha val="90000"/>
                <a:hueOff val="0"/>
                <a:satOff val="0"/>
                <a:lumOff val="0"/>
                <a:alphaOff val="-24444"/>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3E6E739F-0270-42E8-B6B5-3551580A3EB8}">
      <dsp:nvSpPr>
        <dsp:cNvPr id="0" name=""/>
        <dsp:cNvSpPr/>
      </dsp:nvSpPr>
      <dsp:spPr>
        <a:xfrm>
          <a:off x="1021047" y="4199216"/>
          <a:ext cx="756658" cy="756658"/>
        </a:xfrm>
        <a:prstGeom prst="ellipse">
          <a:avLst/>
        </a:prstGeom>
        <a:gradFill rotWithShape="0">
          <a:gsLst>
            <a:gs pos="0">
              <a:schemeClr val="accent1">
                <a:alpha val="90000"/>
                <a:hueOff val="0"/>
                <a:satOff val="0"/>
                <a:lumOff val="0"/>
                <a:alphaOff val="-26667"/>
                <a:satMod val="103000"/>
                <a:lumMod val="102000"/>
                <a:tint val="94000"/>
              </a:schemeClr>
            </a:gs>
            <a:gs pos="50000">
              <a:schemeClr val="accent1">
                <a:alpha val="90000"/>
                <a:hueOff val="0"/>
                <a:satOff val="0"/>
                <a:lumOff val="0"/>
                <a:alphaOff val="-26667"/>
                <a:satMod val="110000"/>
                <a:lumMod val="100000"/>
                <a:shade val="100000"/>
              </a:schemeClr>
            </a:gs>
            <a:gs pos="100000">
              <a:schemeClr val="accent1">
                <a:alpha val="90000"/>
                <a:hueOff val="0"/>
                <a:satOff val="0"/>
                <a:lumOff val="0"/>
                <a:alphaOff val="-26667"/>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869ACD06-1F54-4029-A089-4E79A8E56528}">
      <dsp:nvSpPr>
        <dsp:cNvPr id="0" name=""/>
        <dsp:cNvSpPr/>
      </dsp:nvSpPr>
      <dsp:spPr>
        <a:xfrm>
          <a:off x="1994299" y="4801705"/>
          <a:ext cx="331038" cy="331038"/>
        </a:xfrm>
        <a:prstGeom prst="ellipse">
          <a:avLst/>
        </a:prstGeom>
        <a:gradFill rotWithShape="0">
          <a:gsLst>
            <a:gs pos="0">
              <a:schemeClr val="accent1">
                <a:alpha val="90000"/>
                <a:hueOff val="0"/>
                <a:satOff val="0"/>
                <a:lumOff val="0"/>
                <a:alphaOff val="-28889"/>
                <a:satMod val="103000"/>
                <a:lumMod val="102000"/>
                <a:tint val="94000"/>
              </a:schemeClr>
            </a:gs>
            <a:gs pos="50000">
              <a:schemeClr val="accent1">
                <a:alpha val="90000"/>
                <a:hueOff val="0"/>
                <a:satOff val="0"/>
                <a:lumOff val="0"/>
                <a:alphaOff val="-28889"/>
                <a:satMod val="110000"/>
                <a:lumMod val="100000"/>
                <a:shade val="100000"/>
              </a:schemeClr>
            </a:gs>
            <a:gs pos="100000">
              <a:schemeClr val="accent1">
                <a:alpha val="90000"/>
                <a:hueOff val="0"/>
                <a:satOff val="0"/>
                <a:lumOff val="0"/>
                <a:alphaOff val="-28889"/>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BAF00A61-5226-46C1-B9A2-BA665E917D53}">
      <dsp:nvSpPr>
        <dsp:cNvPr id="0" name=""/>
        <dsp:cNvSpPr/>
      </dsp:nvSpPr>
      <dsp:spPr>
        <a:xfrm>
          <a:off x="2179680" y="4199216"/>
          <a:ext cx="520202" cy="520202"/>
        </a:xfrm>
        <a:prstGeom prst="ellipse">
          <a:avLst/>
        </a:prstGeom>
        <a:gradFill rotWithShape="0">
          <a:gsLst>
            <a:gs pos="0">
              <a:schemeClr val="accent1">
                <a:alpha val="90000"/>
                <a:hueOff val="0"/>
                <a:satOff val="0"/>
                <a:lumOff val="0"/>
                <a:alphaOff val="-31111"/>
                <a:satMod val="103000"/>
                <a:lumMod val="102000"/>
                <a:tint val="94000"/>
              </a:schemeClr>
            </a:gs>
            <a:gs pos="50000">
              <a:schemeClr val="accent1">
                <a:alpha val="90000"/>
                <a:hueOff val="0"/>
                <a:satOff val="0"/>
                <a:lumOff val="0"/>
                <a:alphaOff val="-31111"/>
                <a:satMod val="110000"/>
                <a:lumMod val="100000"/>
                <a:shade val="100000"/>
              </a:schemeClr>
            </a:gs>
            <a:gs pos="100000">
              <a:schemeClr val="accent1">
                <a:alpha val="90000"/>
                <a:hueOff val="0"/>
                <a:satOff val="0"/>
                <a:lumOff val="0"/>
                <a:alphaOff val="-31111"/>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398DE77-6248-4BA1-856C-B38DBE5D6DF5}">
      <dsp:nvSpPr>
        <dsp:cNvPr id="0" name=""/>
        <dsp:cNvSpPr/>
      </dsp:nvSpPr>
      <dsp:spPr>
        <a:xfrm>
          <a:off x="2643133" y="4848051"/>
          <a:ext cx="331038" cy="331038"/>
        </a:xfrm>
        <a:prstGeom prst="ellipse">
          <a:avLst/>
        </a:prstGeom>
        <a:gradFill rotWithShape="0">
          <a:gsLst>
            <a:gs pos="0">
              <a:schemeClr val="accent1">
                <a:alpha val="90000"/>
                <a:hueOff val="0"/>
                <a:satOff val="0"/>
                <a:lumOff val="0"/>
                <a:alphaOff val="-33333"/>
                <a:satMod val="103000"/>
                <a:lumMod val="102000"/>
                <a:tint val="94000"/>
              </a:schemeClr>
            </a:gs>
            <a:gs pos="50000">
              <a:schemeClr val="accent1">
                <a:alpha val="90000"/>
                <a:hueOff val="0"/>
                <a:satOff val="0"/>
                <a:lumOff val="0"/>
                <a:alphaOff val="-33333"/>
                <a:satMod val="110000"/>
                <a:lumMod val="100000"/>
                <a:shade val="100000"/>
              </a:schemeClr>
            </a:gs>
            <a:gs pos="100000">
              <a:schemeClr val="accent1">
                <a:alpha val="90000"/>
                <a:hueOff val="0"/>
                <a:satOff val="0"/>
                <a:lumOff val="0"/>
                <a:alphaOff val="-33333"/>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7729D94-84CB-49B3-9C6A-33B8BDD6FA95}">
      <dsp:nvSpPr>
        <dsp:cNvPr id="0" name=""/>
        <dsp:cNvSpPr/>
      </dsp:nvSpPr>
      <dsp:spPr>
        <a:xfrm>
          <a:off x="3060241" y="4106526"/>
          <a:ext cx="756658" cy="756658"/>
        </a:xfrm>
        <a:prstGeom prst="ellipse">
          <a:avLst/>
        </a:prstGeom>
        <a:gradFill rotWithShape="0">
          <a:gsLst>
            <a:gs pos="0">
              <a:schemeClr val="accent1">
                <a:alpha val="90000"/>
                <a:hueOff val="0"/>
                <a:satOff val="0"/>
                <a:lumOff val="0"/>
                <a:alphaOff val="-35556"/>
                <a:satMod val="103000"/>
                <a:lumMod val="102000"/>
                <a:tint val="94000"/>
              </a:schemeClr>
            </a:gs>
            <a:gs pos="50000">
              <a:schemeClr val="accent1">
                <a:alpha val="90000"/>
                <a:hueOff val="0"/>
                <a:satOff val="0"/>
                <a:lumOff val="0"/>
                <a:alphaOff val="-35556"/>
                <a:satMod val="110000"/>
                <a:lumMod val="100000"/>
                <a:shade val="100000"/>
              </a:schemeClr>
            </a:gs>
            <a:gs pos="100000">
              <a:schemeClr val="accent1">
                <a:alpha val="90000"/>
                <a:hueOff val="0"/>
                <a:satOff val="0"/>
                <a:lumOff val="0"/>
                <a:alphaOff val="-35556"/>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FEC4E5D5-3033-4CF1-910A-D5CACA041C16}">
      <dsp:nvSpPr>
        <dsp:cNvPr id="0" name=""/>
        <dsp:cNvSpPr/>
      </dsp:nvSpPr>
      <dsp:spPr>
        <a:xfrm>
          <a:off x="4079838" y="3921144"/>
          <a:ext cx="520202" cy="520202"/>
        </a:xfrm>
        <a:prstGeom prst="ellipse">
          <a:avLst/>
        </a:prstGeom>
        <a:gradFill rotWithShape="0">
          <a:gsLst>
            <a:gs pos="0">
              <a:schemeClr val="accent1">
                <a:alpha val="90000"/>
                <a:hueOff val="0"/>
                <a:satOff val="0"/>
                <a:lumOff val="0"/>
                <a:alphaOff val="-37778"/>
                <a:satMod val="103000"/>
                <a:lumMod val="102000"/>
                <a:tint val="94000"/>
              </a:schemeClr>
            </a:gs>
            <a:gs pos="50000">
              <a:schemeClr val="accent1">
                <a:alpha val="90000"/>
                <a:hueOff val="0"/>
                <a:satOff val="0"/>
                <a:lumOff val="0"/>
                <a:alphaOff val="-37778"/>
                <a:satMod val="110000"/>
                <a:lumMod val="100000"/>
                <a:shade val="100000"/>
              </a:schemeClr>
            </a:gs>
            <a:gs pos="100000">
              <a:schemeClr val="accent1">
                <a:alpha val="90000"/>
                <a:hueOff val="0"/>
                <a:satOff val="0"/>
                <a:lumOff val="0"/>
                <a:alphaOff val="-37778"/>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2BC7E9D1-F6AD-455A-98B5-CCA589D511CB}">
      <dsp:nvSpPr>
        <dsp:cNvPr id="0" name=""/>
        <dsp:cNvSpPr/>
      </dsp:nvSpPr>
      <dsp:spPr>
        <a:xfrm>
          <a:off x="4600041" y="1742143"/>
          <a:ext cx="1527760" cy="2916662"/>
        </a:xfrm>
        <a:prstGeom prst="chevron">
          <a:avLst>
            <a:gd name="adj" fmla="val 62310"/>
          </a:avLst>
        </a:prstGeom>
        <a:solidFill>
          <a:schemeClr val="accent1">
            <a:shade val="90000"/>
            <a:hueOff val="0"/>
            <a:satOff val="0"/>
            <a:lumOff val="0"/>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5BAAE24B-43D6-455A-891C-84EB42E19C7E}">
      <dsp:nvSpPr>
        <dsp:cNvPr id="0" name=""/>
        <dsp:cNvSpPr/>
      </dsp:nvSpPr>
      <dsp:spPr>
        <a:xfrm>
          <a:off x="5850027" y="1742143"/>
          <a:ext cx="1527760" cy="2916662"/>
        </a:xfrm>
        <a:prstGeom prst="chevron">
          <a:avLst>
            <a:gd name="adj" fmla="val 62310"/>
          </a:avLst>
        </a:prstGeom>
        <a:solidFill>
          <a:schemeClr val="accent1">
            <a:shade val="90000"/>
            <a:hueOff val="415426"/>
            <a:satOff val="-8871"/>
            <a:lumOff val="33109"/>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3390878D-E81A-490D-82FA-2AA308169CD8}">
      <dsp:nvSpPr>
        <dsp:cNvPr id="0" name=""/>
        <dsp:cNvSpPr/>
      </dsp:nvSpPr>
      <dsp:spPr>
        <a:xfrm>
          <a:off x="7544453" y="1501104"/>
          <a:ext cx="3541627" cy="3541627"/>
        </a:xfrm>
        <a:prstGeom prst="ellipse">
          <a:avLst/>
        </a:prstGeom>
        <a:gradFill rotWithShape="0">
          <a:gsLst>
            <a:gs pos="0">
              <a:schemeClr val="accent1">
                <a:alpha val="90000"/>
                <a:hueOff val="0"/>
                <a:satOff val="0"/>
                <a:lumOff val="0"/>
                <a:alphaOff val="-40000"/>
                <a:satMod val="103000"/>
                <a:lumMod val="102000"/>
                <a:tint val="94000"/>
              </a:schemeClr>
            </a:gs>
            <a:gs pos="50000">
              <a:schemeClr val="accent1">
                <a:alpha val="90000"/>
                <a:hueOff val="0"/>
                <a:satOff val="0"/>
                <a:lumOff val="0"/>
                <a:alphaOff val="-40000"/>
                <a:satMod val="110000"/>
                <a:lumMod val="100000"/>
                <a:shade val="100000"/>
              </a:schemeClr>
            </a:gs>
            <a:gs pos="100000">
              <a:schemeClr val="accent1">
                <a:alpha val="90000"/>
                <a:hueOff val="0"/>
                <a:satOff val="0"/>
                <a:lumOff val="0"/>
                <a:alphaOff val="-4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l-GR" sz="1600" kern="1200" dirty="0"/>
            <a:t>Σημαντικό ρόλο εδώ διαδραματίζουν οι Σχολικοί Σύμβουλοι, ενώ οι σχετικές πρακτικές μπορούν να αξιοποιούνται και σε επίπεδο σχολικών μονάδων </a:t>
          </a:r>
        </a:p>
      </dsp:txBody>
      <dsp:txXfrm>
        <a:off x="8063112" y="2019763"/>
        <a:ext cx="2504309" cy="2504309"/>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ABF799-4BBD-444B-BFD5-0FD8A6B6EC92}">
      <dsp:nvSpPr>
        <dsp:cNvPr id="0" name=""/>
        <dsp:cNvSpPr/>
      </dsp:nvSpPr>
      <dsp:spPr>
        <a:xfrm>
          <a:off x="278043" y="2566868"/>
          <a:ext cx="4136506" cy="13631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l-GR" sz="1800" kern="1200">
              <a:effectLst/>
              <a:latin typeface="Times New Roman" panose="02020603050405020304" pitchFamily="18" charset="0"/>
              <a:ea typeface="Times New Roman" panose="02020603050405020304" pitchFamily="18" charset="0"/>
            </a:rPr>
            <a:t>Η επαγγελματική ανάπτυξη του/της εκπαιδευτικού αποτελεί έννοια η οποία τόσο ως προς την κατανόηση όσο και ως προς τον ακριβή ορισμό της συνιστά μια ιδιαίτερα σύνθετη και πολύπλοκη διαδικασία </a:t>
          </a:r>
          <a:endParaRPr lang="el-GR" sz="1800" kern="1200" dirty="0"/>
        </a:p>
      </dsp:txBody>
      <dsp:txXfrm>
        <a:off x="278043" y="2566868"/>
        <a:ext cx="4136506" cy="1363166"/>
      </dsp:txXfrm>
    </dsp:sp>
    <dsp:sp modelId="{0D082993-667B-4E6A-9103-DEB3AA238480}">
      <dsp:nvSpPr>
        <dsp:cNvPr id="0" name=""/>
        <dsp:cNvSpPr/>
      </dsp:nvSpPr>
      <dsp:spPr>
        <a:xfrm>
          <a:off x="273342" y="2152277"/>
          <a:ext cx="329040" cy="329040"/>
        </a:xfrm>
        <a:prstGeom prst="ellipse">
          <a:avLst/>
        </a:prstGeom>
        <a:gradFill rotWithShape="0">
          <a:gsLst>
            <a:gs pos="0">
              <a:schemeClr val="accent1">
                <a:alpha val="90000"/>
                <a:hueOff val="0"/>
                <a:satOff val="0"/>
                <a:lumOff val="0"/>
                <a:alphaOff val="0"/>
                <a:satMod val="103000"/>
                <a:lumMod val="102000"/>
                <a:tint val="94000"/>
              </a:schemeClr>
            </a:gs>
            <a:gs pos="50000">
              <a:schemeClr val="accent1">
                <a:alpha val="90000"/>
                <a:hueOff val="0"/>
                <a:satOff val="0"/>
                <a:lumOff val="0"/>
                <a:alphaOff val="0"/>
                <a:satMod val="110000"/>
                <a:lumMod val="100000"/>
                <a:shade val="100000"/>
              </a:schemeClr>
            </a:gs>
            <a:gs pos="100000">
              <a:schemeClr val="accent1">
                <a:alpha val="9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E809E391-31E6-4BC3-B842-3D19AA028E0D}">
      <dsp:nvSpPr>
        <dsp:cNvPr id="0" name=""/>
        <dsp:cNvSpPr/>
      </dsp:nvSpPr>
      <dsp:spPr>
        <a:xfrm>
          <a:off x="503670" y="1691621"/>
          <a:ext cx="329040" cy="329040"/>
        </a:xfrm>
        <a:prstGeom prst="ellipse">
          <a:avLst/>
        </a:prstGeom>
        <a:gradFill rotWithShape="0">
          <a:gsLst>
            <a:gs pos="0">
              <a:schemeClr val="accent1">
                <a:alpha val="90000"/>
                <a:hueOff val="0"/>
                <a:satOff val="0"/>
                <a:lumOff val="0"/>
                <a:alphaOff val="-2222"/>
                <a:satMod val="103000"/>
                <a:lumMod val="102000"/>
                <a:tint val="94000"/>
              </a:schemeClr>
            </a:gs>
            <a:gs pos="50000">
              <a:schemeClr val="accent1">
                <a:alpha val="90000"/>
                <a:hueOff val="0"/>
                <a:satOff val="0"/>
                <a:lumOff val="0"/>
                <a:alphaOff val="-2222"/>
                <a:satMod val="110000"/>
                <a:lumMod val="100000"/>
                <a:shade val="100000"/>
              </a:schemeClr>
            </a:gs>
            <a:gs pos="100000">
              <a:schemeClr val="accent1">
                <a:alpha val="90000"/>
                <a:hueOff val="0"/>
                <a:satOff val="0"/>
                <a:lumOff val="0"/>
                <a:alphaOff val="-2222"/>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3A70293-9F3C-4C02-BF8A-A38F3388EF0A}">
      <dsp:nvSpPr>
        <dsp:cNvPr id="0" name=""/>
        <dsp:cNvSpPr/>
      </dsp:nvSpPr>
      <dsp:spPr>
        <a:xfrm>
          <a:off x="1056458" y="1783752"/>
          <a:ext cx="517063" cy="517063"/>
        </a:xfrm>
        <a:prstGeom prst="ellipse">
          <a:avLst/>
        </a:prstGeom>
        <a:gradFill rotWithShape="0">
          <a:gsLst>
            <a:gs pos="0">
              <a:schemeClr val="accent1">
                <a:alpha val="90000"/>
                <a:hueOff val="0"/>
                <a:satOff val="0"/>
                <a:lumOff val="0"/>
                <a:alphaOff val="-4444"/>
                <a:satMod val="103000"/>
                <a:lumMod val="102000"/>
                <a:tint val="94000"/>
              </a:schemeClr>
            </a:gs>
            <a:gs pos="50000">
              <a:schemeClr val="accent1">
                <a:alpha val="90000"/>
                <a:hueOff val="0"/>
                <a:satOff val="0"/>
                <a:lumOff val="0"/>
                <a:alphaOff val="-4444"/>
                <a:satMod val="110000"/>
                <a:lumMod val="100000"/>
                <a:shade val="100000"/>
              </a:schemeClr>
            </a:gs>
            <a:gs pos="100000">
              <a:schemeClr val="accent1">
                <a:alpha val="90000"/>
                <a:hueOff val="0"/>
                <a:satOff val="0"/>
                <a:lumOff val="0"/>
                <a:alphaOff val="-4444"/>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2B87E7A3-33B4-421A-B8B6-A1B260CFD837}">
      <dsp:nvSpPr>
        <dsp:cNvPr id="0" name=""/>
        <dsp:cNvSpPr/>
      </dsp:nvSpPr>
      <dsp:spPr>
        <a:xfrm>
          <a:off x="1517114" y="1277030"/>
          <a:ext cx="329040" cy="329040"/>
        </a:xfrm>
        <a:prstGeom prst="ellipse">
          <a:avLst/>
        </a:prstGeom>
        <a:gradFill rotWithShape="0">
          <a:gsLst>
            <a:gs pos="0">
              <a:schemeClr val="accent1">
                <a:alpha val="90000"/>
                <a:hueOff val="0"/>
                <a:satOff val="0"/>
                <a:lumOff val="0"/>
                <a:alphaOff val="-6667"/>
                <a:satMod val="103000"/>
                <a:lumMod val="102000"/>
                <a:tint val="94000"/>
              </a:schemeClr>
            </a:gs>
            <a:gs pos="50000">
              <a:schemeClr val="accent1">
                <a:alpha val="90000"/>
                <a:hueOff val="0"/>
                <a:satOff val="0"/>
                <a:lumOff val="0"/>
                <a:alphaOff val="-6667"/>
                <a:satMod val="110000"/>
                <a:lumMod val="100000"/>
                <a:shade val="100000"/>
              </a:schemeClr>
            </a:gs>
            <a:gs pos="100000">
              <a:schemeClr val="accent1">
                <a:alpha val="90000"/>
                <a:hueOff val="0"/>
                <a:satOff val="0"/>
                <a:lumOff val="0"/>
                <a:alphaOff val="-6667"/>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BEB5FA0C-E42E-495F-B4EF-42CBE395ED0B}">
      <dsp:nvSpPr>
        <dsp:cNvPr id="0" name=""/>
        <dsp:cNvSpPr/>
      </dsp:nvSpPr>
      <dsp:spPr>
        <a:xfrm>
          <a:off x="2115968" y="1092767"/>
          <a:ext cx="329040" cy="329040"/>
        </a:xfrm>
        <a:prstGeom prst="ellipse">
          <a:avLst/>
        </a:prstGeom>
        <a:gradFill rotWithShape="0">
          <a:gsLst>
            <a:gs pos="0">
              <a:schemeClr val="accent1">
                <a:alpha val="90000"/>
                <a:hueOff val="0"/>
                <a:satOff val="0"/>
                <a:lumOff val="0"/>
                <a:alphaOff val="-8889"/>
                <a:satMod val="103000"/>
                <a:lumMod val="102000"/>
                <a:tint val="94000"/>
              </a:schemeClr>
            </a:gs>
            <a:gs pos="50000">
              <a:schemeClr val="accent1">
                <a:alpha val="90000"/>
                <a:hueOff val="0"/>
                <a:satOff val="0"/>
                <a:lumOff val="0"/>
                <a:alphaOff val="-8889"/>
                <a:satMod val="110000"/>
                <a:lumMod val="100000"/>
                <a:shade val="100000"/>
              </a:schemeClr>
            </a:gs>
            <a:gs pos="100000">
              <a:schemeClr val="accent1">
                <a:alpha val="90000"/>
                <a:hueOff val="0"/>
                <a:satOff val="0"/>
                <a:lumOff val="0"/>
                <a:alphaOff val="-8889"/>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3A6ED421-4ACF-44CA-AE34-5149CE1F22AB}">
      <dsp:nvSpPr>
        <dsp:cNvPr id="0" name=""/>
        <dsp:cNvSpPr/>
      </dsp:nvSpPr>
      <dsp:spPr>
        <a:xfrm>
          <a:off x="2853018" y="1415227"/>
          <a:ext cx="329040" cy="329040"/>
        </a:xfrm>
        <a:prstGeom prst="ellipse">
          <a:avLst/>
        </a:prstGeom>
        <a:gradFill rotWithShape="0">
          <a:gsLst>
            <a:gs pos="0">
              <a:schemeClr val="accent1">
                <a:alpha val="90000"/>
                <a:hueOff val="0"/>
                <a:satOff val="0"/>
                <a:lumOff val="0"/>
                <a:alphaOff val="-11111"/>
                <a:satMod val="103000"/>
                <a:lumMod val="102000"/>
                <a:tint val="94000"/>
              </a:schemeClr>
            </a:gs>
            <a:gs pos="50000">
              <a:schemeClr val="accent1">
                <a:alpha val="90000"/>
                <a:hueOff val="0"/>
                <a:satOff val="0"/>
                <a:lumOff val="0"/>
                <a:alphaOff val="-11111"/>
                <a:satMod val="110000"/>
                <a:lumMod val="100000"/>
                <a:shade val="100000"/>
              </a:schemeClr>
            </a:gs>
            <a:gs pos="100000">
              <a:schemeClr val="accent1">
                <a:alpha val="90000"/>
                <a:hueOff val="0"/>
                <a:satOff val="0"/>
                <a:lumOff val="0"/>
                <a:alphaOff val="-11111"/>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330F6F5-ACF6-4F7B-AB09-94F9870271F0}">
      <dsp:nvSpPr>
        <dsp:cNvPr id="0" name=""/>
        <dsp:cNvSpPr/>
      </dsp:nvSpPr>
      <dsp:spPr>
        <a:xfrm>
          <a:off x="3313674" y="1645555"/>
          <a:ext cx="517063" cy="517063"/>
        </a:xfrm>
        <a:prstGeom prst="ellipse">
          <a:avLst/>
        </a:prstGeom>
        <a:gradFill rotWithShape="0">
          <a:gsLst>
            <a:gs pos="0">
              <a:schemeClr val="accent1">
                <a:alpha val="90000"/>
                <a:hueOff val="0"/>
                <a:satOff val="0"/>
                <a:lumOff val="0"/>
                <a:alphaOff val="-13333"/>
                <a:satMod val="103000"/>
                <a:lumMod val="102000"/>
                <a:tint val="94000"/>
              </a:schemeClr>
            </a:gs>
            <a:gs pos="50000">
              <a:schemeClr val="accent1">
                <a:alpha val="90000"/>
                <a:hueOff val="0"/>
                <a:satOff val="0"/>
                <a:lumOff val="0"/>
                <a:alphaOff val="-13333"/>
                <a:satMod val="110000"/>
                <a:lumMod val="100000"/>
                <a:shade val="100000"/>
              </a:schemeClr>
            </a:gs>
            <a:gs pos="100000">
              <a:schemeClr val="accent1">
                <a:alpha val="90000"/>
                <a:hueOff val="0"/>
                <a:satOff val="0"/>
                <a:lumOff val="0"/>
                <a:alphaOff val="-13333"/>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B7A06B65-1EF9-42E5-9DBB-AB8F8A569890}">
      <dsp:nvSpPr>
        <dsp:cNvPr id="0" name=""/>
        <dsp:cNvSpPr/>
      </dsp:nvSpPr>
      <dsp:spPr>
        <a:xfrm>
          <a:off x="3958593" y="2152277"/>
          <a:ext cx="329040" cy="329040"/>
        </a:xfrm>
        <a:prstGeom prst="ellipse">
          <a:avLst/>
        </a:prstGeom>
        <a:gradFill rotWithShape="0">
          <a:gsLst>
            <a:gs pos="0">
              <a:schemeClr val="accent1">
                <a:alpha val="90000"/>
                <a:hueOff val="0"/>
                <a:satOff val="0"/>
                <a:lumOff val="0"/>
                <a:alphaOff val="-15556"/>
                <a:satMod val="103000"/>
                <a:lumMod val="102000"/>
                <a:tint val="94000"/>
              </a:schemeClr>
            </a:gs>
            <a:gs pos="50000">
              <a:schemeClr val="accent1">
                <a:alpha val="90000"/>
                <a:hueOff val="0"/>
                <a:satOff val="0"/>
                <a:lumOff val="0"/>
                <a:alphaOff val="-15556"/>
                <a:satMod val="110000"/>
                <a:lumMod val="100000"/>
                <a:shade val="100000"/>
              </a:schemeClr>
            </a:gs>
            <a:gs pos="100000">
              <a:schemeClr val="accent1">
                <a:alpha val="90000"/>
                <a:hueOff val="0"/>
                <a:satOff val="0"/>
                <a:lumOff val="0"/>
                <a:alphaOff val="-15556"/>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10D86368-A548-4C1C-B09A-9C945527F578}">
      <dsp:nvSpPr>
        <dsp:cNvPr id="0" name=""/>
        <dsp:cNvSpPr/>
      </dsp:nvSpPr>
      <dsp:spPr>
        <a:xfrm>
          <a:off x="4234987" y="2658999"/>
          <a:ext cx="329040" cy="329040"/>
        </a:xfrm>
        <a:prstGeom prst="ellipse">
          <a:avLst/>
        </a:prstGeom>
        <a:gradFill rotWithShape="0">
          <a:gsLst>
            <a:gs pos="0">
              <a:schemeClr val="accent1">
                <a:alpha val="90000"/>
                <a:hueOff val="0"/>
                <a:satOff val="0"/>
                <a:lumOff val="0"/>
                <a:alphaOff val="-17778"/>
                <a:satMod val="103000"/>
                <a:lumMod val="102000"/>
                <a:tint val="94000"/>
              </a:schemeClr>
            </a:gs>
            <a:gs pos="50000">
              <a:schemeClr val="accent1">
                <a:alpha val="90000"/>
                <a:hueOff val="0"/>
                <a:satOff val="0"/>
                <a:lumOff val="0"/>
                <a:alphaOff val="-17778"/>
                <a:satMod val="110000"/>
                <a:lumMod val="100000"/>
                <a:shade val="100000"/>
              </a:schemeClr>
            </a:gs>
            <a:gs pos="100000">
              <a:schemeClr val="accent1">
                <a:alpha val="90000"/>
                <a:hueOff val="0"/>
                <a:satOff val="0"/>
                <a:lumOff val="0"/>
                <a:alphaOff val="-17778"/>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89C27916-5BA5-4989-B208-646187AD1D2A}">
      <dsp:nvSpPr>
        <dsp:cNvPr id="0" name=""/>
        <dsp:cNvSpPr/>
      </dsp:nvSpPr>
      <dsp:spPr>
        <a:xfrm>
          <a:off x="1839574" y="1691621"/>
          <a:ext cx="846103" cy="846103"/>
        </a:xfrm>
        <a:prstGeom prst="ellipse">
          <a:avLst/>
        </a:prstGeom>
        <a:gradFill rotWithShape="0">
          <a:gsLst>
            <a:gs pos="0">
              <a:schemeClr val="accent1">
                <a:alpha val="90000"/>
                <a:hueOff val="0"/>
                <a:satOff val="0"/>
                <a:lumOff val="0"/>
                <a:alphaOff val="-20000"/>
                <a:satMod val="103000"/>
                <a:lumMod val="102000"/>
                <a:tint val="94000"/>
              </a:schemeClr>
            </a:gs>
            <a:gs pos="50000">
              <a:schemeClr val="accent1">
                <a:alpha val="90000"/>
                <a:hueOff val="0"/>
                <a:satOff val="0"/>
                <a:lumOff val="0"/>
                <a:alphaOff val="-20000"/>
                <a:satMod val="110000"/>
                <a:lumMod val="100000"/>
                <a:shade val="100000"/>
              </a:schemeClr>
            </a:gs>
            <a:gs pos="100000">
              <a:schemeClr val="accent1">
                <a:alpha val="90000"/>
                <a:hueOff val="0"/>
                <a:satOff val="0"/>
                <a:lumOff val="0"/>
                <a:alphaOff val="-2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D1AA8250-4AF6-4520-B16D-E442AFE6ED21}">
      <dsp:nvSpPr>
        <dsp:cNvPr id="0" name=""/>
        <dsp:cNvSpPr/>
      </dsp:nvSpPr>
      <dsp:spPr>
        <a:xfrm>
          <a:off x="43014" y="3442115"/>
          <a:ext cx="329040" cy="329040"/>
        </a:xfrm>
        <a:prstGeom prst="ellipse">
          <a:avLst/>
        </a:prstGeom>
        <a:gradFill rotWithShape="0">
          <a:gsLst>
            <a:gs pos="0">
              <a:schemeClr val="accent1">
                <a:alpha val="90000"/>
                <a:hueOff val="0"/>
                <a:satOff val="0"/>
                <a:lumOff val="0"/>
                <a:alphaOff val="-22222"/>
                <a:satMod val="103000"/>
                <a:lumMod val="102000"/>
                <a:tint val="94000"/>
              </a:schemeClr>
            </a:gs>
            <a:gs pos="50000">
              <a:schemeClr val="accent1">
                <a:alpha val="90000"/>
                <a:hueOff val="0"/>
                <a:satOff val="0"/>
                <a:lumOff val="0"/>
                <a:alphaOff val="-22222"/>
                <a:satMod val="110000"/>
                <a:lumMod val="100000"/>
                <a:shade val="100000"/>
              </a:schemeClr>
            </a:gs>
            <a:gs pos="100000">
              <a:schemeClr val="accent1">
                <a:alpha val="90000"/>
                <a:hueOff val="0"/>
                <a:satOff val="0"/>
                <a:lumOff val="0"/>
                <a:alphaOff val="-22222"/>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8DC010DE-BED1-4667-B23F-116FDB6F4FFD}">
      <dsp:nvSpPr>
        <dsp:cNvPr id="0" name=""/>
        <dsp:cNvSpPr/>
      </dsp:nvSpPr>
      <dsp:spPr>
        <a:xfrm>
          <a:off x="319408" y="3856706"/>
          <a:ext cx="517063" cy="517063"/>
        </a:xfrm>
        <a:prstGeom prst="ellipse">
          <a:avLst/>
        </a:prstGeom>
        <a:gradFill rotWithShape="0">
          <a:gsLst>
            <a:gs pos="0">
              <a:schemeClr val="accent1">
                <a:alpha val="90000"/>
                <a:hueOff val="0"/>
                <a:satOff val="0"/>
                <a:lumOff val="0"/>
                <a:alphaOff val="-24444"/>
                <a:satMod val="103000"/>
                <a:lumMod val="102000"/>
                <a:tint val="94000"/>
              </a:schemeClr>
            </a:gs>
            <a:gs pos="50000">
              <a:schemeClr val="accent1">
                <a:alpha val="90000"/>
                <a:hueOff val="0"/>
                <a:satOff val="0"/>
                <a:lumOff val="0"/>
                <a:alphaOff val="-24444"/>
                <a:satMod val="110000"/>
                <a:lumMod val="100000"/>
                <a:shade val="100000"/>
              </a:schemeClr>
            </a:gs>
            <a:gs pos="100000">
              <a:schemeClr val="accent1">
                <a:alpha val="90000"/>
                <a:hueOff val="0"/>
                <a:satOff val="0"/>
                <a:lumOff val="0"/>
                <a:alphaOff val="-24444"/>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00FD4656-9F3D-4FDB-95CB-B95407B72764}">
      <dsp:nvSpPr>
        <dsp:cNvPr id="0" name=""/>
        <dsp:cNvSpPr/>
      </dsp:nvSpPr>
      <dsp:spPr>
        <a:xfrm>
          <a:off x="1010392" y="4225231"/>
          <a:ext cx="752092" cy="752092"/>
        </a:xfrm>
        <a:prstGeom prst="ellipse">
          <a:avLst/>
        </a:prstGeom>
        <a:gradFill rotWithShape="0">
          <a:gsLst>
            <a:gs pos="0">
              <a:schemeClr val="accent1">
                <a:alpha val="90000"/>
                <a:hueOff val="0"/>
                <a:satOff val="0"/>
                <a:lumOff val="0"/>
                <a:alphaOff val="-26667"/>
                <a:satMod val="103000"/>
                <a:lumMod val="102000"/>
                <a:tint val="94000"/>
              </a:schemeClr>
            </a:gs>
            <a:gs pos="50000">
              <a:schemeClr val="accent1">
                <a:alpha val="90000"/>
                <a:hueOff val="0"/>
                <a:satOff val="0"/>
                <a:lumOff val="0"/>
                <a:alphaOff val="-26667"/>
                <a:satMod val="110000"/>
                <a:lumMod val="100000"/>
                <a:shade val="100000"/>
              </a:schemeClr>
            </a:gs>
            <a:gs pos="100000">
              <a:schemeClr val="accent1">
                <a:alpha val="90000"/>
                <a:hueOff val="0"/>
                <a:satOff val="0"/>
                <a:lumOff val="0"/>
                <a:alphaOff val="-26667"/>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2A0524E-7424-4805-B968-3243614F34A6}">
      <dsp:nvSpPr>
        <dsp:cNvPr id="0" name=""/>
        <dsp:cNvSpPr/>
      </dsp:nvSpPr>
      <dsp:spPr>
        <a:xfrm>
          <a:off x="1977771" y="4824084"/>
          <a:ext cx="329040" cy="329040"/>
        </a:xfrm>
        <a:prstGeom prst="ellipse">
          <a:avLst/>
        </a:prstGeom>
        <a:gradFill rotWithShape="0">
          <a:gsLst>
            <a:gs pos="0">
              <a:schemeClr val="accent1">
                <a:alpha val="90000"/>
                <a:hueOff val="0"/>
                <a:satOff val="0"/>
                <a:lumOff val="0"/>
                <a:alphaOff val="-28889"/>
                <a:satMod val="103000"/>
                <a:lumMod val="102000"/>
                <a:tint val="94000"/>
              </a:schemeClr>
            </a:gs>
            <a:gs pos="50000">
              <a:schemeClr val="accent1">
                <a:alpha val="90000"/>
                <a:hueOff val="0"/>
                <a:satOff val="0"/>
                <a:lumOff val="0"/>
                <a:alphaOff val="-28889"/>
                <a:satMod val="110000"/>
                <a:lumMod val="100000"/>
                <a:shade val="100000"/>
              </a:schemeClr>
            </a:gs>
            <a:gs pos="100000">
              <a:schemeClr val="accent1">
                <a:alpha val="90000"/>
                <a:hueOff val="0"/>
                <a:satOff val="0"/>
                <a:lumOff val="0"/>
                <a:alphaOff val="-28889"/>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0156D7BE-72A3-4462-B481-30AD9D571682}">
      <dsp:nvSpPr>
        <dsp:cNvPr id="0" name=""/>
        <dsp:cNvSpPr/>
      </dsp:nvSpPr>
      <dsp:spPr>
        <a:xfrm>
          <a:off x="2162033" y="4225231"/>
          <a:ext cx="517063" cy="517063"/>
        </a:xfrm>
        <a:prstGeom prst="ellipse">
          <a:avLst/>
        </a:prstGeom>
        <a:gradFill rotWithShape="0">
          <a:gsLst>
            <a:gs pos="0">
              <a:schemeClr val="accent1">
                <a:alpha val="90000"/>
                <a:hueOff val="0"/>
                <a:satOff val="0"/>
                <a:lumOff val="0"/>
                <a:alphaOff val="-31111"/>
                <a:satMod val="103000"/>
                <a:lumMod val="102000"/>
                <a:tint val="94000"/>
              </a:schemeClr>
            </a:gs>
            <a:gs pos="50000">
              <a:schemeClr val="accent1">
                <a:alpha val="90000"/>
                <a:hueOff val="0"/>
                <a:satOff val="0"/>
                <a:lumOff val="0"/>
                <a:alphaOff val="-31111"/>
                <a:satMod val="110000"/>
                <a:lumMod val="100000"/>
                <a:shade val="100000"/>
              </a:schemeClr>
            </a:gs>
            <a:gs pos="100000">
              <a:schemeClr val="accent1">
                <a:alpha val="90000"/>
                <a:hueOff val="0"/>
                <a:satOff val="0"/>
                <a:lumOff val="0"/>
                <a:alphaOff val="-31111"/>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98AA60D-096C-41C4-B727-FDE125377950}">
      <dsp:nvSpPr>
        <dsp:cNvPr id="0" name=""/>
        <dsp:cNvSpPr/>
      </dsp:nvSpPr>
      <dsp:spPr>
        <a:xfrm>
          <a:off x="2622690" y="4870150"/>
          <a:ext cx="329040" cy="329040"/>
        </a:xfrm>
        <a:prstGeom prst="ellipse">
          <a:avLst/>
        </a:prstGeom>
        <a:gradFill rotWithShape="0">
          <a:gsLst>
            <a:gs pos="0">
              <a:schemeClr val="accent1">
                <a:alpha val="90000"/>
                <a:hueOff val="0"/>
                <a:satOff val="0"/>
                <a:lumOff val="0"/>
                <a:alphaOff val="-33333"/>
                <a:satMod val="103000"/>
                <a:lumMod val="102000"/>
                <a:tint val="94000"/>
              </a:schemeClr>
            </a:gs>
            <a:gs pos="50000">
              <a:schemeClr val="accent1">
                <a:alpha val="90000"/>
                <a:hueOff val="0"/>
                <a:satOff val="0"/>
                <a:lumOff val="0"/>
                <a:alphaOff val="-33333"/>
                <a:satMod val="110000"/>
                <a:lumMod val="100000"/>
                <a:shade val="100000"/>
              </a:schemeClr>
            </a:gs>
            <a:gs pos="100000">
              <a:schemeClr val="accent1">
                <a:alpha val="90000"/>
                <a:hueOff val="0"/>
                <a:satOff val="0"/>
                <a:lumOff val="0"/>
                <a:alphaOff val="-33333"/>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20DF82AA-10C0-46E2-9085-9C517306F5F7}">
      <dsp:nvSpPr>
        <dsp:cNvPr id="0" name=""/>
        <dsp:cNvSpPr/>
      </dsp:nvSpPr>
      <dsp:spPr>
        <a:xfrm>
          <a:off x="3037280" y="4133100"/>
          <a:ext cx="752092" cy="752092"/>
        </a:xfrm>
        <a:prstGeom prst="ellipse">
          <a:avLst/>
        </a:prstGeom>
        <a:gradFill rotWithShape="0">
          <a:gsLst>
            <a:gs pos="0">
              <a:schemeClr val="accent1">
                <a:alpha val="90000"/>
                <a:hueOff val="0"/>
                <a:satOff val="0"/>
                <a:lumOff val="0"/>
                <a:alphaOff val="-35556"/>
                <a:satMod val="103000"/>
                <a:lumMod val="102000"/>
                <a:tint val="94000"/>
              </a:schemeClr>
            </a:gs>
            <a:gs pos="50000">
              <a:schemeClr val="accent1">
                <a:alpha val="90000"/>
                <a:hueOff val="0"/>
                <a:satOff val="0"/>
                <a:lumOff val="0"/>
                <a:alphaOff val="-35556"/>
                <a:satMod val="110000"/>
                <a:lumMod val="100000"/>
                <a:shade val="100000"/>
              </a:schemeClr>
            </a:gs>
            <a:gs pos="100000">
              <a:schemeClr val="accent1">
                <a:alpha val="90000"/>
                <a:hueOff val="0"/>
                <a:satOff val="0"/>
                <a:lumOff val="0"/>
                <a:alphaOff val="-35556"/>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22DC9D92-43AD-4E0C-B8BE-98F38D6A58D8}">
      <dsp:nvSpPr>
        <dsp:cNvPr id="0" name=""/>
        <dsp:cNvSpPr/>
      </dsp:nvSpPr>
      <dsp:spPr>
        <a:xfrm>
          <a:off x="4050724" y="3948837"/>
          <a:ext cx="517063" cy="517063"/>
        </a:xfrm>
        <a:prstGeom prst="ellipse">
          <a:avLst/>
        </a:prstGeom>
        <a:gradFill rotWithShape="0">
          <a:gsLst>
            <a:gs pos="0">
              <a:schemeClr val="accent1">
                <a:alpha val="90000"/>
                <a:hueOff val="0"/>
                <a:satOff val="0"/>
                <a:lumOff val="0"/>
                <a:alphaOff val="-37778"/>
                <a:satMod val="103000"/>
                <a:lumMod val="102000"/>
                <a:tint val="94000"/>
              </a:schemeClr>
            </a:gs>
            <a:gs pos="50000">
              <a:schemeClr val="accent1">
                <a:alpha val="90000"/>
                <a:hueOff val="0"/>
                <a:satOff val="0"/>
                <a:lumOff val="0"/>
                <a:alphaOff val="-37778"/>
                <a:satMod val="110000"/>
                <a:lumMod val="100000"/>
                <a:shade val="100000"/>
              </a:schemeClr>
            </a:gs>
            <a:gs pos="100000">
              <a:schemeClr val="accent1">
                <a:alpha val="90000"/>
                <a:hueOff val="0"/>
                <a:satOff val="0"/>
                <a:lumOff val="0"/>
                <a:alphaOff val="-37778"/>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D8E9CA4F-8809-405B-84A4-B390D1CE9E5E}">
      <dsp:nvSpPr>
        <dsp:cNvPr id="0" name=""/>
        <dsp:cNvSpPr/>
      </dsp:nvSpPr>
      <dsp:spPr>
        <a:xfrm>
          <a:off x="4567788" y="1782986"/>
          <a:ext cx="1518541" cy="2899060"/>
        </a:xfrm>
        <a:prstGeom prst="chevron">
          <a:avLst>
            <a:gd name="adj" fmla="val 62310"/>
          </a:avLst>
        </a:prstGeom>
        <a:solidFill>
          <a:schemeClr val="accent1">
            <a:shade val="90000"/>
            <a:hueOff val="0"/>
            <a:satOff val="0"/>
            <a:lumOff val="0"/>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EBBC4495-FFBF-47CE-90CD-B3E29873C6A7}">
      <dsp:nvSpPr>
        <dsp:cNvPr id="0" name=""/>
        <dsp:cNvSpPr/>
      </dsp:nvSpPr>
      <dsp:spPr>
        <a:xfrm>
          <a:off x="5810231" y="1782986"/>
          <a:ext cx="1518541" cy="2899060"/>
        </a:xfrm>
        <a:prstGeom prst="chevron">
          <a:avLst>
            <a:gd name="adj" fmla="val 62310"/>
          </a:avLst>
        </a:prstGeom>
        <a:solidFill>
          <a:schemeClr val="accent1">
            <a:shade val="90000"/>
            <a:hueOff val="415426"/>
            <a:satOff val="-8871"/>
            <a:lumOff val="33109"/>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BC7F4F60-3455-4258-AF12-248DF302445D}">
      <dsp:nvSpPr>
        <dsp:cNvPr id="0" name=""/>
        <dsp:cNvSpPr/>
      </dsp:nvSpPr>
      <dsp:spPr>
        <a:xfrm>
          <a:off x="7328772" y="1355015"/>
          <a:ext cx="4031994" cy="3897027"/>
        </a:xfrm>
        <a:prstGeom prst="ellipse">
          <a:avLst/>
        </a:prstGeom>
        <a:gradFill rotWithShape="0">
          <a:gsLst>
            <a:gs pos="0">
              <a:schemeClr val="accent1">
                <a:alpha val="90000"/>
                <a:hueOff val="0"/>
                <a:satOff val="0"/>
                <a:lumOff val="0"/>
                <a:alphaOff val="-40000"/>
                <a:satMod val="103000"/>
                <a:lumMod val="102000"/>
                <a:tint val="94000"/>
              </a:schemeClr>
            </a:gs>
            <a:gs pos="50000">
              <a:schemeClr val="accent1">
                <a:alpha val="90000"/>
                <a:hueOff val="0"/>
                <a:satOff val="0"/>
                <a:lumOff val="0"/>
                <a:alphaOff val="-40000"/>
                <a:satMod val="110000"/>
                <a:lumMod val="100000"/>
                <a:shade val="100000"/>
              </a:schemeClr>
            </a:gs>
            <a:gs pos="100000">
              <a:schemeClr val="accent1">
                <a:alpha val="90000"/>
                <a:hueOff val="0"/>
                <a:satOff val="0"/>
                <a:lumOff val="0"/>
                <a:alphaOff val="-4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rPr>
            <a:t>Στην πολυπλοκότητα αυτή συμβάλλουν και οι συναφείς όροι–έννοιες, όπως «ανάπτυξη προσωπικού», «διαρκής εκπαίδευση», «κατάρτιση» και «</a:t>
          </a:r>
          <a:r>
            <a:rPr lang="el-GR" sz="1800" kern="1200" dirty="0" err="1">
              <a:effectLst/>
              <a:latin typeface="Times New Roman" panose="02020603050405020304" pitchFamily="18" charset="0"/>
              <a:ea typeface="Times New Roman" panose="02020603050405020304" pitchFamily="18" charset="0"/>
            </a:rPr>
            <a:t>αυτοβελτίωση</a:t>
          </a:r>
          <a:r>
            <a:rPr lang="el-GR" sz="1800" kern="1200" dirty="0">
              <a:effectLst/>
              <a:latin typeface="Times New Roman" panose="02020603050405020304" pitchFamily="18" charset="0"/>
              <a:ea typeface="Times New Roman" panose="02020603050405020304" pitchFamily="18" charset="0"/>
            </a:rPr>
            <a:t>», οι οποίοι χρησιμοποιούνται συχνά ως συνώνυμοι, παραβλέποντας όμως τις εννοιολογικές και πρακτικές διαφοροποιήσεις που τους συνοδεύουν και οδηγώντας, κατά συνέπεια, σε σύγχυση </a:t>
          </a:r>
          <a:endParaRPr lang="el-GR" sz="1800" kern="1200" dirty="0"/>
        </a:p>
      </dsp:txBody>
      <dsp:txXfrm>
        <a:off x="7919244" y="1925721"/>
        <a:ext cx="2851050" cy="2755615"/>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CCED19-00C4-40BE-A595-67F36B532EA9}">
      <dsp:nvSpPr>
        <dsp:cNvPr id="0" name=""/>
        <dsp:cNvSpPr/>
      </dsp:nvSpPr>
      <dsp:spPr>
        <a:xfrm>
          <a:off x="10095" y="1260039"/>
          <a:ext cx="1902123" cy="3904346"/>
        </a:xfrm>
        <a:prstGeom prst="roundRect">
          <a:avLst>
            <a:gd name="adj" fmla="val 10000"/>
          </a:avLst>
        </a:prstGeom>
        <a:gradFill rotWithShape="0">
          <a:gsLst>
            <a:gs pos="0">
              <a:schemeClr val="accent1">
                <a:alpha val="80000"/>
                <a:hueOff val="0"/>
                <a:satOff val="0"/>
                <a:lumOff val="0"/>
                <a:alphaOff val="0"/>
                <a:satMod val="103000"/>
                <a:lumMod val="102000"/>
                <a:tint val="94000"/>
              </a:schemeClr>
            </a:gs>
            <a:gs pos="50000">
              <a:schemeClr val="accent1">
                <a:alpha val="80000"/>
                <a:hueOff val="0"/>
                <a:satOff val="0"/>
                <a:lumOff val="0"/>
                <a:alphaOff val="0"/>
                <a:satMod val="110000"/>
                <a:lumMod val="100000"/>
                <a:shade val="100000"/>
              </a:schemeClr>
            </a:gs>
            <a:gs pos="100000">
              <a:schemeClr val="accent1">
                <a:alpha val="8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l-GR" sz="1600" kern="1200" dirty="0"/>
            <a:t>Ο ορισμός της επαγγελματικής ανάπτυξης με βάση τη διεθνή βιβλιογραφία</a:t>
          </a:r>
        </a:p>
      </dsp:txBody>
      <dsp:txXfrm>
        <a:off x="65806" y="1315750"/>
        <a:ext cx="1790701" cy="3792924"/>
      </dsp:txXfrm>
    </dsp:sp>
    <dsp:sp modelId="{29D4F7FE-A57A-4E57-B55C-C986063F17C5}">
      <dsp:nvSpPr>
        <dsp:cNvPr id="0" name=""/>
        <dsp:cNvSpPr/>
      </dsp:nvSpPr>
      <dsp:spPr>
        <a:xfrm rot="16757909">
          <a:off x="726753" y="1808866"/>
          <a:ext cx="2827848" cy="16002"/>
        </a:xfrm>
        <a:custGeom>
          <a:avLst/>
          <a:gdLst/>
          <a:ahLst/>
          <a:cxnLst/>
          <a:rect l="0" t="0" r="0" b="0"/>
          <a:pathLst>
            <a:path>
              <a:moveTo>
                <a:pt x="0" y="8001"/>
              </a:moveTo>
              <a:lnTo>
                <a:pt x="2827848" y="8001"/>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11200">
            <a:lnSpc>
              <a:spcPct val="90000"/>
            </a:lnSpc>
            <a:spcBef>
              <a:spcPct val="0"/>
            </a:spcBef>
            <a:spcAft>
              <a:spcPct val="35000"/>
            </a:spcAft>
            <a:buNone/>
          </a:pPr>
          <a:endParaRPr lang="el-GR" sz="1600" kern="1200"/>
        </a:p>
      </dsp:txBody>
      <dsp:txXfrm>
        <a:off x="2069981" y="1746171"/>
        <a:ext cx="141392" cy="141392"/>
      </dsp:txXfrm>
    </dsp:sp>
    <dsp:sp modelId="{FC831249-B9BC-4182-B001-B3B54DF5E9DB}">
      <dsp:nvSpPr>
        <dsp:cNvPr id="0" name=""/>
        <dsp:cNvSpPr/>
      </dsp:nvSpPr>
      <dsp:spPr>
        <a:xfrm>
          <a:off x="2369136" y="115521"/>
          <a:ext cx="9275272" cy="612000"/>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l-GR" sz="1400" kern="1200" dirty="0">
              <a:effectLst/>
              <a:latin typeface="Times New Roman" panose="02020603050405020304" pitchFamily="18" charset="0"/>
              <a:ea typeface="Times New Roman" panose="02020603050405020304" pitchFamily="18" charset="0"/>
            </a:rPr>
            <a:t>α) Στη διαδικασία βελτίωσης και (</a:t>
          </a:r>
          <a:r>
            <a:rPr lang="el-GR" sz="1400" kern="1200" dirty="0" err="1">
              <a:effectLst/>
              <a:latin typeface="Times New Roman" panose="02020603050405020304" pitchFamily="18" charset="0"/>
              <a:ea typeface="Times New Roman" panose="02020603050405020304" pitchFamily="18" charset="0"/>
            </a:rPr>
            <a:t>ανα</a:t>
          </a:r>
          <a:r>
            <a:rPr lang="el-GR" sz="1400" kern="1200" dirty="0">
              <a:effectLst/>
              <a:latin typeface="Times New Roman" panose="02020603050405020304" pitchFamily="18" charset="0"/>
              <a:ea typeface="Times New Roman" panose="02020603050405020304" pitchFamily="18" charset="0"/>
            </a:rPr>
            <a:t>)προσαρμογής γνώσεων, δεξιοτήτων, στάσεων, διδακτικών ικανοτήτων και αξιών, στην ανάπτυξη συνεργασίας, στη βελτίωση των ακαδημαϊκών αποτελεσμάτων των μαθητών/τριών, καθώς και στην καλλιέργεια της συνειδητοποίησης του ρόλου του/της εκπαιδευτικού στο ευρύτερο κοινωνικό πλαίσιο </a:t>
          </a:r>
          <a:endParaRPr lang="el-GR" sz="1400" kern="1200" dirty="0"/>
        </a:p>
      </dsp:txBody>
      <dsp:txXfrm>
        <a:off x="2387061" y="133446"/>
        <a:ext cx="9239422" cy="576150"/>
      </dsp:txXfrm>
    </dsp:sp>
    <dsp:sp modelId="{24ADB528-CADC-4912-90BB-C65B8A462FC9}">
      <dsp:nvSpPr>
        <dsp:cNvPr id="0" name=""/>
        <dsp:cNvSpPr/>
      </dsp:nvSpPr>
      <dsp:spPr>
        <a:xfrm rot="16938887">
          <a:off x="1069522" y="2157702"/>
          <a:ext cx="2142311" cy="16002"/>
        </a:xfrm>
        <a:custGeom>
          <a:avLst/>
          <a:gdLst/>
          <a:ahLst/>
          <a:cxnLst/>
          <a:rect l="0" t="0" r="0" b="0"/>
          <a:pathLst>
            <a:path>
              <a:moveTo>
                <a:pt x="0" y="8001"/>
              </a:moveTo>
              <a:lnTo>
                <a:pt x="2142311" y="8001"/>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11200">
            <a:lnSpc>
              <a:spcPct val="90000"/>
            </a:lnSpc>
            <a:spcBef>
              <a:spcPct val="0"/>
            </a:spcBef>
            <a:spcAft>
              <a:spcPct val="35000"/>
            </a:spcAft>
            <a:buNone/>
          </a:pPr>
          <a:endParaRPr lang="el-GR" sz="1600" kern="1200"/>
        </a:p>
      </dsp:txBody>
      <dsp:txXfrm>
        <a:off x="2087119" y="2112146"/>
        <a:ext cx="107115" cy="107115"/>
      </dsp:txXfrm>
    </dsp:sp>
    <dsp:sp modelId="{9D6D1061-5FAC-4295-B8EF-758CB07EE74A}">
      <dsp:nvSpPr>
        <dsp:cNvPr id="0" name=""/>
        <dsp:cNvSpPr/>
      </dsp:nvSpPr>
      <dsp:spPr>
        <a:xfrm>
          <a:off x="2369136" y="813194"/>
          <a:ext cx="9275272" cy="612000"/>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l-GR" sz="1400" kern="1200" dirty="0">
              <a:effectLst/>
              <a:latin typeface="Times New Roman" panose="02020603050405020304" pitchFamily="18" charset="0"/>
              <a:ea typeface="Times New Roman" panose="02020603050405020304" pitchFamily="18" charset="0"/>
            </a:rPr>
            <a:t>β) Στις καθημερινές σκέψεις και τους προβληματισμούς του/της εκπαιδευτικού, που συνδέονται με την απόκτηση εμπειριών, στη συνεργασία με πιο έμπειρους/</a:t>
          </a:r>
          <a:r>
            <a:rPr lang="el-GR" sz="1400" kern="1200" dirty="0" err="1">
              <a:effectLst/>
              <a:latin typeface="Times New Roman" panose="02020603050405020304" pitchFamily="18" charset="0"/>
              <a:ea typeface="Times New Roman" panose="02020603050405020304" pitchFamily="18" charset="0"/>
            </a:rPr>
            <a:t>ες</a:t>
          </a:r>
          <a:r>
            <a:rPr lang="el-GR" sz="1400" kern="1200" dirty="0">
              <a:effectLst/>
              <a:latin typeface="Times New Roman" panose="02020603050405020304" pitchFamily="18" charset="0"/>
              <a:ea typeface="Times New Roman" panose="02020603050405020304" pitchFamily="18" charset="0"/>
            </a:rPr>
            <a:t> συναδέλφους, καθώς και στη συμμετοχή σε επιμορφωτικές ημερίδες, διαλέξεις και συνέδρια </a:t>
          </a:r>
          <a:endParaRPr lang="el-GR" sz="1400" kern="1200" dirty="0"/>
        </a:p>
      </dsp:txBody>
      <dsp:txXfrm>
        <a:off x="2387061" y="831119"/>
        <a:ext cx="9239422" cy="576150"/>
      </dsp:txXfrm>
    </dsp:sp>
    <dsp:sp modelId="{A61D9E52-14B7-4702-A4D1-ABB31B6E18E4}">
      <dsp:nvSpPr>
        <dsp:cNvPr id="0" name=""/>
        <dsp:cNvSpPr/>
      </dsp:nvSpPr>
      <dsp:spPr>
        <a:xfrm rot="17287887">
          <a:off x="1406552" y="2506539"/>
          <a:ext cx="1468251" cy="16002"/>
        </a:xfrm>
        <a:custGeom>
          <a:avLst/>
          <a:gdLst/>
          <a:ahLst/>
          <a:cxnLst/>
          <a:rect l="0" t="0" r="0" b="0"/>
          <a:pathLst>
            <a:path>
              <a:moveTo>
                <a:pt x="0" y="8001"/>
              </a:moveTo>
              <a:lnTo>
                <a:pt x="1468251" y="8001"/>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11200">
            <a:lnSpc>
              <a:spcPct val="90000"/>
            </a:lnSpc>
            <a:spcBef>
              <a:spcPct val="0"/>
            </a:spcBef>
            <a:spcAft>
              <a:spcPct val="35000"/>
            </a:spcAft>
            <a:buNone/>
          </a:pPr>
          <a:endParaRPr lang="el-GR" sz="1600" kern="1200"/>
        </a:p>
      </dsp:txBody>
      <dsp:txXfrm>
        <a:off x="2103971" y="2477834"/>
        <a:ext cx="73412" cy="73412"/>
      </dsp:txXfrm>
    </dsp:sp>
    <dsp:sp modelId="{6F72F12F-E0DF-4A4F-858B-00DD94D7E78A}">
      <dsp:nvSpPr>
        <dsp:cNvPr id="0" name=""/>
        <dsp:cNvSpPr/>
      </dsp:nvSpPr>
      <dsp:spPr>
        <a:xfrm>
          <a:off x="2369136" y="1510867"/>
          <a:ext cx="9275272" cy="612000"/>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l-GR" sz="1400" kern="1200">
              <a:effectLst/>
              <a:latin typeface="Times New Roman" panose="02020603050405020304" pitchFamily="18" charset="0"/>
              <a:ea typeface="Times New Roman" panose="02020603050405020304" pitchFamily="18" charset="0"/>
            </a:rPr>
            <a:t>γ) Σε όλες τις μορφές μάθησης των εκπαιδευτικών μετά την αρχική τους εκπαίδευση, δηλαδή σε ένα συνεχές διαδικασιών μάθησης που υπερβαίνει το στάδιο της βασικής κατάρτισης </a:t>
          </a:r>
          <a:endParaRPr lang="el-GR" sz="1400" kern="1200" dirty="0"/>
        </a:p>
      </dsp:txBody>
      <dsp:txXfrm>
        <a:off x="2387061" y="1528792"/>
        <a:ext cx="9239422" cy="576150"/>
      </dsp:txXfrm>
    </dsp:sp>
    <dsp:sp modelId="{602438FA-FFF8-4C35-90A4-FD45E1DF6CA4}">
      <dsp:nvSpPr>
        <dsp:cNvPr id="0" name=""/>
        <dsp:cNvSpPr/>
      </dsp:nvSpPr>
      <dsp:spPr>
        <a:xfrm rot="18193287">
          <a:off x="1723688" y="2855375"/>
          <a:ext cx="833978" cy="16002"/>
        </a:xfrm>
        <a:custGeom>
          <a:avLst/>
          <a:gdLst/>
          <a:ahLst/>
          <a:cxnLst/>
          <a:rect l="0" t="0" r="0" b="0"/>
          <a:pathLst>
            <a:path>
              <a:moveTo>
                <a:pt x="0" y="8001"/>
              </a:moveTo>
              <a:lnTo>
                <a:pt x="833978" y="8001"/>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11200">
            <a:lnSpc>
              <a:spcPct val="90000"/>
            </a:lnSpc>
            <a:spcBef>
              <a:spcPct val="0"/>
            </a:spcBef>
            <a:spcAft>
              <a:spcPct val="35000"/>
            </a:spcAft>
            <a:buNone/>
          </a:pPr>
          <a:endParaRPr lang="el-GR" sz="1600" kern="1200"/>
        </a:p>
      </dsp:txBody>
      <dsp:txXfrm>
        <a:off x="2119828" y="2842527"/>
        <a:ext cx="41698" cy="41698"/>
      </dsp:txXfrm>
    </dsp:sp>
    <dsp:sp modelId="{D6712764-1EB8-4CA7-A7DA-89DC702AFFD3}">
      <dsp:nvSpPr>
        <dsp:cNvPr id="0" name=""/>
        <dsp:cNvSpPr/>
      </dsp:nvSpPr>
      <dsp:spPr>
        <a:xfrm>
          <a:off x="2369136" y="2208539"/>
          <a:ext cx="9275272" cy="612000"/>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l-GR" sz="1400" kern="1200">
              <a:effectLst/>
              <a:latin typeface="Times New Roman" panose="02020603050405020304" pitchFamily="18" charset="0"/>
              <a:ea typeface="Times New Roman" panose="02020603050405020304" pitchFamily="18" charset="0"/>
            </a:rPr>
            <a:t>δ) Στη συστηματική ανάλυση των επαγγελματικών πρακτικών, ως αποτέλεσμα της εμπειρίας και του στοχασμού πάνω στη δράση</a:t>
          </a:r>
          <a:endParaRPr lang="el-GR" sz="1400" kern="1200" dirty="0"/>
        </a:p>
      </dsp:txBody>
      <dsp:txXfrm>
        <a:off x="2387061" y="2226464"/>
        <a:ext cx="9239422" cy="576150"/>
      </dsp:txXfrm>
    </dsp:sp>
    <dsp:sp modelId="{4D95F1E6-822A-4B08-BC2C-ABE8E1F9E9CF}">
      <dsp:nvSpPr>
        <dsp:cNvPr id="0" name=""/>
        <dsp:cNvSpPr/>
      </dsp:nvSpPr>
      <dsp:spPr>
        <a:xfrm>
          <a:off x="1912219" y="3204211"/>
          <a:ext cx="456917" cy="16002"/>
        </a:xfrm>
        <a:custGeom>
          <a:avLst/>
          <a:gdLst/>
          <a:ahLst/>
          <a:cxnLst/>
          <a:rect l="0" t="0" r="0" b="0"/>
          <a:pathLst>
            <a:path>
              <a:moveTo>
                <a:pt x="0" y="8001"/>
              </a:moveTo>
              <a:lnTo>
                <a:pt x="456917" y="8001"/>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11200">
            <a:lnSpc>
              <a:spcPct val="90000"/>
            </a:lnSpc>
            <a:spcBef>
              <a:spcPct val="0"/>
            </a:spcBef>
            <a:spcAft>
              <a:spcPct val="35000"/>
            </a:spcAft>
            <a:buNone/>
          </a:pPr>
          <a:endParaRPr lang="el-GR" sz="1600" kern="1200"/>
        </a:p>
      </dsp:txBody>
      <dsp:txXfrm>
        <a:off x="2129254" y="3200790"/>
        <a:ext cx="22845" cy="22845"/>
      </dsp:txXfrm>
    </dsp:sp>
    <dsp:sp modelId="{1E87782B-C63C-425F-B406-23CFDF9ABF59}">
      <dsp:nvSpPr>
        <dsp:cNvPr id="0" name=""/>
        <dsp:cNvSpPr/>
      </dsp:nvSpPr>
      <dsp:spPr>
        <a:xfrm>
          <a:off x="2369136" y="2906212"/>
          <a:ext cx="9275272" cy="612000"/>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l-GR" sz="1400" kern="1200">
              <a:effectLst/>
              <a:latin typeface="Times New Roman" panose="02020603050405020304" pitchFamily="18" charset="0"/>
              <a:ea typeface="Times New Roman" panose="02020603050405020304" pitchFamily="18" charset="0"/>
            </a:rPr>
            <a:t>ε) Στη συνύπαρξη τριών αλληλένδετων και αμοιβαία εξαρτώμενων εννοιών, οι οποίες θεωρούνται θεμελιώδεις για την επαγγελματική ανάπτυξη </a:t>
          </a:r>
          <a:endParaRPr lang="el-GR" sz="1400" kern="1200" dirty="0"/>
        </a:p>
      </dsp:txBody>
      <dsp:txXfrm>
        <a:off x="2387061" y="2924137"/>
        <a:ext cx="9239422" cy="576150"/>
      </dsp:txXfrm>
    </dsp:sp>
    <dsp:sp modelId="{4C4CDF0C-2669-41F8-A5AD-2021DD778190}">
      <dsp:nvSpPr>
        <dsp:cNvPr id="0" name=""/>
        <dsp:cNvSpPr/>
      </dsp:nvSpPr>
      <dsp:spPr>
        <a:xfrm rot="3406713">
          <a:off x="1723688" y="3553048"/>
          <a:ext cx="833978" cy="16002"/>
        </a:xfrm>
        <a:custGeom>
          <a:avLst/>
          <a:gdLst/>
          <a:ahLst/>
          <a:cxnLst/>
          <a:rect l="0" t="0" r="0" b="0"/>
          <a:pathLst>
            <a:path>
              <a:moveTo>
                <a:pt x="0" y="8001"/>
              </a:moveTo>
              <a:lnTo>
                <a:pt x="833978" y="8001"/>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11200">
            <a:lnSpc>
              <a:spcPct val="90000"/>
            </a:lnSpc>
            <a:spcBef>
              <a:spcPct val="0"/>
            </a:spcBef>
            <a:spcAft>
              <a:spcPct val="35000"/>
            </a:spcAft>
            <a:buNone/>
          </a:pPr>
          <a:endParaRPr lang="el-GR" sz="1600" kern="1200"/>
        </a:p>
      </dsp:txBody>
      <dsp:txXfrm>
        <a:off x="2119828" y="3540199"/>
        <a:ext cx="41698" cy="41698"/>
      </dsp:txXfrm>
    </dsp:sp>
    <dsp:sp modelId="{89CC596D-0C8A-47DB-9BC8-F7B35F06DCEB}">
      <dsp:nvSpPr>
        <dsp:cNvPr id="0" name=""/>
        <dsp:cNvSpPr/>
      </dsp:nvSpPr>
      <dsp:spPr>
        <a:xfrm>
          <a:off x="2369136" y="3603885"/>
          <a:ext cx="9275272" cy="612000"/>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l-GR" sz="1400" kern="1200">
              <a:effectLst/>
              <a:latin typeface="Times New Roman" panose="02020603050405020304" pitchFamily="18" charset="0"/>
              <a:ea typeface="Times New Roman" panose="02020603050405020304" pitchFamily="18" charset="0"/>
            </a:rPr>
            <a:t>στ) Στην επαγγελματική εξέλιξη/εμπέδωση (“professional growth”) του/της εκπαιδευτικού, ως διαδικασία συνεχούς εξέλιξης και αυτοκατευθυνόμενης μάθησης </a:t>
          </a:r>
          <a:endParaRPr lang="el-GR" sz="1400" kern="1200" dirty="0"/>
        </a:p>
      </dsp:txBody>
      <dsp:txXfrm>
        <a:off x="2387061" y="3621810"/>
        <a:ext cx="9239422" cy="576150"/>
      </dsp:txXfrm>
    </dsp:sp>
    <dsp:sp modelId="{EC7820FB-9E60-4762-B575-34F55DED95E6}">
      <dsp:nvSpPr>
        <dsp:cNvPr id="0" name=""/>
        <dsp:cNvSpPr/>
      </dsp:nvSpPr>
      <dsp:spPr>
        <a:xfrm rot="4312113">
          <a:off x="1406552" y="3901884"/>
          <a:ext cx="1468251" cy="16002"/>
        </a:xfrm>
        <a:custGeom>
          <a:avLst/>
          <a:gdLst/>
          <a:ahLst/>
          <a:cxnLst/>
          <a:rect l="0" t="0" r="0" b="0"/>
          <a:pathLst>
            <a:path>
              <a:moveTo>
                <a:pt x="0" y="8001"/>
              </a:moveTo>
              <a:lnTo>
                <a:pt x="1468251" y="8001"/>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11200">
            <a:lnSpc>
              <a:spcPct val="90000"/>
            </a:lnSpc>
            <a:spcBef>
              <a:spcPct val="0"/>
            </a:spcBef>
            <a:spcAft>
              <a:spcPct val="35000"/>
            </a:spcAft>
            <a:buNone/>
          </a:pPr>
          <a:endParaRPr lang="el-GR" sz="1600" kern="1200"/>
        </a:p>
      </dsp:txBody>
      <dsp:txXfrm>
        <a:off x="2103971" y="3873179"/>
        <a:ext cx="73412" cy="73412"/>
      </dsp:txXfrm>
    </dsp:sp>
    <dsp:sp modelId="{8D8D337A-58EB-4777-AF1C-201EA0E78F06}">
      <dsp:nvSpPr>
        <dsp:cNvPr id="0" name=""/>
        <dsp:cNvSpPr/>
      </dsp:nvSpPr>
      <dsp:spPr>
        <a:xfrm>
          <a:off x="2369136" y="4301558"/>
          <a:ext cx="9275272" cy="612000"/>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l-GR" sz="1400" kern="1200">
              <a:effectLst/>
              <a:latin typeface="Times New Roman" panose="02020603050405020304" pitchFamily="18" charset="0"/>
              <a:ea typeface="Times New Roman" panose="02020603050405020304" pitchFamily="18" charset="0"/>
            </a:rPr>
            <a:t>ζ) Στη σύνδεση της επαγγελματικής ανάπτυξης με τον επαγγελματισμό του/της εκπαιδευτικού, αναδεικνύοντας ότι ο τρόπος με τον οποίο νοείται ο επαγγελματισμός επηρεάζει και τον προσανατολισμό της επαγγελματικής ανάπτυξης </a:t>
          </a:r>
          <a:endParaRPr lang="el-GR" sz="1400" kern="1200" dirty="0"/>
        </a:p>
      </dsp:txBody>
      <dsp:txXfrm>
        <a:off x="2387061" y="4319483"/>
        <a:ext cx="9239422" cy="576150"/>
      </dsp:txXfrm>
    </dsp:sp>
    <dsp:sp modelId="{7939FAA3-D080-4393-B401-172CF0E1C3AE}">
      <dsp:nvSpPr>
        <dsp:cNvPr id="0" name=""/>
        <dsp:cNvSpPr/>
      </dsp:nvSpPr>
      <dsp:spPr>
        <a:xfrm rot="4661113">
          <a:off x="1069522" y="4250720"/>
          <a:ext cx="2142311" cy="16002"/>
        </a:xfrm>
        <a:custGeom>
          <a:avLst/>
          <a:gdLst/>
          <a:ahLst/>
          <a:cxnLst/>
          <a:rect l="0" t="0" r="0" b="0"/>
          <a:pathLst>
            <a:path>
              <a:moveTo>
                <a:pt x="0" y="8001"/>
              </a:moveTo>
              <a:lnTo>
                <a:pt x="2142311" y="8001"/>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11200">
            <a:lnSpc>
              <a:spcPct val="90000"/>
            </a:lnSpc>
            <a:spcBef>
              <a:spcPct val="0"/>
            </a:spcBef>
            <a:spcAft>
              <a:spcPct val="35000"/>
            </a:spcAft>
            <a:buNone/>
          </a:pPr>
          <a:endParaRPr lang="el-GR" sz="1600" kern="1200"/>
        </a:p>
      </dsp:txBody>
      <dsp:txXfrm>
        <a:off x="2087119" y="4205164"/>
        <a:ext cx="107115" cy="107115"/>
      </dsp:txXfrm>
    </dsp:sp>
    <dsp:sp modelId="{8EAF0608-B622-4D39-AD8A-BAC7EAE0158A}">
      <dsp:nvSpPr>
        <dsp:cNvPr id="0" name=""/>
        <dsp:cNvSpPr/>
      </dsp:nvSpPr>
      <dsp:spPr>
        <a:xfrm>
          <a:off x="2369136" y="4999230"/>
          <a:ext cx="9275272" cy="612000"/>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l-GR" sz="1400" kern="1200" dirty="0">
              <a:effectLst/>
              <a:latin typeface="Times New Roman" panose="02020603050405020304" pitchFamily="18" charset="0"/>
              <a:ea typeface="Times New Roman" panose="02020603050405020304" pitchFamily="18" charset="0"/>
            </a:rPr>
            <a:t>η) Στη συμβολή της επαγγελματικής ανάπτυξης στην ενίσχυση του επαγγελματικού κύρους και της αναγνώρισης του/της εκπαιδευτικού</a:t>
          </a:r>
          <a:endParaRPr lang="el-GR" sz="1400" kern="1200" dirty="0"/>
        </a:p>
      </dsp:txBody>
      <dsp:txXfrm>
        <a:off x="2387061" y="5017155"/>
        <a:ext cx="9239422" cy="576150"/>
      </dsp:txXfrm>
    </dsp:sp>
    <dsp:sp modelId="{54BE1154-0B18-4021-95FD-8C445665C55D}">
      <dsp:nvSpPr>
        <dsp:cNvPr id="0" name=""/>
        <dsp:cNvSpPr/>
      </dsp:nvSpPr>
      <dsp:spPr>
        <a:xfrm rot="4842091">
          <a:off x="726753" y="4599557"/>
          <a:ext cx="2827848" cy="16002"/>
        </a:xfrm>
        <a:custGeom>
          <a:avLst/>
          <a:gdLst/>
          <a:ahLst/>
          <a:cxnLst/>
          <a:rect l="0" t="0" r="0" b="0"/>
          <a:pathLst>
            <a:path>
              <a:moveTo>
                <a:pt x="0" y="8001"/>
              </a:moveTo>
              <a:lnTo>
                <a:pt x="2827848" y="8001"/>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11200">
            <a:lnSpc>
              <a:spcPct val="90000"/>
            </a:lnSpc>
            <a:spcBef>
              <a:spcPct val="0"/>
            </a:spcBef>
            <a:spcAft>
              <a:spcPct val="35000"/>
            </a:spcAft>
            <a:buNone/>
          </a:pPr>
          <a:endParaRPr lang="el-GR" sz="1600" kern="1200"/>
        </a:p>
      </dsp:txBody>
      <dsp:txXfrm>
        <a:off x="2069981" y="4536862"/>
        <a:ext cx="141392" cy="141392"/>
      </dsp:txXfrm>
    </dsp:sp>
    <dsp:sp modelId="{1030B725-E080-4351-81B3-6824A7E81297}">
      <dsp:nvSpPr>
        <dsp:cNvPr id="0" name=""/>
        <dsp:cNvSpPr/>
      </dsp:nvSpPr>
      <dsp:spPr>
        <a:xfrm>
          <a:off x="2369136" y="5696903"/>
          <a:ext cx="9275272" cy="612000"/>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l-GR" sz="1400" kern="1200" dirty="0">
              <a:effectLst/>
              <a:latin typeface="Times New Roman" panose="02020603050405020304" pitchFamily="18" charset="0"/>
              <a:ea typeface="Times New Roman" panose="02020603050405020304" pitchFamily="18" charset="0"/>
            </a:rPr>
            <a:t> </a:t>
          </a:r>
          <a:r>
            <a:rPr lang="el-GR" sz="1400" kern="1200" dirty="0">
              <a:effectLst/>
              <a:latin typeface="Calibri" panose="020F0502020204030204" pitchFamily="34" charset="0"/>
              <a:ea typeface="Calibri" panose="020F0502020204030204" pitchFamily="34" charset="0"/>
              <a:cs typeface="Arial" panose="020B0604020202020204" pitchFamily="34" charset="0"/>
            </a:rPr>
            <a:t>θ) Στη διαδικασία επιδίωξης απόκτησης χαρακτηριστικών μιας επαγγελματικής ομάδας και στη βελτίωση της ποιότητας των παρεχόμενων υπηρεσιών από κάθε επαγγελματία ξεχωριστά </a:t>
          </a:r>
          <a:endParaRPr lang="el-GR" sz="1400" kern="1200" dirty="0"/>
        </a:p>
      </dsp:txBody>
      <dsp:txXfrm>
        <a:off x="2387061" y="5714828"/>
        <a:ext cx="9239422" cy="576150"/>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D11E37-B3EA-4728-BD43-05E6157D823C}">
      <dsp:nvSpPr>
        <dsp:cNvPr id="0" name=""/>
        <dsp:cNvSpPr/>
      </dsp:nvSpPr>
      <dsp:spPr>
        <a:xfrm>
          <a:off x="17379" y="833912"/>
          <a:ext cx="2767999" cy="4500006"/>
        </a:xfrm>
        <a:prstGeom prst="roundRect">
          <a:avLst>
            <a:gd name="adj" fmla="val 10000"/>
          </a:avLst>
        </a:prstGeom>
        <a:gradFill rotWithShape="0">
          <a:gsLst>
            <a:gs pos="0">
              <a:schemeClr val="accent1">
                <a:alpha val="80000"/>
                <a:hueOff val="0"/>
                <a:satOff val="0"/>
                <a:lumOff val="0"/>
                <a:alphaOff val="0"/>
                <a:satMod val="103000"/>
                <a:lumMod val="102000"/>
                <a:tint val="94000"/>
              </a:schemeClr>
            </a:gs>
            <a:gs pos="50000">
              <a:schemeClr val="accent1">
                <a:alpha val="80000"/>
                <a:hueOff val="0"/>
                <a:satOff val="0"/>
                <a:lumOff val="0"/>
                <a:alphaOff val="0"/>
                <a:satMod val="110000"/>
                <a:lumMod val="100000"/>
                <a:shade val="100000"/>
              </a:schemeClr>
            </a:gs>
            <a:gs pos="100000">
              <a:schemeClr val="accent1">
                <a:alpha val="8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a:t>Ο ορισμός της επαγγελματικής ανάπτυξης με βάση τη ελληνική  βιβλιογραφία</a:t>
          </a:r>
          <a:endParaRPr lang="el-GR" sz="1800" kern="1200" dirty="0"/>
        </a:p>
      </dsp:txBody>
      <dsp:txXfrm>
        <a:off x="98451" y="914984"/>
        <a:ext cx="2605855" cy="4337862"/>
      </dsp:txXfrm>
    </dsp:sp>
    <dsp:sp modelId="{298E67B5-1FA5-4D6C-902C-A7D19E7643E9}">
      <dsp:nvSpPr>
        <dsp:cNvPr id="0" name=""/>
        <dsp:cNvSpPr/>
      </dsp:nvSpPr>
      <dsp:spPr>
        <a:xfrm rot="17692822">
          <a:off x="2023155" y="1870020"/>
          <a:ext cx="2631647" cy="40390"/>
        </a:xfrm>
        <a:custGeom>
          <a:avLst/>
          <a:gdLst/>
          <a:ahLst/>
          <a:cxnLst/>
          <a:rect l="0" t="0" r="0" b="0"/>
          <a:pathLst>
            <a:path>
              <a:moveTo>
                <a:pt x="0" y="20195"/>
              </a:moveTo>
              <a:lnTo>
                <a:pt x="2631647" y="20195"/>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solidFill>
              <a:schemeClr val="tx1"/>
            </a:solidFill>
          </a:endParaRPr>
        </a:p>
      </dsp:txBody>
      <dsp:txXfrm>
        <a:off x="3273187" y="1824424"/>
        <a:ext cx="131582" cy="131582"/>
      </dsp:txXfrm>
    </dsp:sp>
    <dsp:sp modelId="{8825D406-5F89-41CC-97B5-AFF2D01DB3C8}">
      <dsp:nvSpPr>
        <dsp:cNvPr id="0" name=""/>
        <dsp:cNvSpPr/>
      </dsp:nvSpPr>
      <dsp:spPr>
        <a:xfrm>
          <a:off x="3892578" y="4515"/>
          <a:ext cx="7991989" cy="1383999"/>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a:effectLst/>
              <a:latin typeface="Times New Roman" panose="02020603050405020304" pitchFamily="18" charset="0"/>
              <a:ea typeface="Times New Roman" panose="02020603050405020304" pitchFamily="18" charset="0"/>
            </a:rPr>
            <a:t>α) Ως το σύνολο των δραστηριοτήτων που οδηγούν στη βελτίωση του εκπαιδευτικού έργου του/της εκπαιδευτικού και ως μια διαδικασία διαρκούς μάθησης, η οποία διαπλέκεται με την προσωπική ανάπτυξη του ατόμου </a:t>
          </a:r>
          <a:endParaRPr lang="el-GR" sz="1800" kern="1200" dirty="0"/>
        </a:p>
      </dsp:txBody>
      <dsp:txXfrm>
        <a:off x="3933114" y="45051"/>
        <a:ext cx="7910917" cy="1302927"/>
      </dsp:txXfrm>
    </dsp:sp>
    <dsp:sp modelId="{ECFF0A0D-9DF4-4392-ABDB-AC53F510AF2C}">
      <dsp:nvSpPr>
        <dsp:cNvPr id="0" name=""/>
        <dsp:cNvSpPr/>
      </dsp:nvSpPr>
      <dsp:spPr>
        <a:xfrm rot="19457599">
          <a:off x="2657218" y="2665820"/>
          <a:ext cx="1363520" cy="40390"/>
        </a:xfrm>
        <a:custGeom>
          <a:avLst/>
          <a:gdLst/>
          <a:ahLst/>
          <a:cxnLst/>
          <a:rect l="0" t="0" r="0" b="0"/>
          <a:pathLst>
            <a:path>
              <a:moveTo>
                <a:pt x="0" y="20195"/>
              </a:moveTo>
              <a:lnTo>
                <a:pt x="1363520" y="20195"/>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solidFill>
              <a:schemeClr val="tx1"/>
            </a:solidFill>
          </a:endParaRPr>
        </a:p>
      </dsp:txBody>
      <dsp:txXfrm>
        <a:off x="3304890" y="2651927"/>
        <a:ext cx="68176" cy="68176"/>
      </dsp:txXfrm>
    </dsp:sp>
    <dsp:sp modelId="{F2D808C0-818B-474E-A8B4-025A51FE75A4}">
      <dsp:nvSpPr>
        <dsp:cNvPr id="0" name=""/>
        <dsp:cNvSpPr/>
      </dsp:nvSpPr>
      <dsp:spPr>
        <a:xfrm>
          <a:off x="3892578" y="1596115"/>
          <a:ext cx="7991989" cy="1383999"/>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a:effectLst/>
              <a:latin typeface="Times New Roman" panose="02020603050405020304" pitchFamily="18" charset="0"/>
              <a:ea typeface="Times New Roman" panose="02020603050405020304" pitchFamily="18" charset="0"/>
            </a:rPr>
            <a:t>β) Ως απάντηση στο ερώτημα «πώς γίνεται κανείς εκπαιδευτικός», εστιάζοντας τόσο στις γνώσεις και δεξιότητες όσο και στις στάσεις και αξίες που απαιτούνται για την άσκηση του επαγγέλματος </a:t>
          </a:r>
          <a:endParaRPr lang="el-GR" sz="1800" kern="1200" dirty="0"/>
        </a:p>
      </dsp:txBody>
      <dsp:txXfrm>
        <a:off x="3933114" y="1636651"/>
        <a:ext cx="7910917" cy="1302927"/>
      </dsp:txXfrm>
    </dsp:sp>
    <dsp:sp modelId="{47545CB1-3483-44B2-864C-3DF6F080AD76}">
      <dsp:nvSpPr>
        <dsp:cNvPr id="0" name=""/>
        <dsp:cNvSpPr/>
      </dsp:nvSpPr>
      <dsp:spPr>
        <a:xfrm rot="2142401">
          <a:off x="2657218" y="3461620"/>
          <a:ext cx="1363520" cy="40390"/>
        </a:xfrm>
        <a:custGeom>
          <a:avLst/>
          <a:gdLst/>
          <a:ahLst/>
          <a:cxnLst/>
          <a:rect l="0" t="0" r="0" b="0"/>
          <a:pathLst>
            <a:path>
              <a:moveTo>
                <a:pt x="0" y="20195"/>
              </a:moveTo>
              <a:lnTo>
                <a:pt x="1363520" y="20195"/>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solidFill>
              <a:schemeClr val="tx1"/>
            </a:solidFill>
          </a:endParaRPr>
        </a:p>
      </dsp:txBody>
      <dsp:txXfrm>
        <a:off x="3304890" y="3447727"/>
        <a:ext cx="68176" cy="68176"/>
      </dsp:txXfrm>
    </dsp:sp>
    <dsp:sp modelId="{84F76C58-6857-4A17-A9D9-52DE3C87DF3C}">
      <dsp:nvSpPr>
        <dsp:cNvPr id="0" name=""/>
        <dsp:cNvSpPr/>
      </dsp:nvSpPr>
      <dsp:spPr>
        <a:xfrm>
          <a:off x="3892578" y="3187715"/>
          <a:ext cx="7991989" cy="1383999"/>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rPr>
            <a:t>γ) Ως διαδικασία που εκδηλώνεται σε τρία διαφορετικά επίπεδα, ανάλογα με το αν συνδέεται ή όχι με αλλαγή του τυπικού επαγγελματικού status του/της εκπαιδευτικού, εντός ή εκτός σχολείου </a:t>
          </a:r>
          <a:endParaRPr lang="el-GR" sz="1800" kern="1200" dirty="0"/>
        </a:p>
      </dsp:txBody>
      <dsp:txXfrm>
        <a:off x="3933114" y="3228251"/>
        <a:ext cx="7910917" cy="1302927"/>
      </dsp:txXfrm>
    </dsp:sp>
    <dsp:sp modelId="{873E6FD6-8ECA-4604-87FC-28AAF4360A3C}">
      <dsp:nvSpPr>
        <dsp:cNvPr id="0" name=""/>
        <dsp:cNvSpPr/>
      </dsp:nvSpPr>
      <dsp:spPr>
        <a:xfrm rot="3907178">
          <a:off x="2023155" y="4257420"/>
          <a:ext cx="2631647" cy="40390"/>
        </a:xfrm>
        <a:custGeom>
          <a:avLst/>
          <a:gdLst/>
          <a:ahLst/>
          <a:cxnLst/>
          <a:rect l="0" t="0" r="0" b="0"/>
          <a:pathLst>
            <a:path>
              <a:moveTo>
                <a:pt x="0" y="20195"/>
              </a:moveTo>
              <a:lnTo>
                <a:pt x="2631647" y="20195"/>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el-GR" sz="1800" kern="1200">
            <a:solidFill>
              <a:schemeClr val="tx1"/>
            </a:solidFill>
          </a:endParaRPr>
        </a:p>
      </dsp:txBody>
      <dsp:txXfrm>
        <a:off x="3273187" y="4211824"/>
        <a:ext cx="131582" cy="131582"/>
      </dsp:txXfrm>
    </dsp:sp>
    <dsp:sp modelId="{43C632C0-E695-4B40-B890-C5BFFBBD4C00}">
      <dsp:nvSpPr>
        <dsp:cNvPr id="0" name=""/>
        <dsp:cNvSpPr/>
      </dsp:nvSpPr>
      <dsp:spPr>
        <a:xfrm>
          <a:off x="3892578" y="4779315"/>
          <a:ext cx="7991989" cy="1383999"/>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rPr>
            <a:t>δ) Ως αντικείμενο μελέτης μέσα από τη διερεύνηση δεικτών καθοριστικής σημασίας για την επαγγελματική πορεία του/της εκπαιδευτικού, όπως η άτυπη μάθηση, η βασική εκπαίδευση, η υποστήριξη των νεοδιόριστων, οι μορφές επιμόρφωσης, οι μεταπτυχιακές σπουδές, οι εκπαιδευτικές μεταρρυθμίσεις, η αξιολόγηση, η «εσωτερική» εκπαιδευτική πολιτική των σχολικών μονάδων, οι εργασιακές συνθήκες και η συμμετοχή σε συλλογικά όργανα </a:t>
          </a:r>
          <a:endParaRPr lang="el-GR" sz="1800" kern="1200" dirty="0"/>
        </a:p>
      </dsp:txBody>
      <dsp:txXfrm>
        <a:off x="3933114" y="4819851"/>
        <a:ext cx="7910917" cy="1302927"/>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B206E9-8953-4B1D-9C6B-46F41A2F8D60}">
      <dsp:nvSpPr>
        <dsp:cNvPr id="0" name=""/>
        <dsp:cNvSpPr/>
      </dsp:nvSpPr>
      <dsp:spPr>
        <a:xfrm>
          <a:off x="920279" y="2400"/>
          <a:ext cx="4525237" cy="2715142"/>
        </a:xfrm>
        <a:prstGeom prst="rect">
          <a:avLst/>
        </a:prstGeom>
        <a:gradFill rotWithShape="0">
          <a:gsLst>
            <a:gs pos="0">
              <a:schemeClr val="accent1">
                <a:alpha val="90000"/>
                <a:hueOff val="0"/>
                <a:satOff val="0"/>
                <a:lumOff val="0"/>
                <a:alphaOff val="0"/>
                <a:satMod val="103000"/>
                <a:lumMod val="102000"/>
                <a:tint val="94000"/>
              </a:schemeClr>
            </a:gs>
            <a:gs pos="50000">
              <a:schemeClr val="accent1">
                <a:alpha val="90000"/>
                <a:hueOff val="0"/>
                <a:satOff val="0"/>
                <a:lumOff val="0"/>
                <a:alphaOff val="0"/>
                <a:satMod val="110000"/>
                <a:lumMod val="100000"/>
                <a:shade val="100000"/>
              </a:schemeClr>
            </a:gs>
            <a:gs pos="100000">
              <a:schemeClr val="accent1">
                <a:alpha val="9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cs typeface="Arial" panose="020B0604020202020204" pitchFamily="34" charset="0"/>
            </a:rPr>
            <a:t>Κεντρική επιδίωξη των επιμορφωτικών προγραμμάτων είναι η αναβάθμιση της ποιότητας της παρεχόμενης εκπαίδευσης, κάτι που προϋποθέτει τη συνεχή επαγγελματική εξέλιξη των εκπαιδευτικών. </a:t>
          </a:r>
          <a:endParaRPr lang="el-GR" sz="1800" kern="1200" dirty="0"/>
        </a:p>
      </dsp:txBody>
      <dsp:txXfrm>
        <a:off x="920279" y="2400"/>
        <a:ext cx="4525237" cy="2715142"/>
      </dsp:txXfrm>
    </dsp:sp>
    <dsp:sp modelId="{EBDB758A-77EF-4081-B6D7-343A147AA439}">
      <dsp:nvSpPr>
        <dsp:cNvPr id="0" name=""/>
        <dsp:cNvSpPr/>
      </dsp:nvSpPr>
      <dsp:spPr>
        <a:xfrm>
          <a:off x="5898040" y="2400"/>
          <a:ext cx="4525237" cy="2715142"/>
        </a:xfrm>
        <a:prstGeom prst="rect">
          <a:avLst/>
        </a:prstGeom>
        <a:gradFill rotWithShape="0">
          <a:gsLst>
            <a:gs pos="0">
              <a:schemeClr val="accent1">
                <a:alpha val="90000"/>
                <a:hueOff val="0"/>
                <a:satOff val="0"/>
                <a:lumOff val="0"/>
                <a:alphaOff val="-13333"/>
                <a:satMod val="103000"/>
                <a:lumMod val="102000"/>
                <a:tint val="94000"/>
              </a:schemeClr>
            </a:gs>
            <a:gs pos="50000">
              <a:schemeClr val="accent1">
                <a:alpha val="90000"/>
                <a:hueOff val="0"/>
                <a:satOff val="0"/>
                <a:lumOff val="0"/>
                <a:alphaOff val="-13333"/>
                <a:satMod val="110000"/>
                <a:lumMod val="100000"/>
                <a:shade val="100000"/>
              </a:schemeClr>
            </a:gs>
            <a:gs pos="100000">
              <a:schemeClr val="accent1">
                <a:alpha val="90000"/>
                <a:hueOff val="0"/>
                <a:satOff val="0"/>
                <a:lumOff val="0"/>
                <a:alphaOff val="-13333"/>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cs typeface="Arial" panose="020B0604020202020204" pitchFamily="34" charset="0"/>
            </a:rPr>
            <a:t>Είναι απαραίτητο να τους παρέχονται τα κατάλληλα εφόδια, ώστε να ανταποκρίνονται με αποτελεσματικότητα στα επαγγελματικά τους καθήκοντα. </a:t>
          </a:r>
          <a:endParaRPr lang="el-GR" sz="1800" kern="1200" dirty="0"/>
        </a:p>
      </dsp:txBody>
      <dsp:txXfrm>
        <a:off x="5898040" y="2400"/>
        <a:ext cx="4525237" cy="2715142"/>
      </dsp:txXfrm>
    </dsp:sp>
    <dsp:sp modelId="{AE7DEB42-6C2C-449D-B135-9FADF97EA0A3}">
      <dsp:nvSpPr>
        <dsp:cNvPr id="0" name=""/>
        <dsp:cNvSpPr/>
      </dsp:nvSpPr>
      <dsp:spPr>
        <a:xfrm>
          <a:off x="920279" y="3170067"/>
          <a:ext cx="4525237" cy="2715142"/>
        </a:xfrm>
        <a:prstGeom prst="rect">
          <a:avLst/>
        </a:prstGeom>
        <a:gradFill rotWithShape="0">
          <a:gsLst>
            <a:gs pos="0">
              <a:schemeClr val="accent1">
                <a:alpha val="90000"/>
                <a:hueOff val="0"/>
                <a:satOff val="0"/>
                <a:lumOff val="0"/>
                <a:alphaOff val="-26667"/>
                <a:satMod val="103000"/>
                <a:lumMod val="102000"/>
                <a:tint val="94000"/>
              </a:schemeClr>
            </a:gs>
            <a:gs pos="50000">
              <a:schemeClr val="accent1">
                <a:alpha val="90000"/>
                <a:hueOff val="0"/>
                <a:satOff val="0"/>
                <a:lumOff val="0"/>
                <a:alphaOff val="-26667"/>
                <a:satMod val="110000"/>
                <a:lumMod val="100000"/>
                <a:shade val="100000"/>
              </a:schemeClr>
            </a:gs>
            <a:gs pos="100000">
              <a:schemeClr val="accent1">
                <a:alpha val="90000"/>
                <a:hueOff val="0"/>
                <a:satOff val="0"/>
                <a:lumOff val="0"/>
                <a:alphaOff val="-26667"/>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cs typeface="Arial" panose="020B0604020202020204" pitchFamily="34" charset="0"/>
            </a:rPr>
            <a:t>Η επιμόρφωση αναδεικνύεται, επομένως, σε βασικό μηχανισμό βελτίωσης της διδασκαλίας και, κατ’ επέκταση, της μαθησιακής προόδου, εντασσόμενη στο πλαίσιο της επαγγελματικής ανάπτυξης και της δια βίου μάθησης του εκπαιδευτικού</a:t>
          </a:r>
          <a:endParaRPr lang="el-GR" sz="1800" kern="1200" dirty="0"/>
        </a:p>
      </dsp:txBody>
      <dsp:txXfrm>
        <a:off x="920279" y="3170067"/>
        <a:ext cx="4525237" cy="2715142"/>
      </dsp:txXfrm>
    </dsp:sp>
    <dsp:sp modelId="{2EC0EEA3-E2B1-4BF7-813B-0D5FC2CD3770}">
      <dsp:nvSpPr>
        <dsp:cNvPr id="0" name=""/>
        <dsp:cNvSpPr/>
      </dsp:nvSpPr>
      <dsp:spPr>
        <a:xfrm>
          <a:off x="5898040" y="3170067"/>
          <a:ext cx="4525237" cy="2715142"/>
        </a:xfrm>
        <a:prstGeom prst="rect">
          <a:avLst/>
        </a:prstGeom>
        <a:gradFill rotWithShape="0">
          <a:gsLst>
            <a:gs pos="0">
              <a:schemeClr val="accent1">
                <a:alpha val="90000"/>
                <a:hueOff val="0"/>
                <a:satOff val="0"/>
                <a:lumOff val="0"/>
                <a:alphaOff val="-40000"/>
                <a:satMod val="103000"/>
                <a:lumMod val="102000"/>
                <a:tint val="94000"/>
              </a:schemeClr>
            </a:gs>
            <a:gs pos="50000">
              <a:schemeClr val="accent1">
                <a:alpha val="90000"/>
                <a:hueOff val="0"/>
                <a:satOff val="0"/>
                <a:lumOff val="0"/>
                <a:alphaOff val="-40000"/>
                <a:satMod val="110000"/>
                <a:lumMod val="100000"/>
                <a:shade val="100000"/>
              </a:schemeClr>
            </a:gs>
            <a:gs pos="100000">
              <a:schemeClr val="accent1">
                <a:alpha val="90000"/>
                <a:hueOff val="0"/>
                <a:satOff val="0"/>
                <a:lumOff val="0"/>
                <a:alphaOff val="-4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cs typeface="Arial" panose="020B0604020202020204" pitchFamily="34" charset="0"/>
            </a:rPr>
            <a:t>Συνεπώς, η ποιότητα των επιμορφωτικών διαδικασιών συνδέεται άμεσα τόσο με τη συνολική ποιότητα της εκπαίδευσης όσο και με τη συνεχή επαγγελματική ενδυνάμωση των εκπαιδευτικών </a:t>
          </a:r>
          <a:endParaRPr lang="el-GR" sz="1800" kern="1200" dirty="0"/>
        </a:p>
      </dsp:txBody>
      <dsp:txXfrm>
        <a:off x="5898040" y="3170067"/>
        <a:ext cx="4525237" cy="2715142"/>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30559D-4BFD-4A37-9E97-DC6AF045CDEA}">
      <dsp:nvSpPr>
        <dsp:cNvPr id="0" name=""/>
        <dsp:cNvSpPr/>
      </dsp:nvSpPr>
      <dsp:spPr>
        <a:xfrm>
          <a:off x="517021" y="2054"/>
          <a:ext cx="4888808" cy="2933284"/>
        </a:xfrm>
        <a:prstGeom prst="rect">
          <a:avLst/>
        </a:prstGeom>
        <a:gradFill rotWithShape="0">
          <a:gsLst>
            <a:gs pos="0">
              <a:schemeClr val="accent1">
                <a:alpha val="90000"/>
                <a:hueOff val="0"/>
                <a:satOff val="0"/>
                <a:lumOff val="0"/>
                <a:alphaOff val="0"/>
                <a:satMod val="103000"/>
                <a:lumMod val="102000"/>
                <a:tint val="94000"/>
              </a:schemeClr>
            </a:gs>
            <a:gs pos="50000">
              <a:schemeClr val="accent1">
                <a:alpha val="90000"/>
                <a:hueOff val="0"/>
                <a:satOff val="0"/>
                <a:lumOff val="0"/>
                <a:alphaOff val="0"/>
                <a:satMod val="110000"/>
                <a:lumMod val="100000"/>
                <a:shade val="100000"/>
              </a:schemeClr>
            </a:gs>
            <a:gs pos="100000">
              <a:schemeClr val="accent1">
                <a:alpha val="9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l-GR" sz="1900" kern="1200" dirty="0">
              <a:effectLst/>
              <a:latin typeface="Times New Roman" panose="02020603050405020304" pitchFamily="18" charset="0"/>
              <a:ea typeface="Times New Roman" panose="02020603050405020304" pitchFamily="18" charset="0"/>
            </a:rPr>
            <a:t>Για να επιτελέσει η επιμόρφωση τον αναμενόμενο ρόλο της στη βελτίωση του σχολείου και στην υποστήριξη του εκπαιδευτικού έργου, οφείλει να εντάσσεται σε έναν ευρύτερο στρατηγικό σχεδιασμό που αφορά το επάγγελμα του εκπαιδευτικού και να βασίζεται σε σύγχρονα επιστημονικά δεδομένα</a:t>
          </a:r>
          <a:endParaRPr lang="el-GR" sz="1900" kern="1200" dirty="0"/>
        </a:p>
      </dsp:txBody>
      <dsp:txXfrm>
        <a:off x="517021" y="2054"/>
        <a:ext cx="4888808" cy="2933284"/>
      </dsp:txXfrm>
    </dsp:sp>
    <dsp:sp modelId="{8A7347DF-6B94-478D-95AB-59702B507648}">
      <dsp:nvSpPr>
        <dsp:cNvPr id="0" name=""/>
        <dsp:cNvSpPr/>
      </dsp:nvSpPr>
      <dsp:spPr>
        <a:xfrm>
          <a:off x="5894710" y="2054"/>
          <a:ext cx="4888808" cy="2933284"/>
        </a:xfrm>
        <a:prstGeom prst="rect">
          <a:avLst/>
        </a:prstGeom>
        <a:gradFill rotWithShape="0">
          <a:gsLst>
            <a:gs pos="0">
              <a:schemeClr val="accent1">
                <a:alpha val="90000"/>
                <a:hueOff val="0"/>
                <a:satOff val="0"/>
                <a:lumOff val="0"/>
                <a:alphaOff val="-20000"/>
                <a:satMod val="103000"/>
                <a:lumMod val="102000"/>
                <a:tint val="94000"/>
              </a:schemeClr>
            </a:gs>
            <a:gs pos="50000">
              <a:schemeClr val="accent1">
                <a:alpha val="90000"/>
                <a:hueOff val="0"/>
                <a:satOff val="0"/>
                <a:lumOff val="0"/>
                <a:alphaOff val="-20000"/>
                <a:satMod val="110000"/>
                <a:lumMod val="100000"/>
                <a:shade val="100000"/>
              </a:schemeClr>
            </a:gs>
            <a:gs pos="100000">
              <a:schemeClr val="accent1">
                <a:alpha val="90000"/>
                <a:hueOff val="0"/>
                <a:satOff val="0"/>
                <a:lumOff val="0"/>
                <a:alphaOff val="-2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l-GR" sz="1900" kern="1200" dirty="0">
              <a:effectLst/>
              <a:latin typeface="Times New Roman" panose="02020603050405020304" pitchFamily="18" charset="0"/>
              <a:ea typeface="Times New Roman" panose="02020603050405020304" pitchFamily="18" charset="0"/>
            </a:rPr>
            <a:t>Αν αυτοί οι δύο άξονες δεν εξασφαλιστούν, υπάρχει κίνδυνος αναποτελεσματικής αξιοποίησης πόρων, ενώ η επιμόρφωση μπορεί να εκφυλιστεί σε μια ευκαιριακή διαδικασία που αποπροσανατολίζει από διαχρονικές αδυναμίες του εκπαιδευτικού συστήματος. </a:t>
          </a:r>
          <a:endParaRPr lang="el-GR" sz="1900" kern="1200" dirty="0"/>
        </a:p>
      </dsp:txBody>
      <dsp:txXfrm>
        <a:off x="5894710" y="2054"/>
        <a:ext cx="4888808" cy="2933284"/>
      </dsp:txXfrm>
    </dsp:sp>
    <dsp:sp modelId="{5FF3F462-6AF2-4976-AF49-406C1571C8D8}">
      <dsp:nvSpPr>
        <dsp:cNvPr id="0" name=""/>
        <dsp:cNvSpPr/>
      </dsp:nvSpPr>
      <dsp:spPr>
        <a:xfrm>
          <a:off x="3205866" y="3424220"/>
          <a:ext cx="4888808" cy="2933284"/>
        </a:xfrm>
        <a:prstGeom prst="rect">
          <a:avLst/>
        </a:prstGeom>
        <a:gradFill rotWithShape="0">
          <a:gsLst>
            <a:gs pos="0">
              <a:schemeClr val="accent1">
                <a:alpha val="90000"/>
                <a:hueOff val="0"/>
                <a:satOff val="0"/>
                <a:lumOff val="0"/>
                <a:alphaOff val="-40000"/>
                <a:satMod val="103000"/>
                <a:lumMod val="102000"/>
                <a:tint val="94000"/>
              </a:schemeClr>
            </a:gs>
            <a:gs pos="50000">
              <a:schemeClr val="accent1">
                <a:alpha val="90000"/>
                <a:hueOff val="0"/>
                <a:satOff val="0"/>
                <a:lumOff val="0"/>
                <a:alphaOff val="-40000"/>
                <a:satMod val="110000"/>
                <a:lumMod val="100000"/>
                <a:shade val="100000"/>
              </a:schemeClr>
            </a:gs>
            <a:gs pos="100000">
              <a:schemeClr val="accent1">
                <a:alpha val="90000"/>
                <a:hueOff val="0"/>
                <a:satOff val="0"/>
                <a:lumOff val="0"/>
                <a:alphaOff val="-4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l-GR" sz="1900" kern="1200" dirty="0">
              <a:effectLst/>
              <a:latin typeface="Times New Roman" panose="02020603050405020304" pitchFamily="18" charset="0"/>
              <a:ea typeface="Times New Roman" panose="02020603050405020304" pitchFamily="18" charset="0"/>
            </a:rPr>
            <a:t>Ο βασικός στόχος ιδανικά πρέπει να είναι ο μετασχηματισμός του ρόλου του εκπαιδευτικού. Δεδομένου ότι η επιμόρφωση αποδίδεται ερευνητικά με διαρκή χαρακτήρα, σκοπός της είναι η ενημέρωση για τις εξελίξεις στις επιστήμες της Αγωγής, η κάλυψη κενών της αρχικής κατάρτισης, η συνεχής αναβάθμιση του διδακτικού έργου, η ανταπόκριση στις νέες εκπαιδευτικές και κοινωνικές απαιτήσεις, η υποστήριξη καινοτόμων πρακτικών και η ανάληψη νέων επαγγελματικών ρόλων </a:t>
          </a:r>
          <a:endParaRPr lang="el-GR" sz="1900" kern="1200" dirty="0"/>
        </a:p>
      </dsp:txBody>
      <dsp:txXfrm>
        <a:off x="3205866" y="3424220"/>
        <a:ext cx="4888808" cy="2933284"/>
      </dsp:txXfrm>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6AFFFE-222E-412A-9AB4-8A6003E470A8}">
      <dsp:nvSpPr>
        <dsp:cNvPr id="0" name=""/>
        <dsp:cNvSpPr/>
      </dsp:nvSpPr>
      <dsp:spPr>
        <a:xfrm>
          <a:off x="637742" y="2693"/>
          <a:ext cx="4865135" cy="2919081"/>
        </a:xfrm>
        <a:prstGeom prst="rect">
          <a:avLst/>
        </a:prstGeom>
        <a:gradFill rotWithShape="0">
          <a:gsLst>
            <a:gs pos="0">
              <a:schemeClr val="accent1">
                <a:alpha val="90000"/>
                <a:hueOff val="0"/>
                <a:satOff val="0"/>
                <a:lumOff val="0"/>
                <a:alphaOff val="0"/>
                <a:satMod val="103000"/>
                <a:lumMod val="102000"/>
                <a:tint val="94000"/>
              </a:schemeClr>
            </a:gs>
            <a:gs pos="50000">
              <a:schemeClr val="accent1">
                <a:alpha val="90000"/>
                <a:hueOff val="0"/>
                <a:satOff val="0"/>
                <a:lumOff val="0"/>
                <a:alphaOff val="0"/>
                <a:satMod val="110000"/>
                <a:lumMod val="100000"/>
                <a:shade val="100000"/>
              </a:schemeClr>
            </a:gs>
            <a:gs pos="100000">
              <a:schemeClr val="accent1">
                <a:alpha val="9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l-GR" sz="1900" kern="1200" dirty="0">
              <a:effectLst/>
              <a:latin typeface="Times New Roman" panose="02020603050405020304" pitchFamily="18" charset="0"/>
              <a:ea typeface="Times New Roman" panose="02020603050405020304" pitchFamily="18" charset="0"/>
              <a:cs typeface="Arial" panose="020B0604020202020204" pitchFamily="34" charset="0"/>
            </a:rPr>
            <a:t>Η αποτελεσματικότητα κάθε επιμορφωτικού προγράμματος προϋποθέτει την ικανοποίηση πραγματικών αναγκών των εκπαιδευτικών, τη σύντομη αλλά επαναλαμβανόμενη χρονική διάρκειά του, τη σύνδεση με την έρευνα για ζητήματα του σχολείου, την παροχή ποικίλων μαθησιακών δραστηριοτήτων, τη συμμετοχή μεγάλου αριθμού εκπαιδευτικών, την αξιοποίηση σύγχρονων εκπαιδευτικών προσεγγίσεων και των ΤΠΕ, καθώς και τη συστηματική αξιολόγησή του </a:t>
          </a:r>
          <a:endParaRPr lang="el-GR" sz="1900" kern="1200" dirty="0"/>
        </a:p>
      </dsp:txBody>
      <dsp:txXfrm>
        <a:off x="637742" y="2693"/>
        <a:ext cx="4865135" cy="2919081"/>
      </dsp:txXfrm>
    </dsp:sp>
    <dsp:sp modelId="{A219027B-3540-476C-BA69-A54AA928A5F8}">
      <dsp:nvSpPr>
        <dsp:cNvPr id="0" name=""/>
        <dsp:cNvSpPr/>
      </dsp:nvSpPr>
      <dsp:spPr>
        <a:xfrm>
          <a:off x="5989391" y="2693"/>
          <a:ext cx="4865135" cy="2919081"/>
        </a:xfrm>
        <a:prstGeom prst="rect">
          <a:avLst/>
        </a:prstGeom>
        <a:gradFill rotWithShape="0">
          <a:gsLst>
            <a:gs pos="0">
              <a:schemeClr val="accent1">
                <a:alpha val="90000"/>
                <a:hueOff val="0"/>
                <a:satOff val="0"/>
                <a:lumOff val="0"/>
                <a:alphaOff val="-20000"/>
                <a:satMod val="103000"/>
                <a:lumMod val="102000"/>
                <a:tint val="94000"/>
              </a:schemeClr>
            </a:gs>
            <a:gs pos="50000">
              <a:schemeClr val="accent1">
                <a:alpha val="90000"/>
                <a:hueOff val="0"/>
                <a:satOff val="0"/>
                <a:lumOff val="0"/>
                <a:alphaOff val="-20000"/>
                <a:satMod val="110000"/>
                <a:lumMod val="100000"/>
                <a:shade val="100000"/>
              </a:schemeClr>
            </a:gs>
            <a:gs pos="100000">
              <a:schemeClr val="accent1">
                <a:alpha val="90000"/>
                <a:hueOff val="0"/>
                <a:satOff val="0"/>
                <a:lumOff val="0"/>
                <a:alphaOff val="-2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l-GR" sz="1900" kern="1200" dirty="0">
              <a:effectLst/>
              <a:latin typeface="Times New Roman" panose="02020603050405020304" pitchFamily="18" charset="0"/>
              <a:ea typeface="Times New Roman" panose="02020603050405020304" pitchFamily="18" charset="0"/>
              <a:cs typeface="Arial" panose="020B0604020202020204" pitchFamily="34" charset="0"/>
            </a:rPr>
            <a:t>Εξίσου σημαντική είναι η σύνδεση της επιμόρφωσης με τις απαιτήσεις της αγοράς εργασίας. Απαραίτητοι παράγοντες αποτελούν επίσης η σαφής </a:t>
          </a:r>
          <a:r>
            <a:rPr lang="el-GR" sz="1900" kern="1200" dirty="0" err="1">
              <a:effectLst/>
              <a:latin typeface="Times New Roman" panose="02020603050405020304" pitchFamily="18" charset="0"/>
              <a:ea typeface="Times New Roman" panose="02020603050405020304" pitchFamily="18" charset="0"/>
              <a:cs typeface="Arial" panose="020B0604020202020204" pitchFamily="34" charset="0"/>
            </a:rPr>
            <a:t>στοχοθεσία</a:t>
          </a:r>
          <a:r>
            <a:rPr lang="el-GR" sz="1900" kern="1200" dirty="0">
              <a:effectLst/>
              <a:latin typeface="Times New Roman" panose="02020603050405020304" pitchFamily="18" charset="0"/>
              <a:ea typeface="Times New Roman" panose="02020603050405020304" pitchFamily="18" charset="0"/>
              <a:cs typeface="Arial" panose="020B0604020202020204" pitchFamily="34" charset="0"/>
            </a:rPr>
            <a:t>, η επαρκής υλικοτεχνική υποδομή, η κατάλληλη επιλογή εκπαιδευτών και υλικού, η προσαρμογή του περιεχομένου στις ανάγκες των συμμετεχόντων, η ενθάρρυνση ενεργητικής συμμετοχής και η αναγνώριση μαθησιακών εμποδίων</a:t>
          </a:r>
          <a:endParaRPr lang="el-GR" sz="1900" kern="1200" dirty="0"/>
        </a:p>
      </dsp:txBody>
      <dsp:txXfrm>
        <a:off x="5989391" y="2693"/>
        <a:ext cx="4865135" cy="2919081"/>
      </dsp:txXfrm>
    </dsp:sp>
    <dsp:sp modelId="{B8A31CE4-61CA-4196-A85F-6D5C1DD9BD31}">
      <dsp:nvSpPr>
        <dsp:cNvPr id="0" name=""/>
        <dsp:cNvSpPr/>
      </dsp:nvSpPr>
      <dsp:spPr>
        <a:xfrm>
          <a:off x="3313567" y="3408288"/>
          <a:ext cx="4865135" cy="2919081"/>
        </a:xfrm>
        <a:prstGeom prst="rect">
          <a:avLst/>
        </a:prstGeom>
        <a:gradFill rotWithShape="0">
          <a:gsLst>
            <a:gs pos="0">
              <a:schemeClr val="accent1">
                <a:alpha val="90000"/>
                <a:hueOff val="0"/>
                <a:satOff val="0"/>
                <a:lumOff val="0"/>
                <a:alphaOff val="-40000"/>
                <a:satMod val="103000"/>
                <a:lumMod val="102000"/>
                <a:tint val="94000"/>
              </a:schemeClr>
            </a:gs>
            <a:gs pos="50000">
              <a:schemeClr val="accent1">
                <a:alpha val="90000"/>
                <a:hueOff val="0"/>
                <a:satOff val="0"/>
                <a:lumOff val="0"/>
                <a:alphaOff val="-40000"/>
                <a:satMod val="110000"/>
                <a:lumMod val="100000"/>
                <a:shade val="100000"/>
              </a:schemeClr>
            </a:gs>
            <a:gs pos="100000">
              <a:schemeClr val="accent1">
                <a:alpha val="90000"/>
                <a:hueOff val="0"/>
                <a:satOff val="0"/>
                <a:lumOff val="0"/>
                <a:alphaOff val="-4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l-GR" sz="1900" kern="1200" dirty="0">
              <a:effectLst/>
              <a:latin typeface="Times New Roman" panose="02020603050405020304" pitchFamily="18" charset="0"/>
              <a:ea typeface="Times New Roman" panose="02020603050405020304" pitchFamily="18" charset="0"/>
              <a:cs typeface="Arial" panose="020B0604020202020204" pitchFamily="34" charset="0"/>
            </a:rPr>
            <a:t>Το μαθησιακό κλίμα πρέπει να χαρακτηρίζεται από επικοινωνία, συνεργασία και αμοιβαίο σεβασμό</a:t>
          </a:r>
          <a:endParaRPr lang="el-GR" sz="1900" kern="1200" dirty="0"/>
        </a:p>
      </dsp:txBody>
      <dsp:txXfrm>
        <a:off x="3313567" y="3408288"/>
        <a:ext cx="4865135" cy="291908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EFFE63-6591-4469-9BB5-830931B70539}">
      <dsp:nvSpPr>
        <dsp:cNvPr id="0" name=""/>
        <dsp:cNvSpPr/>
      </dsp:nvSpPr>
      <dsp:spPr>
        <a:xfrm>
          <a:off x="454" y="652087"/>
          <a:ext cx="2342313" cy="375926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b="1" kern="1200" dirty="0">
              <a:effectLst/>
              <a:latin typeface="Times New Roman" panose="02020603050405020304" pitchFamily="18" charset="0"/>
              <a:ea typeface="Times New Roman" panose="02020603050405020304" pitchFamily="18" charset="0"/>
              <a:cs typeface="Arial" panose="020B0604020202020204" pitchFamily="34" charset="0"/>
            </a:rPr>
            <a:t>Ο </a:t>
          </a:r>
          <a:r>
            <a:rPr lang="el-GR" sz="1800" b="1" kern="1200" dirty="0" err="1">
              <a:effectLst/>
              <a:latin typeface="Times New Roman" panose="02020603050405020304" pitchFamily="18" charset="0"/>
              <a:ea typeface="Times New Roman" panose="02020603050405020304" pitchFamily="18" charset="0"/>
              <a:cs typeface="Arial" panose="020B0604020202020204" pitchFamily="34" charset="0"/>
            </a:rPr>
            <a:t>Χατζηδήμου</a:t>
          </a:r>
          <a:r>
            <a:rPr lang="el-GR" sz="1800" b="1" kern="1200" dirty="0">
              <a:effectLst/>
              <a:latin typeface="Times New Roman" panose="02020603050405020304" pitchFamily="18" charset="0"/>
              <a:ea typeface="Times New Roman" panose="02020603050405020304" pitchFamily="18" charset="0"/>
              <a:cs typeface="Arial" panose="020B0604020202020204" pitchFamily="34" charset="0"/>
            </a:rPr>
            <a:t> (2008) προσφέρει μια ευρύτερη ερμηνεία του όρου, αναφερόμενος σε προγραμματισμένες ενέργειες και συμπληρωματικά μέτρα που υλοποιούνται συστηματικά:</a:t>
          </a:r>
          <a:br>
            <a:rPr lang="el-GR" sz="1800" b="1" kern="1200" dirty="0">
              <a:effectLst/>
              <a:latin typeface="Times New Roman" panose="02020603050405020304" pitchFamily="18" charset="0"/>
              <a:ea typeface="Times New Roman" panose="02020603050405020304" pitchFamily="18" charset="0"/>
              <a:cs typeface="Arial" panose="020B0604020202020204" pitchFamily="34" charset="0"/>
            </a:rPr>
          </a:br>
          <a:endParaRPr lang="el-GR" sz="1800" b="1" kern="1200" dirty="0"/>
        </a:p>
      </dsp:txBody>
      <dsp:txXfrm>
        <a:off x="69058" y="720691"/>
        <a:ext cx="2205105" cy="3622054"/>
      </dsp:txXfrm>
    </dsp:sp>
    <dsp:sp modelId="{196D7A02-028C-4BC7-AFD2-3DB93E9F8E80}">
      <dsp:nvSpPr>
        <dsp:cNvPr id="0" name=""/>
        <dsp:cNvSpPr/>
      </dsp:nvSpPr>
      <dsp:spPr>
        <a:xfrm rot="19457599">
          <a:off x="2236025" y="2184075"/>
          <a:ext cx="1135656" cy="32475"/>
        </a:xfrm>
        <a:custGeom>
          <a:avLst/>
          <a:gdLst/>
          <a:ahLst/>
          <a:cxnLst/>
          <a:rect l="0" t="0" r="0" b="0"/>
          <a:pathLst>
            <a:path>
              <a:moveTo>
                <a:pt x="0" y="16237"/>
              </a:moveTo>
              <a:lnTo>
                <a:pt x="1135656" y="16237"/>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b="1" kern="1200">
            <a:solidFill>
              <a:schemeClr val="tx1"/>
            </a:solidFill>
          </a:endParaRPr>
        </a:p>
      </dsp:txBody>
      <dsp:txXfrm>
        <a:off x="2775461" y="2171921"/>
        <a:ext cx="56782" cy="56782"/>
      </dsp:txXfrm>
    </dsp:sp>
    <dsp:sp modelId="{F63061D2-B661-4C00-B9BB-97A49D4F5BE2}">
      <dsp:nvSpPr>
        <dsp:cNvPr id="0" name=""/>
        <dsp:cNvSpPr/>
      </dsp:nvSpPr>
      <dsp:spPr>
        <a:xfrm>
          <a:off x="3264938" y="1292551"/>
          <a:ext cx="2519992" cy="115271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l-GR" sz="1600" kern="1200">
              <a:effectLst/>
              <a:latin typeface="Times New Roman" panose="02020603050405020304" pitchFamily="18" charset="0"/>
              <a:ea typeface="Times New Roman" panose="02020603050405020304" pitchFamily="18" charset="0"/>
              <a:cs typeface="Arial" panose="020B0604020202020204" pitchFamily="34" charset="0"/>
            </a:rPr>
            <a:t>α) από την πολιτεία για νεοδιοριζόμενους, για εκπαιδευτικούς με πολυετή υπηρεσία και για στελέχη της εκπαίδευσης </a:t>
          </a:r>
          <a:endParaRPr lang="el-GR" sz="1600" b="1" kern="1200" dirty="0"/>
        </a:p>
      </dsp:txBody>
      <dsp:txXfrm>
        <a:off x="3298700" y="1326313"/>
        <a:ext cx="2452468" cy="1085189"/>
      </dsp:txXfrm>
    </dsp:sp>
    <dsp:sp modelId="{354B069C-1D4F-49ED-B965-3BDE10C8D961}">
      <dsp:nvSpPr>
        <dsp:cNvPr id="0" name=""/>
        <dsp:cNvSpPr/>
      </dsp:nvSpPr>
      <dsp:spPr>
        <a:xfrm rot="2142401">
          <a:off x="2236025" y="2846885"/>
          <a:ext cx="1135656" cy="32475"/>
        </a:xfrm>
        <a:custGeom>
          <a:avLst/>
          <a:gdLst/>
          <a:ahLst/>
          <a:cxnLst/>
          <a:rect l="0" t="0" r="0" b="0"/>
          <a:pathLst>
            <a:path>
              <a:moveTo>
                <a:pt x="0" y="16237"/>
              </a:moveTo>
              <a:lnTo>
                <a:pt x="1135656" y="16237"/>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b="1" kern="1200">
            <a:solidFill>
              <a:schemeClr val="tx1"/>
            </a:solidFill>
          </a:endParaRPr>
        </a:p>
      </dsp:txBody>
      <dsp:txXfrm>
        <a:off x="2775461" y="2834732"/>
        <a:ext cx="56782" cy="56782"/>
      </dsp:txXfrm>
    </dsp:sp>
    <dsp:sp modelId="{DEF93763-DC59-4241-8513-D71F24BBCA1A}">
      <dsp:nvSpPr>
        <dsp:cNvPr id="0" name=""/>
        <dsp:cNvSpPr/>
      </dsp:nvSpPr>
      <dsp:spPr>
        <a:xfrm>
          <a:off x="3264938" y="2618171"/>
          <a:ext cx="2519992" cy="115271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l-GR" sz="1600" kern="1200">
              <a:effectLst/>
              <a:latin typeface="Times New Roman" panose="02020603050405020304" pitchFamily="18" charset="0"/>
              <a:ea typeface="Times New Roman" panose="02020603050405020304" pitchFamily="18" charset="0"/>
              <a:cs typeface="Arial" panose="020B0604020202020204" pitchFamily="34" charset="0"/>
            </a:rPr>
            <a:t>β) από τους ίδιους τους εκπαιδευτικούς με στόχο:</a:t>
          </a:r>
          <a:endParaRPr lang="el-GR" sz="1600" b="1" kern="1200" dirty="0"/>
        </a:p>
      </dsp:txBody>
      <dsp:txXfrm>
        <a:off x="3298700" y="2651933"/>
        <a:ext cx="2452468" cy="1085189"/>
      </dsp:txXfrm>
    </dsp:sp>
    <dsp:sp modelId="{84A483BF-BF1F-4041-B957-CCB7614156B2}">
      <dsp:nvSpPr>
        <dsp:cNvPr id="0" name=""/>
        <dsp:cNvSpPr/>
      </dsp:nvSpPr>
      <dsp:spPr>
        <a:xfrm rot="17692822">
          <a:off x="5150085" y="2184075"/>
          <a:ext cx="2191860" cy="32475"/>
        </a:xfrm>
        <a:custGeom>
          <a:avLst/>
          <a:gdLst/>
          <a:ahLst/>
          <a:cxnLst/>
          <a:rect l="0" t="0" r="0" b="0"/>
          <a:pathLst>
            <a:path>
              <a:moveTo>
                <a:pt x="0" y="16237"/>
              </a:moveTo>
              <a:lnTo>
                <a:pt x="2191860" y="16237"/>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l-GR" sz="700" b="1" kern="1200">
            <a:solidFill>
              <a:schemeClr val="tx1"/>
            </a:solidFill>
          </a:endParaRPr>
        </a:p>
      </dsp:txBody>
      <dsp:txXfrm>
        <a:off x="6191219" y="2145516"/>
        <a:ext cx="109593" cy="109593"/>
      </dsp:txXfrm>
    </dsp:sp>
    <dsp:sp modelId="{6B7218F0-3ACD-47A4-8B13-8BA8C14FD111}">
      <dsp:nvSpPr>
        <dsp:cNvPr id="0" name=""/>
        <dsp:cNvSpPr/>
      </dsp:nvSpPr>
      <dsp:spPr>
        <a:xfrm>
          <a:off x="6707101" y="629741"/>
          <a:ext cx="4592985" cy="1152713"/>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l-GR" sz="1600" kern="1200">
              <a:effectLst/>
              <a:latin typeface="Times New Roman" panose="02020603050405020304" pitchFamily="18" charset="0"/>
              <a:ea typeface="Times New Roman" panose="02020603050405020304" pitchFamily="18" charset="0"/>
              <a:cs typeface="Arial" panose="020B0604020202020204" pitchFamily="34" charset="0"/>
            </a:rPr>
            <a:t>την ενίσχυση του γνωστικού τους υπόβαθρου, ώστε αυτό να καταστεί λειτουργικό και πρακτικά αξιοποιήσιμο</a:t>
          </a:r>
          <a:endParaRPr lang="el-GR" sz="1600" b="1" kern="1200" dirty="0"/>
        </a:p>
      </dsp:txBody>
      <dsp:txXfrm>
        <a:off x="6740863" y="663503"/>
        <a:ext cx="4525461" cy="1085189"/>
      </dsp:txXfrm>
    </dsp:sp>
    <dsp:sp modelId="{5B994ACB-32AA-4E63-82DB-E237F0435B86}">
      <dsp:nvSpPr>
        <dsp:cNvPr id="0" name=""/>
        <dsp:cNvSpPr/>
      </dsp:nvSpPr>
      <dsp:spPr>
        <a:xfrm rot="19457599">
          <a:off x="5678187" y="2846885"/>
          <a:ext cx="1135656" cy="32475"/>
        </a:xfrm>
        <a:custGeom>
          <a:avLst/>
          <a:gdLst/>
          <a:ahLst/>
          <a:cxnLst/>
          <a:rect l="0" t="0" r="0" b="0"/>
          <a:pathLst>
            <a:path>
              <a:moveTo>
                <a:pt x="0" y="16237"/>
              </a:moveTo>
              <a:lnTo>
                <a:pt x="1135656" y="16237"/>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solidFill>
              <a:schemeClr val="tx1"/>
            </a:solidFill>
          </a:endParaRPr>
        </a:p>
      </dsp:txBody>
      <dsp:txXfrm>
        <a:off x="6217624" y="2834732"/>
        <a:ext cx="56782" cy="56782"/>
      </dsp:txXfrm>
    </dsp:sp>
    <dsp:sp modelId="{A8D51E6E-1CEB-45DC-B708-FEFDFE9C7496}">
      <dsp:nvSpPr>
        <dsp:cNvPr id="0" name=""/>
        <dsp:cNvSpPr/>
      </dsp:nvSpPr>
      <dsp:spPr>
        <a:xfrm>
          <a:off x="6707101" y="1955361"/>
          <a:ext cx="4592985" cy="1152713"/>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l-GR" sz="1600" kern="1200">
              <a:effectLst/>
              <a:latin typeface="Times New Roman" panose="02020603050405020304" pitchFamily="18" charset="0"/>
              <a:ea typeface="Times New Roman" panose="02020603050405020304" pitchFamily="18" charset="0"/>
              <a:cs typeface="Arial" panose="020B0604020202020204" pitchFamily="34" charset="0"/>
            </a:rPr>
            <a:t>την κάλυψη προσωπικών και επαγγελματικών αναγκών καθώς και την αποτελεσματικότητα του έργου τόσο του σχολείου όσο και του εκπαιδευτικού συστήματος γενικότερα</a:t>
          </a:r>
          <a:endParaRPr lang="el-GR" sz="1600" kern="1200" dirty="0"/>
        </a:p>
      </dsp:txBody>
      <dsp:txXfrm>
        <a:off x="6740863" y="1989123"/>
        <a:ext cx="4525461" cy="1085189"/>
      </dsp:txXfrm>
    </dsp:sp>
    <dsp:sp modelId="{3A6068DF-0786-4F09-885A-FDD473598481}">
      <dsp:nvSpPr>
        <dsp:cNvPr id="0" name=""/>
        <dsp:cNvSpPr/>
      </dsp:nvSpPr>
      <dsp:spPr>
        <a:xfrm rot="2142401">
          <a:off x="5678187" y="3509695"/>
          <a:ext cx="1135656" cy="32475"/>
        </a:xfrm>
        <a:custGeom>
          <a:avLst/>
          <a:gdLst/>
          <a:ahLst/>
          <a:cxnLst/>
          <a:rect l="0" t="0" r="0" b="0"/>
          <a:pathLst>
            <a:path>
              <a:moveTo>
                <a:pt x="0" y="16237"/>
              </a:moveTo>
              <a:lnTo>
                <a:pt x="1135656" y="16237"/>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solidFill>
              <a:schemeClr val="tx1"/>
            </a:solidFill>
          </a:endParaRPr>
        </a:p>
      </dsp:txBody>
      <dsp:txXfrm>
        <a:off x="6217624" y="3497542"/>
        <a:ext cx="56782" cy="56782"/>
      </dsp:txXfrm>
    </dsp:sp>
    <dsp:sp modelId="{1A79C354-1A6B-4B81-9DF0-5D83AD68542F}">
      <dsp:nvSpPr>
        <dsp:cNvPr id="0" name=""/>
        <dsp:cNvSpPr/>
      </dsp:nvSpPr>
      <dsp:spPr>
        <a:xfrm>
          <a:off x="6707101" y="3280981"/>
          <a:ext cx="4592985" cy="1152713"/>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SzPts val="1000"/>
            <a:buFont typeface="Symbol" panose="05050102010706020507" pitchFamily="18" charset="2"/>
            <a:buNone/>
          </a:pPr>
          <a:r>
            <a:rPr lang="el-GR" sz="1600" kern="1200">
              <a:effectLst/>
              <a:latin typeface="Times New Roman" panose="02020603050405020304" pitchFamily="18" charset="0"/>
              <a:ea typeface="Times New Roman" panose="02020603050405020304" pitchFamily="18" charset="0"/>
              <a:cs typeface="Arial" panose="020B0604020202020204" pitchFamily="34" charset="0"/>
            </a:rPr>
            <a:t>τη βελτίωση της εκπαιδευτικής πράξης και την ποιοτική αναβάθμιση της σχολικής εκπαίδευσης,</a:t>
          </a:r>
          <a:endParaRPr lang="el-GR" sz="1600" kern="1200" dirty="0"/>
        </a:p>
      </dsp:txBody>
      <dsp:txXfrm>
        <a:off x="6740863" y="3314743"/>
        <a:ext cx="4525461" cy="1085189"/>
      </dsp:txXfrm>
    </dsp:sp>
    <dsp:sp modelId="{E1181187-B0DC-41B5-A6DB-437D0023E39E}">
      <dsp:nvSpPr>
        <dsp:cNvPr id="0" name=""/>
        <dsp:cNvSpPr/>
      </dsp:nvSpPr>
      <dsp:spPr>
        <a:xfrm rot="3907178">
          <a:off x="5150085" y="4172505"/>
          <a:ext cx="2191860" cy="32475"/>
        </a:xfrm>
        <a:custGeom>
          <a:avLst/>
          <a:gdLst/>
          <a:ahLst/>
          <a:cxnLst/>
          <a:rect l="0" t="0" r="0" b="0"/>
          <a:pathLst>
            <a:path>
              <a:moveTo>
                <a:pt x="0" y="16237"/>
              </a:moveTo>
              <a:lnTo>
                <a:pt x="2191860" y="16237"/>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l-GR" sz="700" kern="1200">
            <a:solidFill>
              <a:schemeClr val="tx1"/>
            </a:solidFill>
          </a:endParaRPr>
        </a:p>
      </dsp:txBody>
      <dsp:txXfrm>
        <a:off x="6191219" y="4133947"/>
        <a:ext cx="109593" cy="109593"/>
      </dsp:txXfrm>
    </dsp:sp>
    <dsp:sp modelId="{C0FFE4B7-66AC-49D8-B93D-FBFD8CD417F7}">
      <dsp:nvSpPr>
        <dsp:cNvPr id="0" name=""/>
        <dsp:cNvSpPr/>
      </dsp:nvSpPr>
      <dsp:spPr>
        <a:xfrm>
          <a:off x="6707101" y="4606602"/>
          <a:ext cx="4592985" cy="1152713"/>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SzPts val="1000"/>
            <a:buFont typeface="Symbol" panose="05050102010706020507" pitchFamily="18" charset="2"/>
            <a:buNone/>
          </a:pPr>
          <a:r>
            <a:rPr lang="el-GR" sz="1600" kern="1200" dirty="0">
              <a:effectLst/>
              <a:latin typeface="Times New Roman" panose="02020603050405020304" pitchFamily="18" charset="0"/>
              <a:ea typeface="Times New Roman" panose="02020603050405020304" pitchFamily="18" charset="0"/>
              <a:cs typeface="Arial" panose="020B0604020202020204" pitchFamily="34" charset="0"/>
            </a:rPr>
            <a:t>την προσαρμογή των ήδη αποκτημένων γνώσεων στις σύγχρονες οικονομικές, κοινωνικές, πολιτικές και τεχνολογικές εξελίξεις, όπως και στις απαιτήσεις της κοινωνίας της γνώσης και της </a:t>
          </a:r>
          <a:r>
            <a:rPr lang="el-GR" sz="1600" kern="1200" dirty="0" err="1">
              <a:effectLst/>
              <a:latin typeface="Times New Roman" panose="02020603050405020304" pitchFamily="18" charset="0"/>
              <a:ea typeface="Times New Roman" panose="02020603050405020304" pitchFamily="18" charset="0"/>
              <a:cs typeface="Arial" panose="020B0604020202020204" pitchFamily="34" charset="0"/>
            </a:rPr>
            <a:t>πολυπολιτισμικότητας</a:t>
          </a:r>
          <a:r>
            <a:rPr lang="el-GR" sz="1600" kern="1200" dirty="0">
              <a:effectLst/>
              <a:latin typeface="Times New Roman" panose="02020603050405020304" pitchFamily="18" charset="0"/>
              <a:ea typeface="Times New Roman" panose="02020603050405020304" pitchFamily="18" charset="0"/>
              <a:cs typeface="Arial" panose="020B0604020202020204" pitchFamily="34" charset="0"/>
            </a:rPr>
            <a:t> (</a:t>
          </a:r>
          <a:r>
            <a:rPr lang="el-GR" sz="1600" kern="1200" dirty="0" err="1">
              <a:effectLst/>
              <a:latin typeface="Times New Roman" panose="02020603050405020304" pitchFamily="18" charset="0"/>
              <a:ea typeface="Times New Roman" panose="02020603050405020304" pitchFamily="18" charset="0"/>
              <a:cs typeface="Arial" panose="020B0604020202020204" pitchFamily="34" charset="0"/>
            </a:rPr>
            <a:t>Χατζηδήμου</a:t>
          </a:r>
          <a:r>
            <a:rPr lang="el-GR" sz="1600" kern="1200" dirty="0">
              <a:effectLst/>
              <a:latin typeface="Times New Roman" panose="02020603050405020304" pitchFamily="18" charset="0"/>
              <a:ea typeface="Times New Roman" panose="02020603050405020304" pitchFamily="18" charset="0"/>
              <a:cs typeface="Arial" panose="020B0604020202020204" pitchFamily="34" charset="0"/>
            </a:rPr>
            <a:t>, 2008).</a:t>
          </a:r>
          <a:endParaRPr lang="el-GR" sz="1600" kern="1200" dirty="0"/>
        </a:p>
      </dsp:txBody>
      <dsp:txXfrm>
        <a:off x="6740863" y="4640364"/>
        <a:ext cx="4525461" cy="10851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A6C480-BE36-4B5C-88D0-5B34ABC47AD2}">
      <dsp:nvSpPr>
        <dsp:cNvPr id="0" name=""/>
        <dsp:cNvSpPr/>
      </dsp:nvSpPr>
      <dsp:spPr>
        <a:xfrm>
          <a:off x="13105" y="1174322"/>
          <a:ext cx="2204414" cy="3913547"/>
        </a:xfrm>
        <a:prstGeom prst="roundRect">
          <a:avLst>
            <a:gd name="adj" fmla="val 10000"/>
          </a:avLst>
        </a:prstGeom>
        <a:gradFill rotWithShape="0">
          <a:gsLst>
            <a:gs pos="0">
              <a:schemeClr val="accent1">
                <a:alpha val="80000"/>
                <a:hueOff val="0"/>
                <a:satOff val="0"/>
                <a:lumOff val="0"/>
                <a:alphaOff val="0"/>
                <a:satMod val="103000"/>
                <a:lumMod val="102000"/>
                <a:tint val="94000"/>
              </a:schemeClr>
            </a:gs>
            <a:gs pos="50000">
              <a:schemeClr val="accent1">
                <a:alpha val="80000"/>
                <a:hueOff val="0"/>
                <a:satOff val="0"/>
                <a:lumOff val="0"/>
                <a:alphaOff val="0"/>
                <a:satMod val="110000"/>
                <a:lumMod val="100000"/>
                <a:shade val="100000"/>
              </a:schemeClr>
            </a:gs>
            <a:gs pos="100000">
              <a:schemeClr val="accent1">
                <a:alpha val="8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l-GR" sz="1600" b="1" kern="120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Θεωρητικές προσεγγίσεις της επιμόρφωσης</a:t>
          </a:r>
          <a:endParaRPr lang="el-GR" sz="1600" b="1" kern="1200" dirty="0">
            <a:solidFill>
              <a:schemeClr val="tx1"/>
            </a:solidFill>
          </a:endParaRPr>
        </a:p>
      </dsp:txBody>
      <dsp:txXfrm>
        <a:off x="77670" y="1238887"/>
        <a:ext cx="2075284" cy="3784417"/>
      </dsp:txXfrm>
    </dsp:sp>
    <dsp:sp modelId="{BE078E91-BA15-47B9-96C9-2C2301B08AB6}">
      <dsp:nvSpPr>
        <dsp:cNvPr id="0" name=""/>
        <dsp:cNvSpPr/>
      </dsp:nvSpPr>
      <dsp:spPr>
        <a:xfrm>
          <a:off x="2217520" y="3114918"/>
          <a:ext cx="900533" cy="32356"/>
        </a:xfrm>
        <a:custGeom>
          <a:avLst/>
          <a:gdLst/>
          <a:ahLst/>
          <a:cxnLst/>
          <a:rect l="0" t="0" r="0" b="0"/>
          <a:pathLst>
            <a:path>
              <a:moveTo>
                <a:pt x="0" y="16178"/>
              </a:moveTo>
              <a:lnTo>
                <a:pt x="900533" y="16178"/>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l-GR" sz="700" b="1" kern="1200">
            <a:solidFill>
              <a:schemeClr val="tx1"/>
            </a:solidFill>
          </a:endParaRPr>
        </a:p>
      </dsp:txBody>
      <dsp:txXfrm>
        <a:off x="2645273" y="3108583"/>
        <a:ext cx="45026" cy="45026"/>
      </dsp:txXfrm>
    </dsp:sp>
    <dsp:sp modelId="{375B1C8B-52E8-4ACC-A3F6-8F68E8ADCEAC}">
      <dsp:nvSpPr>
        <dsp:cNvPr id="0" name=""/>
        <dsp:cNvSpPr/>
      </dsp:nvSpPr>
      <dsp:spPr>
        <a:xfrm>
          <a:off x="3118053" y="1883075"/>
          <a:ext cx="2251332" cy="2496041"/>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l-GR" sz="1600" b="1" kern="120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Ο Eraut (1987), όπως αναφέρεται στη Χατζηπαναγιώτου (2001), διακρίνει τέσσερις βασικές προσεγγίσεις της επιμόρφωσης:</a:t>
          </a:r>
          <a:endParaRPr lang="el-GR" sz="1600" b="1" kern="1200" dirty="0">
            <a:solidFill>
              <a:schemeClr val="tx1"/>
            </a:solidFill>
          </a:endParaRPr>
        </a:p>
      </dsp:txBody>
      <dsp:txXfrm>
        <a:off x="3183992" y="1949014"/>
        <a:ext cx="2119454" cy="2364163"/>
      </dsp:txXfrm>
    </dsp:sp>
    <dsp:sp modelId="{E2844870-3EE3-4454-8D9E-90DBB69CBE2D}">
      <dsp:nvSpPr>
        <dsp:cNvPr id="0" name=""/>
        <dsp:cNvSpPr/>
      </dsp:nvSpPr>
      <dsp:spPr>
        <a:xfrm rot="17692822">
          <a:off x="4749436" y="2144031"/>
          <a:ext cx="2140431" cy="32356"/>
        </a:xfrm>
        <a:custGeom>
          <a:avLst/>
          <a:gdLst/>
          <a:ahLst/>
          <a:cxnLst/>
          <a:rect l="0" t="0" r="0" b="0"/>
          <a:pathLst>
            <a:path>
              <a:moveTo>
                <a:pt x="0" y="16178"/>
              </a:moveTo>
              <a:lnTo>
                <a:pt x="2140431" y="16178"/>
              </a:lnTo>
            </a:path>
          </a:pathLst>
        </a:custGeom>
        <a:noFill/>
        <a:ln w="12700" cap="flat" cmpd="sng" algn="ctr">
          <a:solidFill>
            <a:schemeClr val="accent1">
              <a:tint val="7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44500">
            <a:lnSpc>
              <a:spcPct val="90000"/>
            </a:lnSpc>
            <a:spcBef>
              <a:spcPct val="0"/>
            </a:spcBef>
            <a:spcAft>
              <a:spcPct val="35000"/>
            </a:spcAft>
            <a:buNone/>
          </a:pPr>
          <a:endParaRPr lang="el-GR" sz="1000" b="1" kern="1200">
            <a:solidFill>
              <a:schemeClr val="tx1"/>
            </a:solidFill>
          </a:endParaRPr>
        </a:p>
      </dsp:txBody>
      <dsp:txXfrm>
        <a:off x="5766141" y="2106698"/>
        <a:ext cx="107021" cy="107021"/>
      </dsp:txXfrm>
    </dsp:sp>
    <dsp:sp modelId="{FA964047-6792-439D-A1F9-C1E0DCF4BE63}">
      <dsp:nvSpPr>
        <dsp:cNvPr id="0" name=""/>
        <dsp:cNvSpPr/>
      </dsp:nvSpPr>
      <dsp:spPr>
        <a:xfrm>
          <a:off x="6269918" y="626488"/>
          <a:ext cx="5356730" cy="1125666"/>
        </a:xfrm>
        <a:prstGeom prst="roundRect">
          <a:avLst>
            <a:gd name="adj" fmla="val 10000"/>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Font typeface="+mj-lt"/>
            <a:buNone/>
          </a:pPr>
          <a:r>
            <a:rPr lang="el-GR" sz="1600" b="1" kern="120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Η προσέγγιση του ελλείμματος (defect approach)</a:t>
          </a:r>
          <a:endParaRPr lang="el-GR" sz="1600" b="1" kern="1200" dirty="0">
            <a:solidFill>
              <a:schemeClr val="tx1"/>
            </a:solidFill>
          </a:endParaRPr>
        </a:p>
      </dsp:txBody>
      <dsp:txXfrm>
        <a:off x="6302888" y="659458"/>
        <a:ext cx="5290790" cy="1059726"/>
      </dsp:txXfrm>
    </dsp:sp>
    <dsp:sp modelId="{DAA0950B-F1D7-41B8-91E8-B88141E48861}">
      <dsp:nvSpPr>
        <dsp:cNvPr id="0" name=""/>
        <dsp:cNvSpPr/>
      </dsp:nvSpPr>
      <dsp:spPr>
        <a:xfrm rot="19457599">
          <a:off x="5265147" y="2791289"/>
          <a:ext cx="1109009" cy="32356"/>
        </a:xfrm>
        <a:custGeom>
          <a:avLst/>
          <a:gdLst/>
          <a:ahLst/>
          <a:cxnLst/>
          <a:rect l="0" t="0" r="0" b="0"/>
          <a:pathLst>
            <a:path>
              <a:moveTo>
                <a:pt x="0" y="16178"/>
              </a:moveTo>
              <a:lnTo>
                <a:pt x="1109009" y="16178"/>
              </a:lnTo>
            </a:path>
          </a:pathLst>
        </a:custGeom>
        <a:noFill/>
        <a:ln w="12700" cap="flat" cmpd="sng" algn="ctr">
          <a:solidFill>
            <a:schemeClr val="accent1">
              <a:tint val="7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l-GR" sz="700" b="1" kern="1200">
            <a:solidFill>
              <a:schemeClr val="tx1"/>
            </a:solidFill>
          </a:endParaRPr>
        </a:p>
      </dsp:txBody>
      <dsp:txXfrm>
        <a:off x="5791927" y="2779742"/>
        <a:ext cx="55450" cy="55450"/>
      </dsp:txXfrm>
    </dsp:sp>
    <dsp:sp modelId="{217EF213-03E4-49CD-9FFE-FA49A1996316}">
      <dsp:nvSpPr>
        <dsp:cNvPr id="0" name=""/>
        <dsp:cNvSpPr/>
      </dsp:nvSpPr>
      <dsp:spPr>
        <a:xfrm>
          <a:off x="6269918" y="1921005"/>
          <a:ext cx="5356730" cy="1125666"/>
        </a:xfrm>
        <a:prstGeom prst="roundRect">
          <a:avLst>
            <a:gd name="adj" fmla="val 10000"/>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Font typeface="+mj-lt"/>
            <a:buNone/>
          </a:pPr>
          <a:r>
            <a:rPr lang="el-GR" sz="1600" b="1" kern="120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Η αναπτυξιακή προσέγγιση (growth approach)</a:t>
          </a:r>
          <a:endParaRPr lang="el-GR" sz="1600" b="1" kern="1200" dirty="0">
            <a:solidFill>
              <a:schemeClr val="tx1"/>
            </a:solidFill>
          </a:endParaRPr>
        </a:p>
      </dsp:txBody>
      <dsp:txXfrm>
        <a:off x="6302888" y="1953975"/>
        <a:ext cx="5290790" cy="1059726"/>
      </dsp:txXfrm>
    </dsp:sp>
    <dsp:sp modelId="{C9372DD1-0517-430D-832A-F47BC53DDD15}">
      <dsp:nvSpPr>
        <dsp:cNvPr id="0" name=""/>
        <dsp:cNvSpPr/>
      </dsp:nvSpPr>
      <dsp:spPr>
        <a:xfrm rot="2142401">
          <a:off x="5265147" y="3438547"/>
          <a:ext cx="1109009" cy="32356"/>
        </a:xfrm>
        <a:custGeom>
          <a:avLst/>
          <a:gdLst/>
          <a:ahLst/>
          <a:cxnLst/>
          <a:rect l="0" t="0" r="0" b="0"/>
          <a:pathLst>
            <a:path>
              <a:moveTo>
                <a:pt x="0" y="16178"/>
              </a:moveTo>
              <a:lnTo>
                <a:pt x="1109009" y="16178"/>
              </a:lnTo>
            </a:path>
          </a:pathLst>
        </a:custGeom>
        <a:noFill/>
        <a:ln w="12700" cap="flat" cmpd="sng" algn="ctr">
          <a:solidFill>
            <a:schemeClr val="accent1">
              <a:tint val="7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l-GR" sz="700" b="1" kern="1200">
            <a:solidFill>
              <a:schemeClr val="tx1"/>
            </a:solidFill>
          </a:endParaRPr>
        </a:p>
      </dsp:txBody>
      <dsp:txXfrm>
        <a:off x="5791927" y="3427000"/>
        <a:ext cx="55450" cy="55450"/>
      </dsp:txXfrm>
    </dsp:sp>
    <dsp:sp modelId="{028BBF13-1C32-4EAF-AA3B-69955E42F80C}">
      <dsp:nvSpPr>
        <dsp:cNvPr id="0" name=""/>
        <dsp:cNvSpPr/>
      </dsp:nvSpPr>
      <dsp:spPr>
        <a:xfrm>
          <a:off x="6269918" y="3215521"/>
          <a:ext cx="5356730" cy="1125666"/>
        </a:xfrm>
        <a:prstGeom prst="roundRect">
          <a:avLst>
            <a:gd name="adj" fmla="val 10000"/>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Font typeface="+mj-lt"/>
            <a:buNone/>
          </a:pPr>
          <a:r>
            <a:rPr lang="el-GR" sz="1600" b="1" kern="120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Η προσέγγιση της αλλαγής (change approach</a:t>
          </a:r>
          <a:endParaRPr lang="el-GR" sz="1600" b="1" kern="1200" dirty="0">
            <a:solidFill>
              <a:schemeClr val="tx1"/>
            </a:solidFill>
          </a:endParaRPr>
        </a:p>
      </dsp:txBody>
      <dsp:txXfrm>
        <a:off x="6302888" y="3248491"/>
        <a:ext cx="5290790" cy="1059726"/>
      </dsp:txXfrm>
    </dsp:sp>
    <dsp:sp modelId="{D47945B8-9556-4B90-84BD-CCB598CDF1F0}">
      <dsp:nvSpPr>
        <dsp:cNvPr id="0" name=""/>
        <dsp:cNvSpPr/>
      </dsp:nvSpPr>
      <dsp:spPr>
        <a:xfrm rot="3907178">
          <a:off x="4749436" y="4085805"/>
          <a:ext cx="2140431" cy="32356"/>
        </a:xfrm>
        <a:custGeom>
          <a:avLst/>
          <a:gdLst/>
          <a:ahLst/>
          <a:cxnLst/>
          <a:rect l="0" t="0" r="0" b="0"/>
          <a:pathLst>
            <a:path>
              <a:moveTo>
                <a:pt x="0" y="16178"/>
              </a:moveTo>
              <a:lnTo>
                <a:pt x="2140431" y="16178"/>
              </a:lnTo>
            </a:path>
          </a:pathLst>
        </a:custGeom>
        <a:noFill/>
        <a:ln w="12700" cap="flat" cmpd="sng" algn="ctr">
          <a:solidFill>
            <a:schemeClr val="accent1">
              <a:tint val="7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44500">
            <a:lnSpc>
              <a:spcPct val="90000"/>
            </a:lnSpc>
            <a:spcBef>
              <a:spcPct val="0"/>
            </a:spcBef>
            <a:spcAft>
              <a:spcPct val="35000"/>
            </a:spcAft>
            <a:buNone/>
          </a:pPr>
          <a:endParaRPr lang="el-GR" sz="1000" b="1" kern="1200">
            <a:solidFill>
              <a:schemeClr val="tx1"/>
            </a:solidFill>
          </a:endParaRPr>
        </a:p>
      </dsp:txBody>
      <dsp:txXfrm>
        <a:off x="5766141" y="4048472"/>
        <a:ext cx="107021" cy="107021"/>
      </dsp:txXfrm>
    </dsp:sp>
    <dsp:sp modelId="{822B15CC-3DCB-4910-940F-C8A3612013A4}">
      <dsp:nvSpPr>
        <dsp:cNvPr id="0" name=""/>
        <dsp:cNvSpPr/>
      </dsp:nvSpPr>
      <dsp:spPr>
        <a:xfrm>
          <a:off x="6269918" y="4510037"/>
          <a:ext cx="5356730" cy="1125666"/>
        </a:xfrm>
        <a:prstGeom prst="roundRect">
          <a:avLst>
            <a:gd name="adj" fmla="val 10000"/>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Font typeface="+mj-lt"/>
            <a:buNone/>
          </a:pPr>
          <a:r>
            <a:rPr lang="el-GR" sz="1600" b="1" kern="12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Η προσέγγιση επίλυσης προβλημάτων (</a:t>
          </a:r>
          <a:r>
            <a:rPr lang="el-GR" sz="1600" b="1" kern="1200" dirty="0" err="1">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problem-solving</a:t>
          </a:r>
          <a:r>
            <a:rPr lang="el-GR" sz="1600" b="1" kern="12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r>
            <a:rPr lang="el-GR" sz="1600" b="1" kern="1200" dirty="0" err="1">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approach</a:t>
          </a:r>
          <a:endParaRPr lang="el-GR" sz="1600" b="1" kern="1200" dirty="0">
            <a:solidFill>
              <a:schemeClr val="tx1"/>
            </a:solidFill>
          </a:endParaRPr>
        </a:p>
      </dsp:txBody>
      <dsp:txXfrm>
        <a:off x="6302888" y="4543007"/>
        <a:ext cx="5290790" cy="105972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04372E-EA7F-4437-9BD3-336FB2D5196A}">
      <dsp:nvSpPr>
        <dsp:cNvPr id="0" name=""/>
        <dsp:cNvSpPr/>
      </dsp:nvSpPr>
      <dsp:spPr>
        <a:xfrm>
          <a:off x="114801" y="364403"/>
          <a:ext cx="2847425" cy="5616005"/>
        </a:xfrm>
        <a:prstGeom prst="roundRect">
          <a:avLst>
            <a:gd name="adj" fmla="val 10000"/>
          </a:avLst>
        </a:prstGeom>
        <a:gradFill rotWithShape="0">
          <a:gsLst>
            <a:gs pos="0">
              <a:schemeClr val="accent1">
                <a:alpha val="80000"/>
                <a:hueOff val="0"/>
                <a:satOff val="0"/>
                <a:lumOff val="0"/>
                <a:alphaOff val="0"/>
                <a:satMod val="103000"/>
                <a:lumMod val="102000"/>
                <a:tint val="94000"/>
              </a:schemeClr>
            </a:gs>
            <a:gs pos="50000">
              <a:schemeClr val="accent1">
                <a:alpha val="80000"/>
                <a:hueOff val="0"/>
                <a:satOff val="0"/>
                <a:lumOff val="0"/>
                <a:alphaOff val="0"/>
                <a:satMod val="110000"/>
                <a:lumMod val="100000"/>
                <a:shade val="100000"/>
              </a:schemeClr>
            </a:gs>
            <a:gs pos="100000">
              <a:schemeClr val="accent1">
                <a:alpha val="8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l-GR" sz="1600" b="1" kern="1200">
              <a:effectLst/>
              <a:latin typeface="+mn-lt"/>
              <a:ea typeface="Times New Roman" panose="02020603050405020304" pitchFamily="18" charset="0"/>
              <a:cs typeface="Arial" panose="020B0604020202020204" pitchFamily="34" charset="0"/>
            </a:rPr>
            <a:t>Κατηγοριοποίηση προγραμμάτων επιμόρφωσης</a:t>
          </a:r>
          <a:endParaRPr lang="el-GR" sz="1600" kern="1200" dirty="0">
            <a:latin typeface="+mn-lt"/>
          </a:endParaRPr>
        </a:p>
      </dsp:txBody>
      <dsp:txXfrm>
        <a:off x="198199" y="447801"/>
        <a:ext cx="2680629" cy="5449209"/>
      </dsp:txXfrm>
    </dsp:sp>
    <dsp:sp modelId="{CECF130B-E924-46EA-9BFA-9156BC04E4C9}">
      <dsp:nvSpPr>
        <dsp:cNvPr id="0" name=""/>
        <dsp:cNvSpPr/>
      </dsp:nvSpPr>
      <dsp:spPr>
        <a:xfrm>
          <a:off x="2962226" y="3152210"/>
          <a:ext cx="1138970" cy="40390"/>
        </a:xfrm>
        <a:custGeom>
          <a:avLst/>
          <a:gdLst/>
          <a:ahLst/>
          <a:cxnLst/>
          <a:rect l="0" t="0" r="0" b="0"/>
          <a:pathLst>
            <a:path>
              <a:moveTo>
                <a:pt x="0" y="20195"/>
              </a:moveTo>
              <a:lnTo>
                <a:pt x="1138970" y="20195"/>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l-GR" sz="700" kern="1200">
            <a:solidFill>
              <a:schemeClr val="tx1"/>
            </a:solidFill>
            <a:latin typeface="+mn-lt"/>
          </a:endParaRPr>
        </a:p>
      </dsp:txBody>
      <dsp:txXfrm>
        <a:off x="3503237" y="3143931"/>
        <a:ext cx="56948" cy="56948"/>
      </dsp:txXfrm>
    </dsp:sp>
    <dsp:sp modelId="{067BDDAA-3EC7-44C8-BE8C-176CC8B61B4A}">
      <dsp:nvSpPr>
        <dsp:cNvPr id="0" name=""/>
        <dsp:cNvSpPr/>
      </dsp:nvSpPr>
      <dsp:spPr>
        <a:xfrm>
          <a:off x="4101196" y="1606407"/>
          <a:ext cx="2847425" cy="3131996"/>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l-GR" sz="1600" kern="1200">
              <a:effectLst/>
              <a:latin typeface="+mn-lt"/>
              <a:ea typeface="Times New Roman" panose="02020603050405020304" pitchFamily="18" charset="0"/>
              <a:cs typeface="Arial" panose="020B0604020202020204" pitchFamily="34" charset="0"/>
            </a:rPr>
            <a:t>Τα προγράμματα επιμόρφωσης διαφοροποιούνται ανάλογα με το περιεχόμενο, τη διάρκεια, τη δεσμευτικότητα, τον φορέα υλοποίησης, τον χώρο διεξαγωγής και τη μεθοδολογία (Φωκίδη &amp; Ράπτης, 2008). Έτσι μπορεί να ταξινομηθούν με βάση:</a:t>
          </a:r>
          <a:endParaRPr lang="el-GR" sz="1600" kern="1200" dirty="0">
            <a:latin typeface="+mn-lt"/>
          </a:endParaRPr>
        </a:p>
      </dsp:txBody>
      <dsp:txXfrm>
        <a:off x="4184594" y="1689805"/>
        <a:ext cx="2680629" cy="2965200"/>
      </dsp:txXfrm>
    </dsp:sp>
    <dsp:sp modelId="{D53B21BA-F49A-42BC-9D73-CE0D3243CE08}">
      <dsp:nvSpPr>
        <dsp:cNvPr id="0" name=""/>
        <dsp:cNvSpPr/>
      </dsp:nvSpPr>
      <dsp:spPr>
        <a:xfrm rot="17692822">
          <a:off x="6164526" y="1924258"/>
          <a:ext cx="2707160" cy="40390"/>
        </a:xfrm>
        <a:custGeom>
          <a:avLst/>
          <a:gdLst/>
          <a:ahLst/>
          <a:cxnLst/>
          <a:rect l="0" t="0" r="0" b="0"/>
          <a:pathLst>
            <a:path>
              <a:moveTo>
                <a:pt x="0" y="20195"/>
              </a:moveTo>
              <a:lnTo>
                <a:pt x="2707160" y="20195"/>
              </a:lnTo>
            </a:path>
          </a:pathLst>
        </a:custGeom>
        <a:noFill/>
        <a:ln w="12700" cap="flat" cmpd="sng" algn="ctr">
          <a:solidFill>
            <a:schemeClr val="accent1">
              <a:tint val="7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66725">
            <a:lnSpc>
              <a:spcPct val="90000"/>
            </a:lnSpc>
            <a:spcBef>
              <a:spcPct val="0"/>
            </a:spcBef>
            <a:spcAft>
              <a:spcPct val="35000"/>
            </a:spcAft>
            <a:buNone/>
          </a:pPr>
          <a:endParaRPr lang="el-GR" sz="1050" kern="1200">
            <a:solidFill>
              <a:schemeClr val="tx1"/>
            </a:solidFill>
            <a:latin typeface="+mn-lt"/>
          </a:endParaRPr>
        </a:p>
      </dsp:txBody>
      <dsp:txXfrm>
        <a:off x="7450428" y="1876774"/>
        <a:ext cx="135358" cy="135358"/>
      </dsp:txXfrm>
    </dsp:sp>
    <dsp:sp modelId="{359F81A1-E723-438A-BF5A-AE68176894DB}">
      <dsp:nvSpPr>
        <dsp:cNvPr id="0" name=""/>
        <dsp:cNvSpPr/>
      </dsp:nvSpPr>
      <dsp:spPr>
        <a:xfrm>
          <a:off x="8087592" y="4645"/>
          <a:ext cx="2847425" cy="1423712"/>
        </a:xfrm>
        <a:prstGeom prst="roundRect">
          <a:avLst>
            <a:gd name="adj" fmla="val 10000"/>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SzPts val="1000"/>
            <a:buFont typeface="Symbol" panose="05050102010706020507" pitchFamily="18" charset="2"/>
            <a:buNone/>
          </a:pPr>
          <a:r>
            <a:rPr lang="el-GR" sz="1600" kern="1200">
              <a:effectLst/>
              <a:latin typeface="+mn-lt"/>
              <a:ea typeface="Times New Roman" panose="02020603050405020304" pitchFamily="18" charset="0"/>
              <a:cs typeface="Arial" panose="020B0604020202020204" pitchFamily="34" charset="0"/>
            </a:rPr>
            <a:t>το στάδιο σταδιοδρομίας (εισαγωγική ή ενδοϋπηρεσιακή επιμόρφωση),</a:t>
          </a:r>
          <a:endParaRPr lang="el-GR" sz="1600" kern="1200" dirty="0">
            <a:latin typeface="+mn-lt"/>
          </a:endParaRPr>
        </a:p>
      </dsp:txBody>
      <dsp:txXfrm>
        <a:off x="8129291" y="46344"/>
        <a:ext cx="2764027" cy="1340314"/>
      </dsp:txXfrm>
    </dsp:sp>
    <dsp:sp modelId="{D0865F10-6FBA-441A-BA3F-0C12B1349DE1}">
      <dsp:nvSpPr>
        <dsp:cNvPr id="0" name=""/>
        <dsp:cNvSpPr/>
      </dsp:nvSpPr>
      <dsp:spPr>
        <a:xfrm rot="19457599">
          <a:off x="6816784" y="2742893"/>
          <a:ext cx="1402645" cy="40390"/>
        </a:xfrm>
        <a:custGeom>
          <a:avLst/>
          <a:gdLst/>
          <a:ahLst/>
          <a:cxnLst/>
          <a:rect l="0" t="0" r="0" b="0"/>
          <a:pathLst>
            <a:path>
              <a:moveTo>
                <a:pt x="0" y="20195"/>
              </a:moveTo>
              <a:lnTo>
                <a:pt x="1402645" y="20195"/>
              </a:lnTo>
            </a:path>
          </a:pathLst>
        </a:custGeom>
        <a:noFill/>
        <a:ln w="12700" cap="flat" cmpd="sng" algn="ctr">
          <a:solidFill>
            <a:schemeClr val="accent1">
              <a:tint val="7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l-GR" sz="700" kern="1200">
            <a:solidFill>
              <a:schemeClr val="tx1"/>
            </a:solidFill>
            <a:latin typeface="+mn-lt"/>
          </a:endParaRPr>
        </a:p>
      </dsp:txBody>
      <dsp:txXfrm>
        <a:off x="7483040" y="2728022"/>
        <a:ext cx="70132" cy="70132"/>
      </dsp:txXfrm>
    </dsp:sp>
    <dsp:sp modelId="{47A63A0D-FE51-40AB-AFE3-64B549FC69BD}">
      <dsp:nvSpPr>
        <dsp:cNvPr id="0" name=""/>
        <dsp:cNvSpPr/>
      </dsp:nvSpPr>
      <dsp:spPr>
        <a:xfrm>
          <a:off x="8087592" y="1641915"/>
          <a:ext cx="2847425" cy="1423712"/>
        </a:xfrm>
        <a:prstGeom prst="roundRect">
          <a:avLst>
            <a:gd name="adj" fmla="val 10000"/>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SzPts val="1000"/>
            <a:buFont typeface="Symbol" panose="05050102010706020507" pitchFamily="18" charset="2"/>
            <a:buNone/>
          </a:pPr>
          <a:r>
            <a:rPr lang="el-GR" sz="1600" kern="1200">
              <a:effectLst/>
              <a:latin typeface="+mn-lt"/>
              <a:ea typeface="Times New Roman" panose="02020603050405020304" pitchFamily="18" charset="0"/>
              <a:cs typeface="Arial" panose="020B0604020202020204" pitchFamily="34" charset="0"/>
            </a:rPr>
            <a:t>τη διάρκεια (βραχεία, μεσαία, μακρά),</a:t>
          </a:r>
          <a:endParaRPr lang="el-GR" sz="1600" kern="1200" dirty="0">
            <a:latin typeface="+mn-lt"/>
          </a:endParaRPr>
        </a:p>
      </dsp:txBody>
      <dsp:txXfrm>
        <a:off x="8129291" y="1683614"/>
        <a:ext cx="2764027" cy="1340314"/>
      </dsp:txXfrm>
    </dsp:sp>
    <dsp:sp modelId="{2EE34C8D-A43F-431B-8A95-1F91A2E29666}">
      <dsp:nvSpPr>
        <dsp:cNvPr id="0" name=""/>
        <dsp:cNvSpPr/>
      </dsp:nvSpPr>
      <dsp:spPr>
        <a:xfrm rot="2142401">
          <a:off x="6816784" y="3561528"/>
          <a:ext cx="1402645" cy="40390"/>
        </a:xfrm>
        <a:custGeom>
          <a:avLst/>
          <a:gdLst/>
          <a:ahLst/>
          <a:cxnLst/>
          <a:rect l="0" t="0" r="0" b="0"/>
          <a:pathLst>
            <a:path>
              <a:moveTo>
                <a:pt x="0" y="20195"/>
              </a:moveTo>
              <a:lnTo>
                <a:pt x="1402645" y="20195"/>
              </a:lnTo>
            </a:path>
          </a:pathLst>
        </a:custGeom>
        <a:noFill/>
        <a:ln w="12700" cap="flat" cmpd="sng" algn="ctr">
          <a:solidFill>
            <a:schemeClr val="accent1">
              <a:tint val="7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l-GR" sz="700" kern="1200">
            <a:solidFill>
              <a:schemeClr val="tx1"/>
            </a:solidFill>
            <a:latin typeface="+mn-lt"/>
          </a:endParaRPr>
        </a:p>
      </dsp:txBody>
      <dsp:txXfrm>
        <a:off x="7483040" y="3546657"/>
        <a:ext cx="70132" cy="70132"/>
      </dsp:txXfrm>
    </dsp:sp>
    <dsp:sp modelId="{42D32322-42D2-4845-B05E-95368F7B111D}">
      <dsp:nvSpPr>
        <dsp:cNvPr id="0" name=""/>
        <dsp:cNvSpPr/>
      </dsp:nvSpPr>
      <dsp:spPr>
        <a:xfrm>
          <a:off x="8087592" y="3279184"/>
          <a:ext cx="2847425" cy="1423712"/>
        </a:xfrm>
        <a:prstGeom prst="roundRect">
          <a:avLst>
            <a:gd name="adj" fmla="val 10000"/>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SzPts val="1000"/>
            <a:buFont typeface="Symbol" panose="05050102010706020507" pitchFamily="18" charset="2"/>
            <a:buNone/>
          </a:pPr>
          <a:r>
            <a:rPr lang="el-GR" sz="1600" kern="1200">
              <a:effectLst/>
              <a:latin typeface="+mn-lt"/>
              <a:ea typeface="Times New Roman" panose="02020603050405020304" pitchFamily="18" charset="0"/>
              <a:cs typeface="Arial" panose="020B0604020202020204" pitchFamily="34" charset="0"/>
            </a:rPr>
            <a:t>την περιοδικότητα (εφάπαξ ή δια βίου),</a:t>
          </a:r>
          <a:endParaRPr lang="el-GR" sz="1600" kern="1200" dirty="0">
            <a:latin typeface="+mn-lt"/>
          </a:endParaRPr>
        </a:p>
      </dsp:txBody>
      <dsp:txXfrm>
        <a:off x="8129291" y="3320883"/>
        <a:ext cx="2764027" cy="1340314"/>
      </dsp:txXfrm>
    </dsp:sp>
    <dsp:sp modelId="{4904212F-1263-46DF-9F90-2CE67CB87F24}">
      <dsp:nvSpPr>
        <dsp:cNvPr id="0" name=""/>
        <dsp:cNvSpPr/>
      </dsp:nvSpPr>
      <dsp:spPr>
        <a:xfrm rot="3907178">
          <a:off x="6164526" y="4380162"/>
          <a:ext cx="2707160" cy="40390"/>
        </a:xfrm>
        <a:custGeom>
          <a:avLst/>
          <a:gdLst/>
          <a:ahLst/>
          <a:cxnLst/>
          <a:rect l="0" t="0" r="0" b="0"/>
          <a:pathLst>
            <a:path>
              <a:moveTo>
                <a:pt x="0" y="20195"/>
              </a:moveTo>
              <a:lnTo>
                <a:pt x="2707160" y="20195"/>
              </a:lnTo>
            </a:path>
          </a:pathLst>
        </a:custGeom>
        <a:noFill/>
        <a:ln w="12700" cap="flat" cmpd="sng" algn="ctr">
          <a:solidFill>
            <a:schemeClr val="accent1">
              <a:tint val="7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66725">
            <a:lnSpc>
              <a:spcPct val="90000"/>
            </a:lnSpc>
            <a:spcBef>
              <a:spcPct val="0"/>
            </a:spcBef>
            <a:spcAft>
              <a:spcPct val="35000"/>
            </a:spcAft>
            <a:buNone/>
          </a:pPr>
          <a:endParaRPr lang="el-GR" sz="1050" kern="1200">
            <a:solidFill>
              <a:schemeClr val="tx1"/>
            </a:solidFill>
            <a:latin typeface="+mn-lt"/>
          </a:endParaRPr>
        </a:p>
      </dsp:txBody>
      <dsp:txXfrm>
        <a:off x="7450428" y="4332679"/>
        <a:ext cx="135358" cy="135358"/>
      </dsp:txXfrm>
    </dsp:sp>
    <dsp:sp modelId="{C8CB4DC3-47D3-4264-815A-E9D1854505F7}">
      <dsp:nvSpPr>
        <dsp:cNvPr id="0" name=""/>
        <dsp:cNvSpPr/>
      </dsp:nvSpPr>
      <dsp:spPr>
        <a:xfrm>
          <a:off x="8087592" y="4916453"/>
          <a:ext cx="2847425" cy="1423712"/>
        </a:xfrm>
        <a:prstGeom prst="roundRect">
          <a:avLst>
            <a:gd name="adj" fmla="val 10000"/>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l-GR" sz="1600" kern="1200">
              <a:effectLst/>
              <a:latin typeface="+mn-lt"/>
              <a:ea typeface="Times New Roman" panose="02020603050405020304" pitchFamily="18" charset="0"/>
              <a:cs typeface="Arial" panose="020B0604020202020204" pitchFamily="34" charset="0"/>
            </a:rPr>
            <a:t>το πλαίσιο διεξαγωγής (ενδοσχολική, σχολειοκεντρική, εκτός σχολείου) </a:t>
          </a:r>
          <a:endParaRPr lang="el-GR" sz="1600" kern="1200" dirty="0">
            <a:latin typeface="+mn-lt"/>
          </a:endParaRPr>
        </a:p>
      </dsp:txBody>
      <dsp:txXfrm>
        <a:off x="8129291" y="4958152"/>
        <a:ext cx="2764027" cy="134031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20AC41-F591-4311-B35D-F309F6E2CBB2}">
      <dsp:nvSpPr>
        <dsp:cNvPr id="0" name=""/>
        <dsp:cNvSpPr/>
      </dsp:nvSpPr>
      <dsp:spPr>
        <a:xfrm>
          <a:off x="8597" y="886388"/>
          <a:ext cx="2196006" cy="4631027"/>
        </a:xfrm>
        <a:prstGeom prst="roundRect">
          <a:avLst>
            <a:gd name="adj" fmla="val 10000"/>
          </a:avLst>
        </a:prstGeom>
        <a:gradFill rotWithShape="0">
          <a:gsLst>
            <a:gs pos="0">
              <a:schemeClr val="accent1">
                <a:alpha val="80000"/>
                <a:hueOff val="0"/>
                <a:satOff val="0"/>
                <a:lumOff val="0"/>
                <a:alphaOff val="0"/>
                <a:satMod val="103000"/>
                <a:lumMod val="102000"/>
                <a:tint val="94000"/>
              </a:schemeClr>
            </a:gs>
            <a:gs pos="50000">
              <a:schemeClr val="accent1">
                <a:alpha val="80000"/>
                <a:hueOff val="0"/>
                <a:satOff val="0"/>
                <a:lumOff val="0"/>
                <a:alphaOff val="0"/>
                <a:satMod val="110000"/>
                <a:lumMod val="100000"/>
                <a:shade val="100000"/>
              </a:schemeClr>
            </a:gs>
            <a:gs pos="100000">
              <a:schemeClr val="accent1">
                <a:alpha val="8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l-GR" sz="2000" b="1" kern="1200">
              <a:effectLst/>
              <a:latin typeface="Times New Roman" panose="02020603050405020304" pitchFamily="18" charset="0"/>
              <a:ea typeface="Times New Roman" panose="02020603050405020304" pitchFamily="18" charset="0"/>
              <a:cs typeface="Arial" panose="020B0604020202020204" pitchFamily="34" charset="0"/>
            </a:rPr>
            <a:t>Η επιμόρφωση στο πλαίσιο της δια βίου μάθησης</a:t>
          </a:r>
          <a:endParaRPr lang="el-GR" sz="2000" kern="1200" dirty="0"/>
        </a:p>
      </dsp:txBody>
      <dsp:txXfrm>
        <a:off x="72916" y="950707"/>
        <a:ext cx="2067368" cy="4502389"/>
      </dsp:txXfrm>
    </dsp:sp>
    <dsp:sp modelId="{E9E2CA58-B987-4D86-96D2-007431F83174}">
      <dsp:nvSpPr>
        <dsp:cNvPr id="0" name=""/>
        <dsp:cNvSpPr/>
      </dsp:nvSpPr>
      <dsp:spPr>
        <a:xfrm>
          <a:off x="2204603" y="3187370"/>
          <a:ext cx="827183" cy="29063"/>
        </a:xfrm>
        <a:custGeom>
          <a:avLst/>
          <a:gdLst/>
          <a:ahLst/>
          <a:cxnLst/>
          <a:rect l="0" t="0" r="0" b="0"/>
          <a:pathLst>
            <a:path>
              <a:moveTo>
                <a:pt x="0" y="14531"/>
              </a:moveTo>
              <a:lnTo>
                <a:pt x="827183" y="14531"/>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l-GR" sz="800" kern="1200">
            <a:solidFill>
              <a:schemeClr val="tx1"/>
            </a:solidFill>
          </a:endParaRPr>
        </a:p>
      </dsp:txBody>
      <dsp:txXfrm>
        <a:off x="2597515" y="3181222"/>
        <a:ext cx="41359" cy="41359"/>
      </dsp:txXfrm>
    </dsp:sp>
    <dsp:sp modelId="{49A8D80A-963B-43B2-9FD8-6195B7927A68}">
      <dsp:nvSpPr>
        <dsp:cNvPr id="0" name=""/>
        <dsp:cNvSpPr/>
      </dsp:nvSpPr>
      <dsp:spPr>
        <a:xfrm>
          <a:off x="3031787" y="1402923"/>
          <a:ext cx="2067958" cy="3597958"/>
        </a:xfrm>
        <a:prstGeom prst="roundRect">
          <a:avLst>
            <a:gd name="adj" fmla="val 10000"/>
          </a:avLst>
        </a:prstGeom>
        <a:gradFill rotWithShape="0">
          <a:gsLst>
            <a:gs pos="0">
              <a:schemeClr val="accent1">
                <a:alpha val="70000"/>
                <a:hueOff val="0"/>
                <a:satOff val="0"/>
                <a:lumOff val="0"/>
                <a:alphaOff val="0"/>
                <a:satMod val="103000"/>
                <a:lumMod val="102000"/>
                <a:tint val="94000"/>
              </a:schemeClr>
            </a:gs>
            <a:gs pos="50000">
              <a:schemeClr val="accent1">
                <a:alpha val="70000"/>
                <a:hueOff val="0"/>
                <a:satOff val="0"/>
                <a:lumOff val="0"/>
                <a:alphaOff val="0"/>
                <a:satMod val="110000"/>
                <a:lumMod val="100000"/>
                <a:shade val="100000"/>
              </a:schemeClr>
            </a:gs>
            <a:gs pos="100000">
              <a:schemeClr val="accent1">
                <a:alpha val="7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cs typeface="Arial" panose="020B0604020202020204" pitchFamily="34" charset="0"/>
            </a:rPr>
            <a:t>Η μετάβαση της σύγχρονης κοινωνίας στη </a:t>
          </a:r>
          <a:r>
            <a:rPr lang="el-GR" sz="1800" kern="1200" dirty="0" err="1">
              <a:effectLst/>
              <a:latin typeface="Times New Roman" panose="02020603050405020304" pitchFamily="18" charset="0"/>
              <a:ea typeface="Times New Roman" panose="02020603050405020304" pitchFamily="18" charset="0"/>
              <a:cs typeface="Arial" panose="020B0604020202020204" pitchFamily="34" charset="0"/>
            </a:rPr>
            <a:t>μετανεωτερικότητα</a:t>
          </a:r>
          <a:r>
            <a:rPr lang="el-GR" sz="1800" kern="1200" dirty="0">
              <a:effectLst/>
              <a:latin typeface="Times New Roman" panose="02020603050405020304" pitchFamily="18" charset="0"/>
              <a:ea typeface="Times New Roman" panose="02020603050405020304" pitchFamily="18" charset="0"/>
              <a:cs typeface="Arial" panose="020B0604020202020204" pitchFamily="34" charset="0"/>
            </a:rPr>
            <a:t> έχει προκαλέσει σημαντικές αλλαγές τόσο στην εκπαίδευση όσο και στον ρόλο του εκπαιδευτικού. </a:t>
          </a:r>
          <a:r>
            <a:rPr lang="el-GR" sz="1800" kern="12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Ειδικότερα:</a:t>
          </a:r>
          <a:br>
            <a:rPr lang="el-GR" sz="1800" kern="1200" dirty="0">
              <a:effectLst/>
              <a:latin typeface="Times New Roman" panose="02020603050405020304" pitchFamily="18" charset="0"/>
              <a:ea typeface="Times New Roman" panose="02020603050405020304" pitchFamily="18" charset="0"/>
              <a:cs typeface="Arial" panose="020B0604020202020204" pitchFamily="34" charset="0"/>
            </a:rPr>
          </a:br>
          <a:endParaRPr lang="el-GR" sz="1800" kern="1200" dirty="0"/>
        </a:p>
      </dsp:txBody>
      <dsp:txXfrm>
        <a:off x="3092355" y="1463491"/>
        <a:ext cx="1946822" cy="3476822"/>
      </dsp:txXfrm>
    </dsp:sp>
    <dsp:sp modelId="{1E9555AC-A16D-4AFC-8153-8170815F9C52}">
      <dsp:nvSpPr>
        <dsp:cNvPr id="0" name=""/>
        <dsp:cNvSpPr/>
      </dsp:nvSpPr>
      <dsp:spPr>
        <a:xfrm rot="17330749">
          <a:off x="4232956" y="1975629"/>
          <a:ext cx="2560760" cy="29063"/>
        </a:xfrm>
        <a:custGeom>
          <a:avLst/>
          <a:gdLst/>
          <a:ahLst/>
          <a:cxnLst/>
          <a:rect l="0" t="0" r="0" b="0"/>
          <a:pathLst>
            <a:path>
              <a:moveTo>
                <a:pt x="0" y="14531"/>
              </a:moveTo>
              <a:lnTo>
                <a:pt x="2560760" y="14531"/>
              </a:lnTo>
            </a:path>
          </a:pathLst>
        </a:custGeom>
        <a:noFill/>
        <a:ln w="12700" cap="flat" cmpd="sng" algn="ctr">
          <a:solidFill>
            <a:schemeClr val="accent1">
              <a:tint val="7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88950">
            <a:lnSpc>
              <a:spcPct val="90000"/>
            </a:lnSpc>
            <a:spcBef>
              <a:spcPct val="0"/>
            </a:spcBef>
            <a:spcAft>
              <a:spcPct val="35000"/>
            </a:spcAft>
            <a:buNone/>
          </a:pPr>
          <a:endParaRPr lang="el-GR" sz="1100" kern="1200">
            <a:solidFill>
              <a:schemeClr val="tx1"/>
            </a:solidFill>
          </a:endParaRPr>
        </a:p>
      </dsp:txBody>
      <dsp:txXfrm>
        <a:off x="5449318" y="1926142"/>
        <a:ext cx="128038" cy="128038"/>
      </dsp:txXfrm>
    </dsp:sp>
    <dsp:sp modelId="{CEE62732-718D-4BFF-B4BF-DE7CA9E9CFBA}">
      <dsp:nvSpPr>
        <dsp:cNvPr id="0" name=""/>
        <dsp:cNvSpPr/>
      </dsp:nvSpPr>
      <dsp:spPr>
        <a:xfrm>
          <a:off x="5926928" y="48141"/>
          <a:ext cx="5335518" cy="1460557"/>
        </a:xfrm>
        <a:prstGeom prst="roundRect">
          <a:avLst>
            <a:gd name="adj" fmla="val 10000"/>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cs typeface="Arial" panose="020B0604020202020204" pitchFamily="34" charset="0"/>
            </a:rPr>
            <a:t>α) παρατηρείται μετατόπιση από την ποσοτική συσσώρευση γνώσεων προς την ποιοτική μάθηση και την ανάπτυξη «δεξιοτήτων-κλειδιών» (όπως επίλυση προβλημάτων και δημιουργική σκέψη),</a:t>
          </a:r>
          <a:endParaRPr lang="el-GR" sz="1800" kern="1200" dirty="0"/>
        </a:p>
      </dsp:txBody>
      <dsp:txXfrm>
        <a:off x="5969706" y="90919"/>
        <a:ext cx="5249962" cy="1375001"/>
      </dsp:txXfrm>
    </dsp:sp>
    <dsp:sp modelId="{74883E03-2DA5-42D9-9F07-2DAF28AAC573}">
      <dsp:nvSpPr>
        <dsp:cNvPr id="0" name=""/>
        <dsp:cNvSpPr/>
      </dsp:nvSpPr>
      <dsp:spPr>
        <a:xfrm rot="18940696">
          <a:off x="4935233" y="2783457"/>
          <a:ext cx="1156208" cy="29063"/>
        </a:xfrm>
        <a:custGeom>
          <a:avLst/>
          <a:gdLst/>
          <a:ahLst/>
          <a:cxnLst/>
          <a:rect l="0" t="0" r="0" b="0"/>
          <a:pathLst>
            <a:path>
              <a:moveTo>
                <a:pt x="0" y="14531"/>
              </a:moveTo>
              <a:lnTo>
                <a:pt x="1156208" y="14531"/>
              </a:lnTo>
            </a:path>
          </a:pathLst>
        </a:custGeom>
        <a:noFill/>
        <a:ln w="12700" cap="flat" cmpd="sng" algn="ctr">
          <a:solidFill>
            <a:schemeClr val="accent1">
              <a:tint val="7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l-GR" sz="800" kern="1200">
            <a:solidFill>
              <a:schemeClr val="tx1"/>
            </a:solidFill>
          </a:endParaRPr>
        </a:p>
      </dsp:txBody>
      <dsp:txXfrm>
        <a:off x="5484431" y="2769083"/>
        <a:ext cx="57810" cy="57810"/>
      </dsp:txXfrm>
    </dsp:sp>
    <dsp:sp modelId="{2F16C5BE-98F5-415A-A13E-1415CFACE55B}">
      <dsp:nvSpPr>
        <dsp:cNvPr id="0" name=""/>
        <dsp:cNvSpPr/>
      </dsp:nvSpPr>
      <dsp:spPr>
        <a:xfrm>
          <a:off x="5926928" y="1663796"/>
          <a:ext cx="5335518" cy="1460557"/>
        </a:xfrm>
        <a:prstGeom prst="roundRect">
          <a:avLst>
            <a:gd name="adj" fmla="val 10000"/>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a:effectLst/>
              <a:latin typeface="Times New Roman" panose="02020603050405020304" pitchFamily="18" charset="0"/>
              <a:ea typeface="Times New Roman" panose="02020603050405020304" pitchFamily="18" charset="0"/>
              <a:cs typeface="Arial" panose="020B0604020202020204" pitchFamily="34" charset="0"/>
            </a:rPr>
            <a:t>β) ενισχύεται η ανάγκη και τα κίνητρα για διά βίου εκπαίδευση</a:t>
          </a:r>
          <a:endParaRPr lang="el-GR" sz="1800" kern="1200" dirty="0"/>
        </a:p>
      </dsp:txBody>
      <dsp:txXfrm>
        <a:off x="5969706" y="1706574"/>
        <a:ext cx="5249962" cy="1375001"/>
      </dsp:txXfrm>
    </dsp:sp>
    <dsp:sp modelId="{81AF002E-372C-4CB9-8FEA-B8FD9C831710}">
      <dsp:nvSpPr>
        <dsp:cNvPr id="0" name=""/>
        <dsp:cNvSpPr/>
      </dsp:nvSpPr>
      <dsp:spPr>
        <a:xfrm rot="2659304">
          <a:off x="4935233" y="3591284"/>
          <a:ext cx="1156208" cy="29063"/>
        </a:xfrm>
        <a:custGeom>
          <a:avLst/>
          <a:gdLst/>
          <a:ahLst/>
          <a:cxnLst/>
          <a:rect l="0" t="0" r="0" b="0"/>
          <a:pathLst>
            <a:path>
              <a:moveTo>
                <a:pt x="0" y="14531"/>
              </a:moveTo>
              <a:lnTo>
                <a:pt x="1156208" y="14531"/>
              </a:lnTo>
            </a:path>
          </a:pathLst>
        </a:custGeom>
        <a:noFill/>
        <a:ln w="12700" cap="flat" cmpd="sng" algn="ctr">
          <a:solidFill>
            <a:schemeClr val="accent1">
              <a:tint val="7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l-GR" sz="800" kern="1200">
            <a:solidFill>
              <a:schemeClr val="tx1"/>
            </a:solidFill>
          </a:endParaRPr>
        </a:p>
      </dsp:txBody>
      <dsp:txXfrm>
        <a:off x="5484431" y="3576910"/>
        <a:ext cx="57810" cy="57810"/>
      </dsp:txXfrm>
    </dsp:sp>
    <dsp:sp modelId="{FCD307E9-1365-4078-A9C9-647D21A033B7}">
      <dsp:nvSpPr>
        <dsp:cNvPr id="0" name=""/>
        <dsp:cNvSpPr/>
      </dsp:nvSpPr>
      <dsp:spPr>
        <a:xfrm>
          <a:off x="5926928" y="3279450"/>
          <a:ext cx="5335518" cy="1460557"/>
        </a:xfrm>
        <a:prstGeom prst="roundRect">
          <a:avLst>
            <a:gd name="adj" fmla="val 10000"/>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a:effectLst/>
              <a:latin typeface="Times New Roman" panose="02020603050405020304" pitchFamily="18" charset="0"/>
              <a:ea typeface="Times New Roman" panose="02020603050405020304" pitchFamily="18" charset="0"/>
              <a:cs typeface="Arial" panose="020B0604020202020204" pitchFamily="34" charset="0"/>
            </a:rPr>
            <a:t>γ) προβάλλεται η σημασία της κριτικής στάσης απέναντι στην πληροφορία και τις τεχνολογικές εξελίξεις,</a:t>
          </a:r>
          <a:endParaRPr lang="el-GR" sz="1800" kern="1200" dirty="0"/>
        </a:p>
      </dsp:txBody>
      <dsp:txXfrm>
        <a:off x="5969706" y="3322228"/>
        <a:ext cx="5249962" cy="1375001"/>
      </dsp:txXfrm>
    </dsp:sp>
    <dsp:sp modelId="{3EF21740-96FB-4873-B0E1-DFA17D140920}">
      <dsp:nvSpPr>
        <dsp:cNvPr id="0" name=""/>
        <dsp:cNvSpPr/>
      </dsp:nvSpPr>
      <dsp:spPr>
        <a:xfrm rot="4269251">
          <a:off x="4232956" y="4399111"/>
          <a:ext cx="2560760" cy="29063"/>
        </a:xfrm>
        <a:custGeom>
          <a:avLst/>
          <a:gdLst/>
          <a:ahLst/>
          <a:cxnLst/>
          <a:rect l="0" t="0" r="0" b="0"/>
          <a:pathLst>
            <a:path>
              <a:moveTo>
                <a:pt x="0" y="14531"/>
              </a:moveTo>
              <a:lnTo>
                <a:pt x="2560760" y="14531"/>
              </a:lnTo>
            </a:path>
          </a:pathLst>
        </a:custGeom>
        <a:noFill/>
        <a:ln w="12700" cap="flat" cmpd="sng" algn="ctr">
          <a:solidFill>
            <a:schemeClr val="accent1">
              <a:tint val="7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88950">
            <a:lnSpc>
              <a:spcPct val="90000"/>
            </a:lnSpc>
            <a:spcBef>
              <a:spcPct val="0"/>
            </a:spcBef>
            <a:spcAft>
              <a:spcPct val="35000"/>
            </a:spcAft>
            <a:buNone/>
          </a:pPr>
          <a:endParaRPr lang="el-GR" sz="1100" kern="1200">
            <a:solidFill>
              <a:schemeClr val="tx1"/>
            </a:solidFill>
          </a:endParaRPr>
        </a:p>
      </dsp:txBody>
      <dsp:txXfrm>
        <a:off x="5449318" y="4349624"/>
        <a:ext cx="128038" cy="128038"/>
      </dsp:txXfrm>
    </dsp:sp>
    <dsp:sp modelId="{2A456FD1-AFED-405B-969F-538B05DC0FDB}">
      <dsp:nvSpPr>
        <dsp:cNvPr id="0" name=""/>
        <dsp:cNvSpPr/>
      </dsp:nvSpPr>
      <dsp:spPr>
        <a:xfrm>
          <a:off x="5926928" y="4895105"/>
          <a:ext cx="5335518" cy="1460557"/>
        </a:xfrm>
        <a:prstGeom prst="roundRect">
          <a:avLst>
            <a:gd name="adj" fmla="val 10000"/>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l-GR" sz="1800" kern="1200" dirty="0">
              <a:effectLst/>
              <a:latin typeface="Times New Roman" panose="02020603050405020304" pitchFamily="18" charset="0"/>
              <a:ea typeface="Times New Roman" panose="02020603050405020304" pitchFamily="18" charset="0"/>
              <a:cs typeface="Arial" panose="020B0604020202020204" pitchFamily="34" charset="0"/>
            </a:rPr>
            <a:t>δ) η πολυπολιτισμική φύση της κοινωνίας αποτυπώνεται στην ανάπτυξη της διαπολιτισμικής εκπαίδευσης, η οποία προωθεί την </a:t>
          </a:r>
          <a:r>
            <a:rPr lang="el-GR" sz="1800" kern="1200" dirty="0" err="1">
              <a:effectLst/>
              <a:latin typeface="Times New Roman" panose="02020603050405020304" pitchFamily="18" charset="0"/>
              <a:ea typeface="Times New Roman" panose="02020603050405020304" pitchFamily="18" charset="0"/>
              <a:cs typeface="Arial" panose="020B0604020202020204" pitchFamily="34" charset="0"/>
            </a:rPr>
            <a:t>ενσυναίσθηση</a:t>
          </a:r>
          <a:r>
            <a:rPr lang="el-GR" sz="1800" kern="1200" dirty="0">
              <a:effectLst/>
              <a:latin typeface="Times New Roman" panose="02020603050405020304" pitchFamily="18" charset="0"/>
              <a:ea typeface="Times New Roman" panose="02020603050405020304" pitchFamily="18" charset="0"/>
              <a:cs typeface="Arial" panose="020B0604020202020204" pitchFamily="34" charset="0"/>
            </a:rPr>
            <a:t>, την κατανόηση και τον σεβασμό της διαφορετικότητας (Ξωχέλλης, 2005).</a:t>
          </a:r>
          <a:br>
            <a:rPr lang="el-GR" sz="1800" kern="1200" dirty="0">
              <a:effectLst/>
              <a:latin typeface="Times New Roman" panose="02020603050405020304" pitchFamily="18" charset="0"/>
              <a:ea typeface="Times New Roman" panose="02020603050405020304" pitchFamily="18" charset="0"/>
              <a:cs typeface="Arial" panose="020B0604020202020204" pitchFamily="34" charset="0"/>
            </a:rPr>
          </a:br>
          <a:endParaRPr lang="el-GR" sz="1800" kern="1200" dirty="0"/>
        </a:p>
      </dsp:txBody>
      <dsp:txXfrm>
        <a:off x="5969706" y="4937883"/>
        <a:ext cx="5249962" cy="137500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146177-B46A-4183-95AD-9F569D08EC62}">
      <dsp:nvSpPr>
        <dsp:cNvPr id="0" name=""/>
        <dsp:cNvSpPr/>
      </dsp:nvSpPr>
      <dsp:spPr>
        <a:xfrm>
          <a:off x="4505003" y="2451505"/>
          <a:ext cx="2556007" cy="1885294"/>
        </a:xfrm>
        <a:prstGeom prst="roundRect">
          <a:avLst/>
        </a:prstGeom>
        <a:gradFill rotWithShape="0">
          <a:gsLst>
            <a:gs pos="0">
              <a:schemeClr val="accent1">
                <a:alpha val="90000"/>
                <a:hueOff val="0"/>
                <a:satOff val="0"/>
                <a:lumOff val="0"/>
                <a:alphaOff val="0"/>
                <a:satMod val="103000"/>
                <a:lumMod val="102000"/>
                <a:tint val="94000"/>
              </a:schemeClr>
            </a:gs>
            <a:gs pos="50000">
              <a:schemeClr val="accent1">
                <a:alpha val="90000"/>
                <a:hueOff val="0"/>
                <a:satOff val="0"/>
                <a:lumOff val="0"/>
                <a:alphaOff val="0"/>
                <a:satMod val="110000"/>
                <a:lumMod val="100000"/>
                <a:shade val="100000"/>
              </a:schemeClr>
            </a:gs>
            <a:gs pos="100000">
              <a:schemeClr val="accent1">
                <a:alpha val="9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kern="1200">
              <a:effectLst/>
              <a:latin typeface="Times New Roman" panose="02020603050405020304" pitchFamily="18" charset="0"/>
              <a:ea typeface="Times New Roman" panose="02020603050405020304" pitchFamily="18" charset="0"/>
              <a:cs typeface="Arial" panose="020B0604020202020204" pitchFamily="34" charset="0"/>
            </a:rPr>
            <a:t>Απαραίτητα χαρακτηριστικά του ικανού εκπαιδευτικού είναι</a:t>
          </a:r>
          <a:endParaRPr lang="el-GR" sz="2000" kern="1200" dirty="0"/>
        </a:p>
      </dsp:txBody>
      <dsp:txXfrm>
        <a:off x="4597035" y="2543537"/>
        <a:ext cx="2371943" cy="1701230"/>
      </dsp:txXfrm>
    </dsp:sp>
    <dsp:sp modelId="{0BBB0584-E9E0-43E6-B00E-EEB7B9B929E7}">
      <dsp:nvSpPr>
        <dsp:cNvPr id="0" name=""/>
        <dsp:cNvSpPr/>
      </dsp:nvSpPr>
      <dsp:spPr>
        <a:xfrm rot="16200000">
          <a:off x="5250656" y="1919154"/>
          <a:ext cx="1064700" cy="0"/>
        </a:xfrm>
        <a:custGeom>
          <a:avLst/>
          <a:gdLst/>
          <a:ahLst/>
          <a:cxnLst/>
          <a:rect l="0" t="0" r="0" b="0"/>
          <a:pathLst>
            <a:path>
              <a:moveTo>
                <a:pt x="0" y="0"/>
              </a:moveTo>
              <a:lnTo>
                <a:pt x="1064700"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95FF941-A1C6-4EEB-9249-3120E4C02046}">
      <dsp:nvSpPr>
        <dsp:cNvPr id="0" name=""/>
        <dsp:cNvSpPr/>
      </dsp:nvSpPr>
      <dsp:spPr>
        <a:xfrm>
          <a:off x="4379005" y="123657"/>
          <a:ext cx="2808002" cy="1263147"/>
        </a:xfrm>
        <a:prstGeom prst="roundRect">
          <a:avLst/>
        </a:prstGeom>
        <a:gradFill rotWithShape="0">
          <a:gsLst>
            <a:gs pos="0">
              <a:schemeClr val="accent1">
                <a:alpha val="90000"/>
                <a:hueOff val="0"/>
                <a:satOff val="0"/>
                <a:lumOff val="0"/>
                <a:alphaOff val="-8000"/>
                <a:satMod val="103000"/>
                <a:lumMod val="102000"/>
                <a:tint val="94000"/>
              </a:schemeClr>
            </a:gs>
            <a:gs pos="50000">
              <a:schemeClr val="accent1">
                <a:alpha val="90000"/>
                <a:hueOff val="0"/>
                <a:satOff val="0"/>
                <a:lumOff val="0"/>
                <a:alphaOff val="-8000"/>
                <a:satMod val="110000"/>
                <a:lumMod val="100000"/>
                <a:shade val="100000"/>
              </a:schemeClr>
            </a:gs>
            <a:gs pos="100000">
              <a:schemeClr val="accent1">
                <a:alpha val="90000"/>
                <a:hueOff val="0"/>
                <a:satOff val="0"/>
                <a:lumOff val="0"/>
                <a:alphaOff val="-800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kern="1200">
              <a:effectLst/>
              <a:latin typeface="Times New Roman" panose="02020603050405020304" pitchFamily="18" charset="0"/>
              <a:ea typeface="Times New Roman" panose="02020603050405020304" pitchFamily="18" charset="0"/>
              <a:cs typeface="Arial" panose="020B0604020202020204" pitchFamily="34" charset="0"/>
            </a:rPr>
            <a:t>α) η υπευθυνότητα</a:t>
          </a:r>
          <a:endParaRPr lang="el-GR" sz="2000" kern="1200" dirty="0"/>
        </a:p>
      </dsp:txBody>
      <dsp:txXfrm>
        <a:off x="4440667" y="185319"/>
        <a:ext cx="2684678" cy="1139823"/>
      </dsp:txXfrm>
    </dsp:sp>
    <dsp:sp modelId="{77DB2952-8490-4275-8D30-F40B51CFC6D5}">
      <dsp:nvSpPr>
        <dsp:cNvPr id="0" name=""/>
        <dsp:cNvSpPr/>
      </dsp:nvSpPr>
      <dsp:spPr>
        <a:xfrm rot="21362614">
          <a:off x="7058983" y="3247077"/>
          <a:ext cx="1701055" cy="0"/>
        </a:xfrm>
        <a:custGeom>
          <a:avLst/>
          <a:gdLst/>
          <a:ahLst/>
          <a:cxnLst/>
          <a:rect l="0" t="0" r="0" b="0"/>
          <a:pathLst>
            <a:path>
              <a:moveTo>
                <a:pt x="0" y="0"/>
              </a:moveTo>
              <a:lnTo>
                <a:pt x="1701055"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EA0FA9A-0468-4BC6-B52A-2346ED34F4DB}">
      <dsp:nvSpPr>
        <dsp:cNvPr id="0" name=""/>
        <dsp:cNvSpPr/>
      </dsp:nvSpPr>
      <dsp:spPr>
        <a:xfrm>
          <a:off x="8758011" y="2459714"/>
          <a:ext cx="2808002" cy="1263147"/>
        </a:xfrm>
        <a:prstGeom prst="roundRect">
          <a:avLst/>
        </a:prstGeom>
        <a:gradFill rotWithShape="0">
          <a:gsLst>
            <a:gs pos="0">
              <a:schemeClr val="accent1">
                <a:alpha val="90000"/>
                <a:hueOff val="0"/>
                <a:satOff val="0"/>
                <a:lumOff val="0"/>
                <a:alphaOff val="-16000"/>
                <a:satMod val="103000"/>
                <a:lumMod val="102000"/>
                <a:tint val="94000"/>
              </a:schemeClr>
            </a:gs>
            <a:gs pos="50000">
              <a:schemeClr val="accent1">
                <a:alpha val="90000"/>
                <a:hueOff val="0"/>
                <a:satOff val="0"/>
                <a:lumOff val="0"/>
                <a:alphaOff val="-16000"/>
                <a:satMod val="110000"/>
                <a:lumMod val="100000"/>
                <a:shade val="100000"/>
              </a:schemeClr>
            </a:gs>
            <a:gs pos="100000">
              <a:schemeClr val="accent1">
                <a:alpha val="90000"/>
                <a:hueOff val="0"/>
                <a:satOff val="0"/>
                <a:lumOff val="0"/>
                <a:alphaOff val="-1600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kern="1200">
              <a:effectLst/>
              <a:latin typeface="Times New Roman" panose="02020603050405020304" pitchFamily="18" charset="0"/>
              <a:ea typeface="Times New Roman" panose="02020603050405020304" pitchFamily="18" charset="0"/>
              <a:cs typeface="Arial" panose="020B0604020202020204" pitchFamily="34" charset="0"/>
            </a:rPr>
            <a:t>β) η αγάπη για τα παιδιά</a:t>
          </a:r>
          <a:endParaRPr lang="el-GR" sz="2000" kern="1200" dirty="0"/>
        </a:p>
      </dsp:txBody>
      <dsp:txXfrm>
        <a:off x="8819673" y="2521376"/>
        <a:ext cx="2684678" cy="1139823"/>
      </dsp:txXfrm>
    </dsp:sp>
    <dsp:sp modelId="{C42A8ACA-3583-4E40-8E24-DC265B3F19C3}">
      <dsp:nvSpPr>
        <dsp:cNvPr id="0" name=""/>
        <dsp:cNvSpPr/>
      </dsp:nvSpPr>
      <dsp:spPr>
        <a:xfrm rot="1629893">
          <a:off x="6945521" y="4527984"/>
          <a:ext cx="2094027" cy="0"/>
        </a:xfrm>
        <a:custGeom>
          <a:avLst/>
          <a:gdLst/>
          <a:ahLst/>
          <a:cxnLst/>
          <a:rect l="0" t="0" r="0" b="0"/>
          <a:pathLst>
            <a:path>
              <a:moveTo>
                <a:pt x="0" y="0"/>
              </a:moveTo>
              <a:lnTo>
                <a:pt x="2094027"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4C70407E-39AA-417D-8D7D-6D2172157073}">
      <dsp:nvSpPr>
        <dsp:cNvPr id="0" name=""/>
        <dsp:cNvSpPr/>
      </dsp:nvSpPr>
      <dsp:spPr>
        <a:xfrm>
          <a:off x="8750823" y="5006001"/>
          <a:ext cx="2808002" cy="1263147"/>
        </a:xfrm>
        <a:prstGeom prst="roundRect">
          <a:avLst/>
        </a:prstGeom>
        <a:gradFill rotWithShape="0">
          <a:gsLst>
            <a:gs pos="0">
              <a:schemeClr val="accent1">
                <a:alpha val="90000"/>
                <a:hueOff val="0"/>
                <a:satOff val="0"/>
                <a:lumOff val="0"/>
                <a:alphaOff val="-24000"/>
                <a:satMod val="103000"/>
                <a:lumMod val="102000"/>
                <a:tint val="94000"/>
              </a:schemeClr>
            </a:gs>
            <a:gs pos="50000">
              <a:schemeClr val="accent1">
                <a:alpha val="90000"/>
                <a:hueOff val="0"/>
                <a:satOff val="0"/>
                <a:lumOff val="0"/>
                <a:alphaOff val="-24000"/>
                <a:satMod val="110000"/>
                <a:lumMod val="100000"/>
                <a:shade val="100000"/>
              </a:schemeClr>
            </a:gs>
            <a:gs pos="100000">
              <a:schemeClr val="accent1">
                <a:alpha val="90000"/>
                <a:hueOff val="0"/>
                <a:satOff val="0"/>
                <a:lumOff val="0"/>
                <a:alphaOff val="-2400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kern="1200">
              <a:effectLst/>
              <a:latin typeface="Times New Roman" panose="02020603050405020304" pitchFamily="18" charset="0"/>
              <a:ea typeface="Times New Roman" panose="02020603050405020304" pitchFamily="18" charset="0"/>
              <a:cs typeface="Arial" panose="020B0604020202020204" pitchFamily="34" charset="0"/>
            </a:rPr>
            <a:t>γ) η πλήρης γνώση του αντικειμένου και των μεθόδων διδασκαλίας</a:t>
          </a:r>
          <a:endParaRPr lang="el-GR" sz="2000" kern="1200" dirty="0"/>
        </a:p>
      </dsp:txBody>
      <dsp:txXfrm>
        <a:off x="8812485" y="5067663"/>
        <a:ext cx="2684678" cy="1139823"/>
      </dsp:txXfrm>
    </dsp:sp>
    <dsp:sp modelId="{135F40E2-B073-48AC-B429-D9F74A5AB8F4}">
      <dsp:nvSpPr>
        <dsp:cNvPr id="0" name=""/>
        <dsp:cNvSpPr/>
      </dsp:nvSpPr>
      <dsp:spPr>
        <a:xfrm rot="9174816">
          <a:off x="2548088" y="4519131"/>
          <a:ext cx="2070457" cy="0"/>
        </a:xfrm>
        <a:custGeom>
          <a:avLst/>
          <a:gdLst/>
          <a:ahLst/>
          <a:cxnLst/>
          <a:rect l="0" t="0" r="0" b="0"/>
          <a:pathLst>
            <a:path>
              <a:moveTo>
                <a:pt x="0" y="0"/>
              </a:moveTo>
              <a:lnTo>
                <a:pt x="2070457"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23A14F31-54E7-4B81-BD25-8E1F84AF7639}">
      <dsp:nvSpPr>
        <dsp:cNvPr id="0" name=""/>
        <dsp:cNvSpPr/>
      </dsp:nvSpPr>
      <dsp:spPr>
        <a:xfrm>
          <a:off x="22704" y="4990506"/>
          <a:ext cx="2808002" cy="1263147"/>
        </a:xfrm>
        <a:prstGeom prst="roundRect">
          <a:avLst/>
        </a:prstGeom>
        <a:gradFill rotWithShape="0">
          <a:gsLst>
            <a:gs pos="0">
              <a:schemeClr val="accent1">
                <a:alpha val="90000"/>
                <a:hueOff val="0"/>
                <a:satOff val="0"/>
                <a:lumOff val="0"/>
                <a:alphaOff val="-32000"/>
                <a:satMod val="103000"/>
                <a:lumMod val="102000"/>
                <a:tint val="94000"/>
              </a:schemeClr>
            </a:gs>
            <a:gs pos="50000">
              <a:schemeClr val="accent1">
                <a:alpha val="90000"/>
                <a:hueOff val="0"/>
                <a:satOff val="0"/>
                <a:lumOff val="0"/>
                <a:alphaOff val="-32000"/>
                <a:satMod val="110000"/>
                <a:lumMod val="100000"/>
                <a:shade val="100000"/>
              </a:schemeClr>
            </a:gs>
            <a:gs pos="100000">
              <a:schemeClr val="accent1">
                <a:alpha val="90000"/>
                <a:hueOff val="0"/>
                <a:satOff val="0"/>
                <a:lumOff val="0"/>
                <a:alphaOff val="-3200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kern="1200">
              <a:effectLst/>
              <a:latin typeface="Times New Roman" panose="02020603050405020304" pitchFamily="18" charset="0"/>
              <a:ea typeface="Times New Roman" panose="02020603050405020304" pitchFamily="18" charset="0"/>
              <a:cs typeface="Arial" panose="020B0604020202020204" pitchFamily="34" charset="0"/>
            </a:rPr>
            <a:t>δ) η συνεργατική διάθεση με συναδέλφους,</a:t>
          </a:r>
          <a:br>
            <a:rPr lang="el-GR" sz="2000" kern="1200">
              <a:effectLst/>
              <a:latin typeface="Times New Roman" panose="02020603050405020304" pitchFamily="18" charset="0"/>
              <a:ea typeface="Times New Roman" panose="02020603050405020304" pitchFamily="18" charset="0"/>
              <a:cs typeface="Arial" panose="020B0604020202020204" pitchFamily="34" charset="0"/>
            </a:rPr>
          </a:br>
          <a:endParaRPr lang="el-GR" sz="2000" kern="1200" dirty="0"/>
        </a:p>
      </dsp:txBody>
      <dsp:txXfrm>
        <a:off x="84366" y="5052168"/>
        <a:ext cx="2684678" cy="1139823"/>
      </dsp:txXfrm>
    </dsp:sp>
    <dsp:sp modelId="{1F749DDE-E1C7-4736-8C5B-4F81159404D7}">
      <dsp:nvSpPr>
        <dsp:cNvPr id="0" name=""/>
        <dsp:cNvSpPr/>
      </dsp:nvSpPr>
      <dsp:spPr>
        <a:xfrm rot="11037377">
          <a:off x="2805975" y="3247083"/>
          <a:ext cx="1701054" cy="0"/>
        </a:xfrm>
        <a:custGeom>
          <a:avLst/>
          <a:gdLst/>
          <a:ahLst/>
          <a:cxnLst/>
          <a:rect l="0" t="0" r="0" b="0"/>
          <a:pathLst>
            <a:path>
              <a:moveTo>
                <a:pt x="0" y="0"/>
              </a:moveTo>
              <a:lnTo>
                <a:pt x="1701054"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BE814068-BB17-4CF5-A556-E6B5CAE55AE1}">
      <dsp:nvSpPr>
        <dsp:cNvPr id="0" name=""/>
        <dsp:cNvSpPr/>
      </dsp:nvSpPr>
      <dsp:spPr>
        <a:xfrm>
          <a:off x="0" y="2459726"/>
          <a:ext cx="2808002" cy="1263147"/>
        </a:xfrm>
        <a:prstGeom prst="roundRect">
          <a:avLst/>
        </a:prstGeom>
        <a:gradFill rotWithShape="0">
          <a:gsLst>
            <a:gs pos="0">
              <a:schemeClr val="accent1">
                <a:alpha val="90000"/>
                <a:hueOff val="0"/>
                <a:satOff val="0"/>
                <a:lumOff val="0"/>
                <a:alphaOff val="-40000"/>
                <a:satMod val="103000"/>
                <a:lumMod val="102000"/>
                <a:tint val="94000"/>
              </a:schemeClr>
            </a:gs>
            <a:gs pos="50000">
              <a:schemeClr val="accent1">
                <a:alpha val="90000"/>
                <a:hueOff val="0"/>
                <a:satOff val="0"/>
                <a:lumOff val="0"/>
                <a:alphaOff val="-40000"/>
                <a:satMod val="110000"/>
                <a:lumMod val="100000"/>
                <a:shade val="100000"/>
              </a:schemeClr>
            </a:gs>
            <a:gs pos="100000">
              <a:schemeClr val="accent1">
                <a:alpha val="90000"/>
                <a:hueOff val="0"/>
                <a:satOff val="0"/>
                <a:lumOff val="0"/>
                <a:alphaOff val="-4000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kern="1200" dirty="0">
              <a:effectLst/>
              <a:latin typeface="Times New Roman" panose="02020603050405020304" pitchFamily="18" charset="0"/>
              <a:ea typeface="Times New Roman" panose="02020603050405020304" pitchFamily="18" charset="0"/>
              <a:cs typeface="Arial" panose="020B0604020202020204" pitchFamily="34" charset="0"/>
            </a:rPr>
            <a:t>ε) η ικανότητα στοχασμού</a:t>
          </a:r>
          <a:endParaRPr lang="el-GR" sz="2000" kern="1200" dirty="0"/>
        </a:p>
      </dsp:txBody>
      <dsp:txXfrm>
        <a:off x="61662" y="2521388"/>
        <a:ext cx="2684678" cy="113982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0B8FC0-E54C-4125-89B0-45077E2E02BC}">
      <dsp:nvSpPr>
        <dsp:cNvPr id="0" name=""/>
        <dsp:cNvSpPr/>
      </dsp:nvSpPr>
      <dsp:spPr>
        <a:xfrm>
          <a:off x="4545004" y="2411774"/>
          <a:ext cx="2519999" cy="1953987"/>
        </a:xfrm>
        <a:prstGeom prst="roundRect">
          <a:avLst/>
        </a:prstGeom>
        <a:gradFill rotWithShape="0">
          <a:gsLst>
            <a:gs pos="0">
              <a:schemeClr val="accent1">
                <a:alpha val="90000"/>
                <a:hueOff val="0"/>
                <a:satOff val="0"/>
                <a:lumOff val="0"/>
                <a:alphaOff val="0"/>
                <a:satMod val="103000"/>
                <a:lumMod val="102000"/>
                <a:tint val="94000"/>
              </a:schemeClr>
            </a:gs>
            <a:gs pos="50000">
              <a:schemeClr val="accent1">
                <a:alpha val="90000"/>
                <a:hueOff val="0"/>
                <a:satOff val="0"/>
                <a:lumOff val="0"/>
                <a:alphaOff val="0"/>
                <a:satMod val="110000"/>
                <a:lumMod val="100000"/>
                <a:shade val="100000"/>
              </a:schemeClr>
            </a:gs>
            <a:gs pos="100000">
              <a:schemeClr val="accent1">
                <a:alpha val="9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kern="1200" dirty="0">
              <a:effectLst/>
              <a:latin typeface="Times New Roman" panose="02020603050405020304" pitchFamily="18" charset="0"/>
              <a:ea typeface="Times New Roman" panose="02020603050405020304" pitchFamily="18" charset="0"/>
              <a:cs typeface="Arial" panose="020B0604020202020204" pitchFamily="34" charset="0"/>
            </a:rPr>
            <a:t>Με βάση αυτά, ο εκπαιδευτικός θεωρείται επαρκής όταν διαθέτει</a:t>
          </a:r>
          <a:endParaRPr lang="el-GR" sz="2000" kern="1200" dirty="0"/>
        </a:p>
      </dsp:txBody>
      <dsp:txXfrm>
        <a:off x="4640390" y="2507160"/>
        <a:ext cx="2329227" cy="1763215"/>
      </dsp:txXfrm>
    </dsp:sp>
    <dsp:sp modelId="{F4FD2CC4-CCE1-4F6D-BEBB-D0E5D5ED7C29}">
      <dsp:nvSpPr>
        <dsp:cNvPr id="0" name=""/>
        <dsp:cNvSpPr/>
      </dsp:nvSpPr>
      <dsp:spPr>
        <a:xfrm rot="16200000">
          <a:off x="5286650" y="1893420"/>
          <a:ext cx="1036707" cy="0"/>
        </a:xfrm>
        <a:custGeom>
          <a:avLst/>
          <a:gdLst/>
          <a:ahLst/>
          <a:cxnLst/>
          <a:rect l="0" t="0" r="0" b="0"/>
          <a:pathLst>
            <a:path>
              <a:moveTo>
                <a:pt x="0" y="0"/>
              </a:moveTo>
              <a:lnTo>
                <a:pt x="1036707"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6E3916C-221A-485B-B4BA-D228C86E8439}">
      <dsp:nvSpPr>
        <dsp:cNvPr id="0" name=""/>
        <dsp:cNvSpPr/>
      </dsp:nvSpPr>
      <dsp:spPr>
        <a:xfrm>
          <a:off x="4455006" y="65894"/>
          <a:ext cx="2699996" cy="1309171"/>
        </a:xfrm>
        <a:prstGeom prst="roundRect">
          <a:avLst/>
        </a:prstGeom>
        <a:gradFill rotWithShape="0">
          <a:gsLst>
            <a:gs pos="0">
              <a:schemeClr val="accent1">
                <a:alpha val="90000"/>
                <a:hueOff val="0"/>
                <a:satOff val="0"/>
                <a:lumOff val="0"/>
                <a:alphaOff val="-5714"/>
                <a:satMod val="103000"/>
                <a:lumMod val="102000"/>
                <a:tint val="94000"/>
              </a:schemeClr>
            </a:gs>
            <a:gs pos="50000">
              <a:schemeClr val="accent1">
                <a:alpha val="90000"/>
                <a:hueOff val="0"/>
                <a:satOff val="0"/>
                <a:lumOff val="0"/>
                <a:alphaOff val="-5714"/>
                <a:satMod val="110000"/>
                <a:lumMod val="100000"/>
                <a:shade val="100000"/>
              </a:schemeClr>
            </a:gs>
            <a:gs pos="100000">
              <a:schemeClr val="accent1">
                <a:alpha val="90000"/>
                <a:hueOff val="0"/>
                <a:satOff val="0"/>
                <a:lumOff val="0"/>
                <a:alphaOff val="-5714"/>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kern="1200">
              <a:effectLst/>
              <a:latin typeface="Times New Roman" panose="02020603050405020304" pitchFamily="18" charset="0"/>
              <a:ea typeface="Times New Roman" panose="02020603050405020304" pitchFamily="18" charset="0"/>
              <a:cs typeface="Arial" panose="020B0604020202020204" pitchFamily="34" charset="0"/>
            </a:rPr>
            <a:t>α) γνώση του αντικειμένου</a:t>
          </a:r>
          <a:endParaRPr lang="el-GR" sz="2000" kern="1200" dirty="0"/>
        </a:p>
      </dsp:txBody>
      <dsp:txXfrm>
        <a:off x="4518914" y="129802"/>
        <a:ext cx="2572180" cy="1181355"/>
      </dsp:txXfrm>
    </dsp:sp>
    <dsp:sp modelId="{B9481D0F-B960-4083-A846-1C85A3CAA26D}">
      <dsp:nvSpPr>
        <dsp:cNvPr id="0" name=""/>
        <dsp:cNvSpPr/>
      </dsp:nvSpPr>
      <dsp:spPr>
        <a:xfrm rot="19708317">
          <a:off x="6880741" y="1963055"/>
          <a:ext cx="2496517" cy="0"/>
        </a:xfrm>
        <a:custGeom>
          <a:avLst/>
          <a:gdLst/>
          <a:ahLst/>
          <a:cxnLst/>
          <a:rect l="0" t="0" r="0" b="0"/>
          <a:pathLst>
            <a:path>
              <a:moveTo>
                <a:pt x="0" y="0"/>
              </a:moveTo>
              <a:lnTo>
                <a:pt x="2496517"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574D93E-0E6F-4481-A88E-F6DD80DFE207}">
      <dsp:nvSpPr>
        <dsp:cNvPr id="0" name=""/>
        <dsp:cNvSpPr/>
      </dsp:nvSpPr>
      <dsp:spPr>
        <a:xfrm>
          <a:off x="8910012" y="1149"/>
          <a:ext cx="2699996" cy="1309171"/>
        </a:xfrm>
        <a:prstGeom prst="roundRect">
          <a:avLst/>
        </a:prstGeom>
        <a:gradFill rotWithShape="0">
          <a:gsLst>
            <a:gs pos="0">
              <a:schemeClr val="accent1">
                <a:alpha val="90000"/>
                <a:hueOff val="0"/>
                <a:satOff val="0"/>
                <a:lumOff val="0"/>
                <a:alphaOff val="-11429"/>
                <a:satMod val="103000"/>
                <a:lumMod val="102000"/>
                <a:tint val="94000"/>
              </a:schemeClr>
            </a:gs>
            <a:gs pos="50000">
              <a:schemeClr val="accent1">
                <a:alpha val="90000"/>
                <a:hueOff val="0"/>
                <a:satOff val="0"/>
                <a:lumOff val="0"/>
                <a:alphaOff val="-11429"/>
                <a:satMod val="110000"/>
                <a:lumMod val="100000"/>
                <a:shade val="100000"/>
              </a:schemeClr>
            </a:gs>
            <a:gs pos="100000">
              <a:schemeClr val="accent1">
                <a:alpha val="90000"/>
                <a:hueOff val="0"/>
                <a:satOff val="0"/>
                <a:lumOff val="0"/>
                <a:alphaOff val="-11429"/>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kern="1200">
              <a:effectLst/>
              <a:latin typeface="Times New Roman" panose="02020603050405020304" pitchFamily="18" charset="0"/>
              <a:ea typeface="Times New Roman" panose="02020603050405020304" pitchFamily="18" charset="0"/>
              <a:cs typeface="Arial" panose="020B0604020202020204" pitchFamily="34" charset="0"/>
            </a:rPr>
            <a:t>β) διδακτική δεξιότητα</a:t>
          </a:r>
          <a:endParaRPr lang="el-GR" sz="2000" kern="1200" dirty="0"/>
        </a:p>
      </dsp:txBody>
      <dsp:txXfrm>
        <a:off x="8973920" y="65057"/>
        <a:ext cx="2572180" cy="1181355"/>
      </dsp:txXfrm>
    </dsp:sp>
    <dsp:sp modelId="{FE111904-D34F-42FC-BDD9-CC41C0B7B38E}">
      <dsp:nvSpPr>
        <dsp:cNvPr id="0" name=""/>
        <dsp:cNvSpPr/>
      </dsp:nvSpPr>
      <dsp:spPr>
        <a:xfrm rot="21490656">
          <a:off x="7064537" y="3319326"/>
          <a:ext cx="1845941" cy="0"/>
        </a:xfrm>
        <a:custGeom>
          <a:avLst/>
          <a:gdLst/>
          <a:ahLst/>
          <a:cxnLst/>
          <a:rect l="0" t="0" r="0" b="0"/>
          <a:pathLst>
            <a:path>
              <a:moveTo>
                <a:pt x="0" y="0"/>
              </a:moveTo>
              <a:lnTo>
                <a:pt x="1845941"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A179320-9F63-43D0-91EA-4C1E0D9E15D6}">
      <dsp:nvSpPr>
        <dsp:cNvPr id="0" name=""/>
        <dsp:cNvSpPr/>
      </dsp:nvSpPr>
      <dsp:spPr>
        <a:xfrm>
          <a:off x="8910012" y="2592434"/>
          <a:ext cx="2699996" cy="1309171"/>
        </a:xfrm>
        <a:prstGeom prst="roundRect">
          <a:avLst/>
        </a:prstGeom>
        <a:gradFill rotWithShape="0">
          <a:gsLst>
            <a:gs pos="0">
              <a:schemeClr val="accent1">
                <a:alpha val="90000"/>
                <a:hueOff val="0"/>
                <a:satOff val="0"/>
                <a:lumOff val="0"/>
                <a:alphaOff val="-17143"/>
                <a:satMod val="103000"/>
                <a:lumMod val="102000"/>
                <a:tint val="94000"/>
              </a:schemeClr>
            </a:gs>
            <a:gs pos="50000">
              <a:schemeClr val="accent1">
                <a:alpha val="90000"/>
                <a:hueOff val="0"/>
                <a:satOff val="0"/>
                <a:lumOff val="0"/>
                <a:alphaOff val="-17143"/>
                <a:satMod val="110000"/>
                <a:lumMod val="100000"/>
                <a:shade val="100000"/>
              </a:schemeClr>
            </a:gs>
            <a:gs pos="100000">
              <a:schemeClr val="accent1">
                <a:alpha val="90000"/>
                <a:hueOff val="0"/>
                <a:satOff val="0"/>
                <a:lumOff val="0"/>
                <a:alphaOff val="-17143"/>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kern="1200">
              <a:effectLst/>
              <a:latin typeface="Times New Roman" panose="02020603050405020304" pitchFamily="18" charset="0"/>
              <a:ea typeface="Times New Roman" panose="02020603050405020304" pitchFamily="18" charset="0"/>
              <a:cs typeface="Arial" panose="020B0604020202020204" pitchFamily="34" charset="0"/>
            </a:rPr>
            <a:t>γ) αξιολογική ικανότητα</a:t>
          </a:r>
          <a:endParaRPr lang="el-GR" sz="2000" kern="1200" dirty="0"/>
        </a:p>
      </dsp:txBody>
      <dsp:txXfrm>
        <a:off x="8973920" y="2656342"/>
        <a:ext cx="2572180" cy="1181355"/>
      </dsp:txXfrm>
    </dsp:sp>
    <dsp:sp modelId="{6F1FE3E8-0A8D-423D-8801-D0B88D3AB1BB}">
      <dsp:nvSpPr>
        <dsp:cNvPr id="0" name=""/>
        <dsp:cNvSpPr/>
      </dsp:nvSpPr>
      <dsp:spPr>
        <a:xfrm rot="1710402">
          <a:off x="6927746" y="4613405"/>
          <a:ext cx="2264261" cy="0"/>
        </a:xfrm>
        <a:custGeom>
          <a:avLst/>
          <a:gdLst/>
          <a:ahLst/>
          <a:cxnLst/>
          <a:rect l="0" t="0" r="0" b="0"/>
          <a:pathLst>
            <a:path>
              <a:moveTo>
                <a:pt x="0" y="0"/>
              </a:moveTo>
              <a:lnTo>
                <a:pt x="2264261"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591BD94-B456-491B-A21C-F771ED277E68}">
      <dsp:nvSpPr>
        <dsp:cNvPr id="0" name=""/>
        <dsp:cNvSpPr/>
      </dsp:nvSpPr>
      <dsp:spPr>
        <a:xfrm>
          <a:off x="8910012" y="5153728"/>
          <a:ext cx="2699996" cy="1309171"/>
        </a:xfrm>
        <a:prstGeom prst="roundRect">
          <a:avLst/>
        </a:prstGeom>
        <a:gradFill rotWithShape="0">
          <a:gsLst>
            <a:gs pos="0">
              <a:schemeClr val="accent1">
                <a:alpha val="90000"/>
                <a:hueOff val="0"/>
                <a:satOff val="0"/>
                <a:lumOff val="0"/>
                <a:alphaOff val="-22857"/>
                <a:satMod val="103000"/>
                <a:lumMod val="102000"/>
                <a:tint val="94000"/>
              </a:schemeClr>
            </a:gs>
            <a:gs pos="50000">
              <a:schemeClr val="accent1">
                <a:alpha val="90000"/>
                <a:hueOff val="0"/>
                <a:satOff val="0"/>
                <a:lumOff val="0"/>
                <a:alphaOff val="-22857"/>
                <a:satMod val="110000"/>
                <a:lumMod val="100000"/>
                <a:shade val="100000"/>
              </a:schemeClr>
            </a:gs>
            <a:gs pos="100000">
              <a:schemeClr val="accent1">
                <a:alpha val="90000"/>
                <a:hueOff val="0"/>
                <a:satOff val="0"/>
                <a:lumOff val="0"/>
                <a:alphaOff val="-22857"/>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kern="1200">
              <a:effectLst/>
              <a:latin typeface="Times New Roman" panose="02020603050405020304" pitchFamily="18" charset="0"/>
              <a:ea typeface="Times New Roman" panose="02020603050405020304" pitchFamily="18" charset="0"/>
              <a:cs typeface="Arial" panose="020B0604020202020204" pitchFamily="34" charset="0"/>
            </a:rPr>
            <a:t>δ) διαγνωστικές και συμβουλευτικές δεξιότητες</a:t>
          </a:r>
          <a:endParaRPr lang="el-GR" sz="2000" kern="1200" dirty="0"/>
        </a:p>
      </dsp:txBody>
      <dsp:txXfrm>
        <a:off x="8973920" y="5217636"/>
        <a:ext cx="2572180" cy="1181355"/>
      </dsp:txXfrm>
    </dsp:sp>
    <dsp:sp modelId="{C3F91E4E-2949-425E-BEFD-E5EB66187C3B}">
      <dsp:nvSpPr>
        <dsp:cNvPr id="0" name=""/>
        <dsp:cNvSpPr/>
      </dsp:nvSpPr>
      <dsp:spPr>
        <a:xfrm rot="9059712">
          <a:off x="2386233" y="4645728"/>
          <a:ext cx="2303205" cy="0"/>
        </a:xfrm>
        <a:custGeom>
          <a:avLst/>
          <a:gdLst/>
          <a:ahLst/>
          <a:cxnLst/>
          <a:rect l="0" t="0" r="0" b="0"/>
          <a:pathLst>
            <a:path>
              <a:moveTo>
                <a:pt x="0" y="0"/>
              </a:moveTo>
              <a:lnTo>
                <a:pt x="2303205"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D1E98E67-B75C-40E7-8F7A-0AAB430F90E7}">
      <dsp:nvSpPr>
        <dsp:cNvPr id="0" name=""/>
        <dsp:cNvSpPr/>
      </dsp:nvSpPr>
      <dsp:spPr>
        <a:xfrm>
          <a:off x="0" y="5204121"/>
          <a:ext cx="2699996" cy="1309171"/>
        </a:xfrm>
        <a:prstGeom prst="roundRect">
          <a:avLst/>
        </a:prstGeom>
        <a:gradFill rotWithShape="0">
          <a:gsLst>
            <a:gs pos="0">
              <a:schemeClr val="accent1">
                <a:alpha val="90000"/>
                <a:hueOff val="0"/>
                <a:satOff val="0"/>
                <a:lumOff val="0"/>
                <a:alphaOff val="-28571"/>
                <a:satMod val="103000"/>
                <a:lumMod val="102000"/>
                <a:tint val="94000"/>
              </a:schemeClr>
            </a:gs>
            <a:gs pos="50000">
              <a:schemeClr val="accent1">
                <a:alpha val="90000"/>
                <a:hueOff val="0"/>
                <a:satOff val="0"/>
                <a:lumOff val="0"/>
                <a:alphaOff val="-28571"/>
                <a:satMod val="110000"/>
                <a:lumMod val="100000"/>
                <a:shade val="100000"/>
              </a:schemeClr>
            </a:gs>
            <a:gs pos="100000">
              <a:schemeClr val="accent1">
                <a:alpha val="90000"/>
                <a:hueOff val="0"/>
                <a:satOff val="0"/>
                <a:lumOff val="0"/>
                <a:alphaOff val="-28571"/>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kern="1200">
              <a:effectLst/>
              <a:latin typeface="Times New Roman" panose="02020603050405020304" pitchFamily="18" charset="0"/>
              <a:ea typeface="Times New Roman" panose="02020603050405020304" pitchFamily="18" charset="0"/>
              <a:cs typeface="Arial" panose="020B0604020202020204" pitchFamily="34" charset="0"/>
            </a:rPr>
            <a:t>ε) δεξιότητες διαχείρισης τάξης και ερευνητικό πνεύμα</a:t>
          </a:r>
          <a:endParaRPr lang="el-GR" sz="2000" kern="1200" dirty="0"/>
        </a:p>
      </dsp:txBody>
      <dsp:txXfrm>
        <a:off x="63908" y="5268029"/>
        <a:ext cx="2572180" cy="1181355"/>
      </dsp:txXfrm>
    </dsp:sp>
    <dsp:sp modelId="{5514E24E-1FB9-44A9-9D25-20E99B3D2C9F}">
      <dsp:nvSpPr>
        <dsp:cNvPr id="0" name=""/>
        <dsp:cNvSpPr/>
      </dsp:nvSpPr>
      <dsp:spPr>
        <a:xfrm rot="10909332">
          <a:off x="2699530" y="3319333"/>
          <a:ext cx="1845941" cy="0"/>
        </a:xfrm>
        <a:custGeom>
          <a:avLst/>
          <a:gdLst/>
          <a:ahLst/>
          <a:cxnLst/>
          <a:rect l="0" t="0" r="0" b="0"/>
          <a:pathLst>
            <a:path>
              <a:moveTo>
                <a:pt x="0" y="0"/>
              </a:moveTo>
              <a:lnTo>
                <a:pt x="1845941"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94B7310-73BA-4300-8B64-D7769C7D4D8F}">
      <dsp:nvSpPr>
        <dsp:cNvPr id="0" name=""/>
        <dsp:cNvSpPr/>
      </dsp:nvSpPr>
      <dsp:spPr>
        <a:xfrm>
          <a:off x="0" y="2592450"/>
          <a:ext cx="2699996" cy="1309171"/>
        </a:xfrm>
        <a:prstGeom prst="roundRect">
          <a:avLst/>
        </a:prstGeom>
        <a:gradFill rotWithShape="0">
          <a:gsLst>
            <a:gs pos="0">
              <a:schemeClr val="accent1">
                <a:alpha val="90000"/>
                <a:hueOff val="0"/>
                <a:satOff val="0"/>
                <a:lumOff val="0"/>
                <a:alphaOff val="-34286"/>
                <a:satMod val="103000"/>
                <a:lumMod val="102000"/>
                <a:tint val="94000"/>
              </a:schemeClr>
            </a:gs>
            <a:gs pos="50000">
              <a:schemeClr val="accent1">
                <a:alpha val="90000"/>
                <a:hueOff val="0"/>
                <a:satOff val="0"/>
                <a:lumOff val="0"/>
                <a:alphaOff val="-34286"/>
                <a:satMod val="110000"/>
                <a:lumMod val="100000"/>
                <a:shade val="100000"/>
              </a:schemeClr>
            </a:gs>
            <a:gs pos="100000">
              <a:schemeClr val="accent1">
                <a:alpha val="90000"/>
                <a:hueOff val="0"/>
                <a:satOff val="0"/>
                <a:lumOff val="0"/>
                <a:alphaOff val="-34286"/>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kern="1200">
              <a:effectLst/>
              <a:latin typeface="Times New Roman" panose="02020603050405020304" pitchFamily="18" charset="0"/>
              <a:ea typeface="Times New Roman" panose="02020603050405020304" pitchFamily="18" charset="0"/>
              <a:cs typeface="Arial" panose="020B0604020202020204" pitchFamily="34" charset="0"/>
            </a:rPr>
            <a:t>στ) επικοινωνιακή επάρκεια</a:t>
          </a:r>
          <a:endParaRPr lang="el-GR" sz="2000" kern="1200" dirty="0"/>
        </a:p>
      </dsp:txBody>
      <dsp:txXfrm>
        <a:off x="63908" y="2656358"/>
        <a:ext cx="2572180" cy="1181355"/>
      </dsp:txXfrm>
    </dsp:sp>
    <dsp:sp modelId="{E8CF89AE-AC51-42D7-91CF-239A70B28692}">
      <dsp:nvSpPr>
        <dsp:cNvPr id="0" name=""/>
        <dsp:cNvSpPr/>
      </dsp:nvSpPr>
      <dsp:spPr>
        <a:xfrm rot="12603397">
          <a:off x="2320873" y="2062513"/>
          <a:ext cx="2384448" cy="0"/>
        </a:xfrm>
        <a:custGeom>
          <a:avLst/>
          <a:gdLst/>
          <a:ahLst/>
          <a:cxnLst/>
          <a:rect l="0" t="0" r="0" b="0"/>
          <a:pathLst>
            <a:path>
              <a:moveTo>
                <a:pt x="0" y="0"/>
              </a:moveTo>
              <a:lnTo>
                <a:pt x="2384448" y="0"/>
              </a:lnTo>
            </a:path>
          </a:pathLst>
        </a:custGeom>
        <a:noFill/>
        <a:ln w="12700" cap="flat" cmpd="sng" algn="ctr">
          <a:solidFill>
            <a:schemeClr val="accent1">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D1478B4-F704-42F9-B4A5-4CB5E4BEC83A}">
      <dsp:nvSpPr>
        <dsp:cNvPr id="0" name=""/>
        <dsp:cNvSpPr/>
      </dsp:nvSpPr>
      <dsp:spPr>
        <a:xfrm>
          <a:off x="0" y="156209"/>
          <a:ext cx="2699996" cy="1309171"/>
        </a:xfrm>
        <a:prstGeom prst="roundRect">
          <a:avLst/>
        </a:prstGeom>
        <a:gradFill rotWithShape="0">
          <a:gsLst>
            <a:gs pos="0">
              <a:schemeClr val="accent1">
                <a:alpha val="90000"/>
                <a:hueOff val="0"/>
                <a:satOff val="0"/>
                <a:lumOff val="0"/>
                <a:alphaOff val="-40000"/>
                <a:satMod val="103000"/>
                <a:lumMod val="102000"/>
                <a:tint val="94000"/>
              </a:schemeClr>
            </a:gs>
            <a:gs pos="50000">
              <a:schemeClr val="accent1">
                <a:alpha val="90000"/>
                <a:hueOff val="0"/>
                <a:satOff val="0"/>
                <a:lumOff val="0"/>
                <a:alphaOff val="-40000"/>
                <a:satMod val="110000"/>
                <a:lumMod val="100000"/>
                <a:shade val="100000"/>
              </a:schemeClr>
            </a:gs>
            <a:gs pos="100000">
              <a:schemeClr val="accent1">
                <a:alpha val="90000"/>
                <a:hueOff val="0"/>
                <a:satOff val="0"/>
                <a:lumOff val="0"/>
                <a:alphaOff val="-4000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l-GR" sz="2000" kern="1200" dirty="0">
              <a:effectLst/>
              <a:latin typeface="Times New Roman" panose="02020603050405020304" pitchFamily="18" charset="0"/>
              <a:ea typeface="Times New Roman" panose="02020603050405020304" pitchFamily="18" charset="0"/>
              <a:cs typeface="Arial" panose="020B0604020202020204" pitchFamily="34" charset="0"/>
            </a:rPr>
            <a:t>ζ) διάθεση για συνεχή επιμόρφωση </a:t>
          </a:r>
          <a:endParaRPr lang="el-GR" sz="2000" kern="1200" dirty="0"/>
        </a:p>
      </dsp:txBody>
      <dsp:txXfrm>
        <a:off x="63908" y="220117"/>
        <a:ext cx="2572180" cy="118135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076557-DEB0-47EF-A035-5CCB1EA86D41}">
      <dsp:nvSpPr>
        <dsp:cNvPr id="0" name=""/>
        <dsp:cNvSpPr/>
      </dsp:nvSpPr>
      <dsp:spPr>
        <a:xfrm>
          <a:off x="2011748" y="2757"/>
          <a:ext cx="6420637" cy="1605159"/>
        </a:xfrm>
        <a:prstGeom prst="roundRect">
          <a:avLst>
            <a:gd name="adj" fmla="val 10000"/>
          </a:avLst>
        </a:prstGeom>
        <a:gradFill rotWithShape="0">
          <a:gsLst>
            <a:gs pos="0">
              <a:schemeClr val="accent1">
                <a:alpha val="90000"/>
                <a:hueOff val="0"/>
                <a:satOff val="0"/>
                <a:lumOff val="0"/>
                <a:alphaOff val="0"/>
                <a:satMod val="103000"/>
                <a:lumMod val="102000"/>
                <a:tint val="94000"/>
              </a:schemeClr>
            </a:gs>
            <a:gs pos="50000">
              <a:schemeClr val="accent1">
                <a:alpha val="90000"/>
                <a:hueOff val="0"/>
                <a:satOff val="0"/>
                <a:lumOff val="0"/>
                <a:alphaOff val="0"/>
                <a:satMod val="110000"/>
                <a:lumMod val="100000"/>
                <a:shade val="100000"/>
              </a:schemeClr>
            </a:gs>
            <a:gs pos="100000">
              <a:schemeClr val="accent1">
                <a:alpha val="9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l-GR" sz="2000" kern="1200" dirty="0">
              <a:effectLst/>
              <a:latin typeface="Times New Roman" panose="02020603050405020304" pitchFamily="18" charset="0"/>
              <a:ea typeface="Times New Roman" panose="02020603050405020304" pitchFamily="18" charset="0"/>
              <a:cs typeface="Arial" panose="020B0604020202020204" pitchFamily="34" charset="0"/>
            </a:rPr>
            <a:t>Η συνεχής επιμόρφωση αποτελεί βασικό μηχανισμό ενδυνάμωσης των εκπαιδευτικών, συμβάλλοντας:</a:t>
          </a:r>
          <a:br>
            <a:rPr lang="el-GR" sz="2000" kern="1200" dirty="0">
              <a:effectLst/>
              <a:latin typeface="Times New Roman" panose="02020603050405020304" pitchFamily="18" charset="0"/>
              <a:ea typeface="Times New Roman" panose="02020603050405020304" pitchFamily="18" charset="0"/>
              <a:cs typeface="Arial" panose="020B0604020202020204" pitchFamily="34" charset="0"/>
            </a:rPr>
          </a:br>
          <a:endParaRPr lang="el-GR" sz="2000" kern="1200" dirty="0"/>
        </a:p>
      </dsp:txBody>
      <dsp:txXfrm>
        <a:off x="2058762" y="49771"/>
        <a:ext cx="6326609" cy="1511131"/>
      </dsp:txXfrm>
    </dsp:sp>
    <dsp:sp modelId="{BAE13E0B-A2D4-4C59-B49E-D89E58326E60}">
      <dsp:nvSpPr>
        <dsp:cNvPr id="0" name=""/>
        <dsp:cNvSpPr/>
      </dsp:nvSpPr>
      <dsp:spPr>
        <a:xfrm rot="5400000">
          <a:off x="5081616" y="1748368"/>
          <a:ext cx="280902" cy="280902"/>
        </a:xfrm>
        <a:prstGeom prst="rightArrow">
          <a:avLst>
            <a:gd name="adj1" fmla="val 66700"/>
            <a:gd name="adj2" fmla="val 50000"/>
          </a:avLst>
        </a:prstGeom>
        <a:gradFill rotWithShape="0">
          <a:gsLst>
            <a:gs pos="0">
              <a:schemeClr val="accent1">
                <a:shade val="90000"/>
                <a:hueOff val="0"/>
                <a:satOff val="0"/>
                <a:lumOff val="0"/>
                <a:alphaOff val="0"/>
                <a:satMod val="103000"/>
                <a:lumMod val="102000"/>
                <a:tint val="94000"/>
              </a:schemeClr>
            </a:gs>
            <a:gs pos="50000">
              <a:schemeClr val="accent1">
                <a:shade val="90000"/>
                <a:hueOff val="0"/>
                <a:satOff val="0"/>
                <a:lumOff val="0"/>
                <a:alphaOff val="0"/>
                <a:satMod val="110000"/>
                <a:lumMod val="100000"/>
                <a:shade val="100000"/>
              </a:schemeClr>
            </a:gs>
            <a:gs pos="100000">
              <a:schemeClr val="accent1">
                <a:shade val="9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2C47ED36-DFE3-478D-8FDF-CCD3055CE9F3}">
      <dsp:nvSpPr>
        <dsp:cNvPr id="0" name=""/>
        <dsp:cNvSpPr/>
      </dsp:nvSpPr>
      <dsp:spPr>
        <a:xfrm>
          <a:off x="2011748" y="2169722"/>
          <a:ext cx="6420637" cy="1605159"/>
        </a:xfrm>
        <a:prstGeom prst="roundRect">
          <a:avLst>
            <a:gd name="adj" fmla="val 10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l-GR" sz="2000" kern="1200">
              <a:effectLst/>
              <a:latin typeface="Times New Roman" panose="02020603050405020304" pitchFamily="18" charset="0"/>
              <a:ea typeface="Times New Roman" panose="02020603050405020304" pitchFamily="18" charset="0"/>
              <a:cs typeface="Arial" panose="020B0604020202020204" pitchFamily="34" charset="0"/>
            </a:rPr>
            <a:t>α) στην ανανέωση και βελτίωση των δεξιοτήτων τους</a:t>
          </a:r>
          <a:endParaRPr lang="el-GR" sz="2000" kern="1200" dirty="0"/>
        </a:p>
      </dsp:txBody>
      <dsp:txXfrm>
        <a:off x="2058762" y="2216736"/>
        <a:ext cx="6326609" cy="1511131"/>
      </dsp:txXfrm>
    </dsp:sp>
    <dsp:sp modelId="{015D7BE1-EEC9-44F7-AB3A-78D76F0274FE}">
      <dsp:nvSpPr>
        <dsp:cNvPr id="0" name=""/>
        <dsp:cNvSpPr/>
      </dsp:nvSpPr>
      <dsp:spPr>
        <a:xfrm rot="5400000">
          <a:off x="5081616" y="3915333"/>
          <a:ext cx="280902" cy="280902"/>
        </a:xfrm>
        <a:prstGeom prst="rightArrow">
          <a:avLst>
            <a:gd name="adj1" fmla="val 66700"/>
            <a:gd name="adj2" fmla="val 50000"/>
          </a:avLst>
        </a:prstGeom>
        <a:gradFill rotWithShape="0">
          <a:gsLst>
            <a:gs pos="0">
              <a:schemeClr val="accent1">
                <a:shade val="90000"/>
                <a:hueOff val="415426"/>
                <a:satOff val="-8871"/>
                <a:lumOff val="33109"/>
                <a:alphaOff val="0"/>
                <a:satMod val="103000"/>
                <a:lumMod val="102000"/>
                <a:tint val="94000"/>
              </a:schemeClr>
            </a:gs>
            <a:gs pos="50000">
              <a:schemeClr val="accent1">
                <a:shade val="90000"/>
                <a:hueOff val="415426"/>
                <a:satOff val="-8871"/>
                <a:lumOff val="33109"/>
                <a:alphaOff val="0"/>
                <a:satMod val="110000"/>
                <a:lumMod val="100000"/>
                <a:shade val="100000"/>
              </a:schemeClr>
            </a:gs>
            <a:gs pos="100000">
              <a:schemeClr val="accent1">
                <a:shade val="90000"/>
                <a:hueOff val="415426"/>
                <a:satOff val="-8871"/>
                <a:lumOff val="33109"/>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C80CE45B-01EF-4141-869E-AA456EF4649B}">
      <dsp:nvSpPr>
        <dsp:cNvPr id="0" name=""/>
        <dsp:cNvSpPr/>
      </dsp:nvSpPr>
      <dsp:spPr>
        <a:xfrm>
          <a:off x="2011748" y="4336688"/>
          <a:ext cx="6420637" cy="1605159"/>
        </a:xfrm>
        <a:prstGeom prst="roundRect">
          <a:avLst>
            <a:gd name="adj" fmla="val 10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l-GR" sz="2000" kern="1200">
              <a:effectLst/>
              <a:latin typeface="Times New Roman" panose="02020603050405020304" pitchFamily="18" charset="0"/>
              <a:ea typeface="Times New Roman" panose="02020603050405020304" pitchFamily="18" charset="0"/>
              <a:cs typeface="Arial" panose="020B0604020202020204" pitchFamily="34" charset="0"/>
            </a:rPr>
            <a:t>β) στην ενίσχυση της αυτογνωσίας και της επαγγελματικής τους ταυτότητας </a:t>
          </a:r>
          <a:endParaRPr lang="el-GR" sz="2000" kern="1200" dirty="0"/>
        </a:p>
      </dsp:txBody>
      <dsp:txXfrm>
        <a:off x="2058762" y="4383702"/>
        <a:ext cx="6326609" cy="1511131"/>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0.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layout16.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0.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layout24.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layout2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B73A9B-D89D-441E-B4DD-E8B97B946A38}" type="datetimeFigureOut">
              <a:rPr lang="el-GR" smtClean="0"/>
              <a:t>11/12/2025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780485-7D35-4E4D-A664-EA791BA17274}" type="slidenum">
              <a:rPr lang="el-GR" smtClean="0"/>
              <a:t>‹#›</a:t>
            </a:fld>
            <a:endParaRPr lang="el-GR"/>
          </a:p>
        </p:txBody>
      </p:sp>
    </p:spTree>
    <p:extLst>
      <p:ext uri="{BB962C8B-B14F-4D97-AF65-F5344CB8AC3E}">
        <p14:creationId xmlns:p14="http://schemas.microsoft.com/office/powerpoint/2010/main" val="1389747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E3780485-7D35-4E4D-A664-EA791BA17274}" type="slidenum">
              <a:rPr lang="el-GR" smtClean="0"/>
              <a:t>1</a:t>
            </a:fld>
            <a:endParaRPr lang="el-GR"/>
          </a:p>
        </p:txBody>
      </p:sp>
    </p:spTree>
    <p:extLst>
      <p:ext uri="{BB962C8B-B14F-4D97-AF65-F5344CB8AC3E}">
        <p14:creationId xmlns:p14="http://schemas.microsoft.com/office/powerpoint/2010/main" val="26577210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5"/>
          </p:nvPr>
        </p:nvSpPr>
        <p:spPr/>
        <p:txBody>
          <a:bodyPr/>
          <a:lstStyle/>
          <a:p>
            <a:fld id="{E3780485-7D35-4E4D-A664-EA791BA17274}" type="slidenum">
              <a:rPr lang="el-GR" smtClean="0"/>
              <a:t>31</a:t>
            </a:fld>
            <a:endParaRPr lang="el-GR"/>
          </a:p>
        </p:txBody>
      </p:sp>
    </p:spTree>
    <p:extLst>
      <p:ext uri="{BB962C8B-B14F-4D97-AF65-F5344CB8AC3E}">
        <p14:creationId xmlns:p14="http://schemas.microsoft.com/office/powerpoint/2010/main" val="3957248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2C47EF-67CC-4488-86D1-55CFE4BF5E6F}"/>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38A0F79B-D4DF-439D-A800-572D79291F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4879168E-2B0A-4D4B-87DC-6450901524CD}"/>
              </a:ext>
            </a:extLst>
          </p:cNvPr>
          <p:cNvSpPr>
            <a:spLocks noGrp="1"/>
          </p:cNvSpPr>
          <p:nvPr>
            <p:ph type="dt" sz="half" idx="10"/>
          </p:nvPr>
        </p:nvSpPr>
        <p:spPr/>
        <p:txBody>
          <a:bodyPr/>
          <a:lstStyle/>
          <a:p>
            <a:fld id="{6B25D621-8403-4D37-B02D-757823054D70}" type="datetimeFigureOut">
              <a:rPr lang="el-GR" smtClean="0"/>
              <a:t>11/12/2025</a:t>
            </a:fld>
            <a:endParaRPr lang="el-GR"/>
          </a:p>
        </p:txBody>
      </p:sp>
      <p:sp>
        <p:nvSpPr>
          <p:cNvPr id="5" name="Θέση υποσέλιδου 4">
            <a:extLst>
              <a:ext uri="{FF2B5EF4-FFF2-40B4-BE49-F238E27FC236}">
                <a16:creationId xmlns:a16="http://schemas.microsoft.com/office/drawing/2014/main" id="{CFBA5699-1FF2-4AE0-BB8C-7A3192B6418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4144231-8D89-4A62-99EB-714FB81EB7CF}"/>
              </a:ext>
            </a:extLst>
          </p:cNvPr>
          <p:cNvSpPr>
            <a:spLocks noGrp="1"/>
          </p:cNvSpPr>
          <p:nvPr>
            <p:ph type="sldNum" sz="quarter" idx="12"/>
          </p:nvPr>
        </p:nvSpPr>
        <p:spPr/>
        <p:txBody>
          <a:bodyPr/>
          <a:lstStyle/>
          <a:p>
            <a:fld id="{1E412575-2DD2-4C5A-A72C-941B09160DAA}" type="slidenum">
              <a:rPr lang="el-GR" smtClean="0"/>
              <a:t>‹#›</a:t>
            </a:fld>
            <a:endParaRPr lang="el-GR"/>
          </a:p>
        </p:txBody>
      </p:sp>
    </p:spTree>
    <p:extLst>
      <p:ext uri="{BB962C8B-B14F-4D97-AF65-F5344CB8AC3E}">
        <p14:creationId xmlns:p14="http://schemas.microsoft.com/office/powerpoint/2010/main" val="1028012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89AA42-D0AF-43C2-8A76-65C997B59A6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38A353F-E1BB-4E4F-B234-FD0BEFAB9BCE}"/>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954BFD4-1430-4ECB-8097-B0A8204B4D46}"/>
              </a:ext>
            </a:extLst>
          </p:cNvPr>
          <p:cNvSpPr>
            <a:spLocks noGrp="1"/>
          </p:cNvSpPr>
          <p:nvPr>
            <p:ph type="dt" sz="half" idx="10"/>
          </p:nvPr>
        </p:nvSpPr>
        <p:spPr/>
        <p:txBody>
          <a:bodyPr/>
          <a:lstStyle/>
          <a:p>
            <a:fld id="{6B25D621-8403-4D37-B02D-757823054D70}" type="datetimeFigureOut">
              <a:rPr lang="el-GR" smtClean="0"/>
              <a:t>11/12/2025</a:t>
            </a:fld>
            <a:endParaRPr lang="el-GR"/>
          </a:p>
        </p:txBody>
      </p:sp>
      <p:sp>
        <p:nvSpPr>
          <p:cNvPr id="5" name="Θέση υποσέλιδου 4">
            <a:extLst>
              <a:ext uri="{FF2B5EF4-FFF2-40B4-BE49-F238E27FC236}">
                <a16:creationId xmlns:a16="http://schemas.microsoft.com/office/drawing/2014/main" id="{E9DB324A-F681-422C-8F6E-B5109057EF2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884FF0A-1703-47FB-A57E-5804A7D86113}"/>
              </a:ext>
            </a:extLst>
          </p:cNvPr>
          <p:cNvSpPr>
            <a:spLocks noGrp="1"/>
          </p:cNvSpPr>
          <p:nvPr>
            <p:ph type="sldNum" sz="quarter" idx="12"/>
          </p:nvPr>
        </p:nvSpPr>
        <p:spPr/>
        <p:txBody>
          <a:bodyPr/>
          <a:lstStyle/>
          <a:p>
            <a:fld id="{1E412575-2DD2-4C5A-A72C-941B09160DAA}" type="slidenum">
              <a:rPr lang="el-GR" smtClean="0"/>
              <a:t>‹#›</a:t>
            </a:fld>
            <a:endParaRPr lang="el-GR"/>
          </a:p>
        </p:txBody>
      </p:sp>
    </p:spTree>
    <p:extLst>
      <p:ext uri="{BB962C8B-B14F-4D97-AF65-F5344CB8AC3E}">
        <p14:creationId xmlns:p14="http://schemas.microsoft.com/office/powerpoint/2010/main" val="3074662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E60866E1-E4BF-4D05-AFA3-2B239597F11E}"/>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34AC6B4-3E7F-4006-8479-106F3DD060AE}"/>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6F3B6A3-9DE4-4800-8CD8-7DC815203D66}"/>
              </a:ext>
            </a:extLst>
          </p:cNvPr>
          <p:cNvSpPr>
            <a:spLocks noGrp="1"/>
          </p:cNvSpPr>
          <p:nvPr>
            <p:ph type="dt" sz="half" idx="10"/>
          </p:nvPr>
        </p:nvSpPr>
        <p:spPr/>
        <p:txBody>
          <a:bodyPr/>
          <a:lstStyle/>
          <a:p>
            <a:fld id="{6B25D621-8403-4D37-B02D-757823054D70}" type="datetimeFigureOut">
              <a:rPr lang="el-GR" smtClean="0"/>
              <a:t>11/12/2025</a:t>
            </a:fld>
            <a:endParaRPr lang="el-GR"/>
          </a:p>
        </p:txBody>
      </p:sp>
      <p:sp>
        <p:nvSpPr>
          <p:cNvPr id="5" name="Θέση υποσέλιδου 4">
            <a:extLst>
              <a:ext uri="{FF2B5EF4-FFF2-40B4-BE49-F238E27FC236}">
                <a16:creationId xmlns:a16="http://schemas.microsoft.com/office/drawing/2014/main" id="{4CE42FA2-456D-4DC0-B869-4A281C82E6D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7B2CB35-FE60-4A44-A7A4-C8C99B986926}"/>
              </a:ext>
            </a:extLst>
          </p:cNvPr>
          <p:cNvSpPr>
            <a:spLocks noGrp="1"/>
          </p:cNvSpPr>
          <p:nvPr>
            <p:ph type="sldNum" sz="quarter" idx="12"/>
          </p:nvPr>
        </p:nvSpPr>
        <p:spPr/>
        <p:txBody>
          <a:bodyPr/>
          <a:lstStyle/>
          <a:p>
            <a:fld id="{1E412575-2DD2-4C5A-A72C-941B09160DAA}" type="slidenum">
              <a:rPr lang="el-GR" smtClean="0"/>
              <a:t>‹#›</a:t>
            </a:fld>
            <a:endParaRPr lang="el-GR"/>
          </a:p>
        </p:txBody>
      </p:sp>
    </p:spTree>
    <p:extLst>
      <p:ext uri="{BB962C8B-B14F-4D97-AF65-F5344CB8AC3E}">
        <p14:creationId xmlns:p14="http://schemas.microsoft.com/office/powerpoint/2010/main" val="1624548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990093-FFCD-4949-9AAF-02383754132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E0E7067-F167-48AB-A0AF-784458BB889E}"/>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D0A0936-D419-4DEC-9233-8F31FEC069F7}"/>
              </a:ext>
            </a:extLst>
          </p:cNvPr>
          <p:cNvSpPr>
            <a:spLocks noGrp="1"/>
          </p:cNvSpPr>
          <p:nvPr>
            <p:ph type="dt" sz="half" idx="10"/>
          </p:nvPr>
        </p:nvSpPr>
        <p:spPr/>
        <p:txBody>
          <a:bodyPr/>
          <a:lstStyle/>
          <a:p>
            <a:fld id="{6B25D621-8403-4D37-B02D-757823054D70}" type="datetimeFigureOut">
              <a:rPr lang="el-GR" smtClean="0"/>
              <a:t>11/12/2025</a:t>
            </a:fld>
            <a:endParaRPr lang="el-GR"/>
          </a:p>
        </p:txBody>
      </p:sp>
      <p:sp>
        <p:nvSpPr>
          <p:cNvPr id="5" name="Θέση υποσέλιδου 4">
            <a:extLst>
              <a:ext uri="{FF2B5EF4-FFF2-40B4-BE49-F238E27FC236}">
                <a16:creationId xmlns:a16="http://schemas.microsoft.com/office/drawing/2014/main" id="{283EBBFD-0F69-4A74-B74E-0BD9747F1C2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3A2639B-8DAD-4F01-98BD-FBEED830CF0D}"/>
              </a:ext>
            </a:extLst>
          </p:cNvPr>
          <p:cNvSpPr>
            <a:spLocks noGrp="1"/>
          </p:cNvSpPr>
          <p:nvPr>
            <p:ph type="sldNum" sz="quarter" idx="12"/>
          </p:nvPr>
        </p:nvSpPr>
        <p:spPr/>
        <p:txBody>
          <a:bodyPr/>
          <a:lstStyle/>
          <a:p>
            <a:fld id="{1E412575-2DD2-4C5A-A72C-941B09160DAA}" type="slidenum">
              <a:rPr lang="el-GR" smtClean="0"/>
              <a:t>‹#›</a:t>
            </a:fld>
            <a:endParaRPr lang="el-GR"/>
          </a:p>
        </p:txBody>
      </p:sp>
    </p:spTree>
    <p:extLst>
      <p:ext uri="{BB962C8B-B14F-4D97-AF65-F5344CB8AC3E}">
        <p14:creationId xmlns:p14="http://schemas.microsoft.com/office/powerpoint/2010/main" val="2988090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8BCA19-14F9-4393-A1C9-EDEF43C94C2E}"/>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D2A4DA1-B18E-4F21-9416-05D3955DCE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22E32233-9CA4-4326-AD53-5F2DA5F04705}"/>
              </a:ext>
            </a:extLst>
          </p:cNvPr>
          <p:cNvSpPr>
            <a:spLocks noGrp="1"/>
          </p:cNvSpPr>
          <p:nvPr>
            <p:ph type="dt" sz="half" idx="10"/>
          </p:nvPr>
        </p:nvSpPr>
        <p:spPr/>
        <p:txBody>
          <a:bodyPr/>
          <a:lstStyle/>
          <a:p>
            <a:fld id="{6B25D621-8403-4D37-B02D-757823054D70}" type="datetimeFigureOut">
              <a:rPr lang="el-GR" smtClean="0"/>
              <a:t>11/12/2025</a:t>
            </a:fld>
            <a:endParaRPr lang="el-GR"/>
          </a:p>
        </p:txBody>
      </p:sp>
      <p:sp>
        <p:nvSpPr>
          <p:cNvPr id="5" name="Θέση υποσέλιδου 4">
            <a:extLst>
              <a:ext uri="{FF2B5EF4-FFF2-40B4-BE49-F238E27FC236}">
                <a16:creationId xmlns:a16="http://schemas.microsoft.com/office/drawing/2014/main" id="{F6BD8599-B1CA-41BA-8FFB-20BB04E5A1F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A4EE4E9-E7E7-472C-922B-287323544E2A}"/>
              </a:ext>
            </a:extLst>
          </p:cNvPr>
          <p:cNvSpPr>
            <a:spLocks noGrp="1"/>
          </p:cNvSpPr>
          <p:nvPr>
            <p:ph type="sldNum" sz="quarter" idx="12"/>
          </p:nvPr>
        </p:nvSpPr>
        <p:spPr/>
        <p:txBody>
          <a:bodyPr/>
          <a:lstStyle/>
          <a:p>
            <a:fld id="{1E412575-2DD2-4C5A-A72C-941B09160DAA}" type="slidenum">
              <a:rPr lang="el-GR" smtClean="0"/>
              <a:t>‹#›</a:t>
            </a:fld>
            <a:endParaRPr lang="el-GR"/>
          </a:p>
        </p:txBody>
      </p:sp>
    </p:spTree>
    <p:extLst>
      <p:ext uri="{BB962C8B-B14F-4D97-AF65-F5344CB8AC3E}">
        <p14:creationId xmlns:p14="http://schemas.microsoft.com/office/powerpoint/2010/main" val="715475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8106AB-4D09-4192-B241-6EABEA9AB6A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B44E377-01DF-4C53-B250-08CB027F5F1A}"/>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0EAE3B36-F148-4648-A521-987FAB1DF5A5}"/>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B08ED883-4C5A-442C-9F2D-1E89B5D4B20E}"/>
              </a:ext>
            </a:extLst>
          </p:cNvPr>
          <p:cNvSpPr>
            <a:spLocks noGrp="1"/>
          </p:cNvSpPr>
          <p:nvPr>
            <p:ph type="dt" sz="half" idx="10"/>
          </p:nvPr>
        </p:nvSpPr>
        <p:spPr/>
        <p:txBody>
          <a:bodyPr/>
          <a:lstStyle/>
          <a:p>
            <a:fld id="{6B25D621-8403-4D37-B02D-757823054D70}" type="datetimeFigureOut">
              <a:rPr lang="el-GR" smtClean="0"/>
              <a:t>11/12/2025</a:t>
            </a:fld>
            <a:endParaRPr lang="el-GR"/>
          </a:p>
        </p:txBody>
      </p:sp>
      <p:sp>
        <p:nvSpPr>
          <p:cNvPr id="6" name="Θέση υποσέλιδου 5">
            <a:extLst>
              <a:ext uri="{FF2B5EF4-FFF2-40B4-BE49-F238E27FC236}">
                <a16:creationId xmlns:a16="http://schemas.microsoft.com/office/drawing/2014/main" id="{E6642A96-3A06-447E-9906-A2048DD15F0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C151484-4C0D-4C36-A23D-F78D3CCE1247}"/>
              </a:ext>
            </a:extLst>
          </p:cNvPr>
          <p:cNvSpPr>
            <a:spLocks noGrp="1"/>
          </p:cNvSpPr>
          <p:nvPr>
            <p:ph type="sldNum" sz="quarter" idx="12"/>
          </p:nvPr>
        </p:nvSpPr>
        <p:spPr/>
        <p:txBody>
          <a:bodyPr/>
          <a:lstStyle/>
          <a:p>
            <a:fld id="{1E412575-2DD2-4C5A-A72C-941B09160DAA}" type="slidenum">
              <a:rPr lang="el-GR" smtClean="0"/>
              <a:t>‹#›</a:t>
            </a:fld>
            <a:endParaRPr lang="el-GR"/>
          </a:p>
        </p:txBody>
      </p:sp>
    </p:spTree>
    <p:extLst>
      <p:ext uri="{BB962C8B-B14F-4D97-AF65-F5344CB8AC3E}">
        <p14:creationId xmlns:p14="http://schemas.microsoft.com/office/powerpoint/2010/main" val="2368024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FEE080-39CE-4050-B93F-720AF7AAF40C}"/>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2B6DD77-91B0-4B1F-A04F-8E31C69227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898E692B-F6BF-44CE-A472-D3734EFB091B}"/>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24B669A2-C142-48D0-B24B-86008D8769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14DC6F9F-54AF-49EE-B15B-FB912CC777EC}"/>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E7EFA69B-B79A-46FC-A42E-685BC5DD7A2B}"/>
              </a:ext>
            </a:extLst>
          </p:cNvPr>
          <p:cNvSpPr>
            <a:spLocks noGrp="1"/>
          </p:cNvSpPr>
          <p:nvPr>
            <p:ph type="dt" sz="half" idx="10"/>
          </p:nvPr>
        </p:nvSpPr>
        <p:spPr/>
        <p:txBody>
          <a:bodyPr/>
          <a:lstStyle/>
          <a:p>
            <a:fld id="{6B25D621-8403-4D37-B02D-757823054D70}" type="datetimeFigureOut">
              <a:rPr lang="el-GR" smtClean="0"/>
              <a:t>11/12/2025</a:t>
            </a:fld>
            <a:endParaRPr lang="el-GR"/>
          </a:p>
        </p:txBody>
      </p:sp>
      <p:sp>
        <p:nvSpPr>
          <p:cNvPr id="8" name="Θέση υποσέλιδου 7">
            <a:extLst>
              <a:ext uri="{FF2B5EF4-FFF2-40B4-BE49-F238E27FC236}">
                <a16:creationId xmlns:a16="http://schemas.microsoft.com/office/drawing/2014/main" id="{3BE9CEC2-64CC-43A2-A635-A09D26DFAA8A}"/>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614DB161-C7BD-4757-AE6F-86E6934FA2B0}"/>
              </a:ext>
            </a:extLst>
          </p:cNvPr>
          <p:cNvSpPr>
            <a:spLocks noGrp="1"/>
          </p:cNvSpPr>
          <p:nvPr>
            <p:ph type="sldNum" sz="quarter" idx="12"/>
          </p:nvPr>
        </p:nvSpPr>
        <p:spPr/>
        <p:txBody>
          <a:bodyPr/>
          <a:lstStyle/>
          <a:p>
            <a:fld id="{1E412575-2DD2-4C5A-A72C-941B09160DAA}" type="slidenum">
              <a:rPr lang="el-GR" smtClean="0"/>
              <a:t>‹#›</a:t>
            </a:fld>
            <a:endParaRPr lang="el-GR"/>
          </a:p>
        </p:txBody>
      </p:sp>
    </p:spTree>
    <p:extLst>
      <p:ext uri="{BB962C8B-B14F-4D97-AF65-F5344CB8AC3E}">
        <p14:creationId xmlns:p14="http://schemas.microsoft.com/office/powerpoint/2010/main" val="255372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239D48-9E12-43D7-93A7-33643B236C4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07792582-7C5D-4ED7-9485-86D26CEE71CB}"/>
              </a:ext>
            </a:extLst>
          </p:cNvPr>
          <p:cNvSpPr>
            <a:spLocks noGrp="1"/>
          </p:cNvSpPr>
          <p:nvPr>
            <p:ph type="dt" sz="half" idx="10"/>
          </p:nvPr>
        </p:nvSpPr>
        <p:spPr/>
        <p:txBody>
          <a:bodyPr/>
          <a:lstStyle/>
          <a:p>
            <a:fld id="{6B25D621-8403-4D37-B02D-757823054D70}" type="datetimeFigureOut">
              <a:rPr lang="el-GR" smtClean="0"/>
              <a:t>11/12/2025</a:t>
            </a:fld>
            <a:endParaRPr lang="el-GR"/>
          </a:p>
        </p:txBody>
      </p:sp>
      <p:sp>
        <p:nvSpPr>
          <p:cNvPr id="4" name="Θέση υποσέλιδου 3">
            <a:extLst>
              <a:ext uri="{FF2B5EF4-FFF2-40B4-BE49-F238E27FC236}">
                <a16:creationId xmlns:a16="http://schemas.microsoft.com/office/drawing/2014/main" id="{A7E656E4-2626-4537-BE2E-19662DFBA59A}"/>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4CF04AA8-ED38-4D31-97F1-290FFAD21734}"/>
              </a:ext>
            </a:extLst>
          </p:cNvPr>
          <p:cNvSpPr>
            <a:spLocks noGrp="1"/>
          </p:cNvSpPr>
          <p:nvPr>
            <p:ph type="sldNum" sz="quarter" idx="12"/>
          </p:nvPr>
        </p:nvSpPr>
        <p:spPr/>
        <p:txBody>
          <a:bodyPr/>
          <a:lstStyle/>
          <a:p>
            <a:fld id="{1E412575-2DD2-4C5A-A72C-941B09160DAA}" type="slidenum">
              <a:rPr lang="el-GR" smtClean="0"/>
              <a:t>‹#›</a:t>
            </a:fld>
            <a:endParaRPr lang="el-GR"/>
          </a:p>
        </p:txBody>
      </p:sp>
    </p:spTree>
    <p:extLst>
      <p:ext uri="{BB962C8B-B14F-4D97-AF65-F5344CB8AC3E}">
        <p14:creationId xmlns:p14="http://schemas.microsoft.com/office/powerpoint/2010/main" val="3569917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E070272A-694A-426F-9DF0-47BCCAC6E988}"/>
              </a:ext>
            </a:extLst>
          </p:cNvPr>
          <p:cNvSpPr>
            <a:spLocks noGrp="1"/>
          </p:cNvSpPr>
          <p:nvPr>
            <p:ph type="dt" sz="half" idx="10"/>
          </p:nvPr>
        </p:nvSpPr>
        <p:spPr/>
        <p:txBody>
          <a:bodyPr/>
          <a:lstStyle/>
          <a:p>
            <a:fld id="{6B25D621-8403-4D37-B02D-757823054D70}" type="datetimeFigureOut">
              <a:rPr lang="el-GR" smtClean="0"/>
              <a:t>11/12/2025</a:t>
            </a:fld>
            <a:endParaRPr lang="el-GR"/>
          </a:p>
        </p:txBody>
      </p:sp>
      <p:sp>
        <p:nvSpPr>
          <p:cNvPr id="3" name="Θέση υποσέλιδου 2">
            <a:extLst>
              <a:ext uri="{FF2B5EF4-FFF2-40B4-BE49-F238E27FC236}">
                <a16:creationId xmlns:a16="http://schemas.microsoft.com/office/drawing/2014/main" id="{1143AFD6-9508-493D-BE92-3150419C4A60}"/>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60AA57DD-8D17-435C-9D02-AA0F049552F5}"/>
              </a:ext>
            </a:extLst>
          </p:cNvPr>
          <p:cNvSpPr>
            <a:spLocks noGrp="1"/>
          </p:cNvSpPr>
          <p:nvPr>
            <p:ph type="sldNum" sz="quarter" idx="12"/>
          </p:nvPr>
        </p:nvSpPr>
        <p:spPr/>
        <p:txBody>
          <a:bodyPr/>
          <a:lstStyle/>
          <a:p>
            <a:fld id="{1E412575-2DD2-4C5A-A72C-941B09160DAA}" type="slidenum">
              <a:rPr lang="el-GR" smtClean="0"/>
              <a:t>‹#›</a:t>
            </a:fld>
            <a:endParaRPr lang="el-GR"/>
          </a:p>
        </p:txBody>
      </p:sp>
    </p:spTree>
    <p:extLst>
      <p:ext uri="{BB962C8B-B14F-4D97-AF65-F5344CB8AC3E}">
        <p14:creationId xmlns:p14="http://schemas.microsoft.com/office/powerpoint/2010/main" val="1318673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3A3899-1CCE-407B-8E5E-8150F0F4BB7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2CC14ED-8784-4B96-8C1A-3B8E8C64B0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7FD92C5B-CC5D-4D2D-8CFC-FD8D65FC11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9485CAA2-DF12-454D-974B-9A59750D5C78}"/>
              </a:ext>
            </a:extLst>
          </p:cNvPr>
          <p:cNvSpPr>
            <a:spLocks noGrp="1"/>
          </p:cNvSpPr>
          <p:nvPr>
            <p:ph type="dt" sz="half" idx="10"/>
          </p:nvPr>
        </p:nvSpPr>
        <p:spPr/>
        <p:txBody>
          <a:bodyPr/>
          <a:lstStyle/>
          <a:p>
            <a:fld id="{6B25D621-8403-4D37-B02D-757823054D70}" type="datetimeFigureOut">
              <a:rPr lang="el-GR" smtClean="0"/>
              <a:t>11/12/2025</a:t>
            </a:fld>
            <a:endParaRPr lang="el-GR"/>
          </a:p>
        </p:txBody>
      </p:sp>
      <p:sp>
        <p:nvSpPr>
          <p:cNvPr id="6" name="Θέση υποσέλιδου 5">
            <a:extLst>
              <a:ext uri="{FF2B5EF4-FFF2-40B4-BE49-F238E27FC236}">
                <a16:creationId xmlns:a16="http://schemas.microsoft.com/office/drawing/2014/main" id="{F37D6B69-2035-434F-A3B6-4BB4F20CF74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6F83AD9-0187-488C-BD2E-51E696FC60F4}"/>
              </a:ext>
            </a:extLst>
          </p:cNvPr>
          <p:cNvSpPr>
            <a:spLocks noGrp="1"/>
          </p:cNvSpPr>
          <p:nvPr>
            <p:ph type="sldNum" sz="quarter" idx="12"/>
          </p:nvPr>
        </p:nvSpPr>
        <p:spPr/>
        <p:txBody>
          <a:bodyPr/>
          <a:lstStyle/>
          <a:p>
            <a:fld id="{1E412575-2DD2-4C5A-A72C-941B09160DAA}" type="slidenum">
              <a:rPr lang="el-GR" smtClean="0"/>
              <a:t>‹#›</a:t>
            </a:fld>
            <a:endParaRPr lang="el-GR"/>
          </a:p>
        </p:txBody>
      </p:sp>
    </p:spTree>
    <p:extLst>
      <p:ext uri="{BB962C8B-B14F-4D97-AF65-F5344CB8AC3E}">
        <p14:creationId xmlns:p14="http://schemas.microsoft.com/office/powerpoint/2010/main" val="3759252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4D92B6-22F8-4EC5-A93B-08A8946F56D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3DFE7441-CAB9-461D-9DA0-0EBAACA006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DC91F9B0-EBE7-462D-83FB-DA29DD5E49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B987C265-B0A7-46C2-9896-59BB584A0E81}"/>
              </a:ext>
            </a:extLst>
          </p:cNvPr>
          <p:cNvSpPr>
            <a:spLocks noGrp="1"/>
          </p:cNvSpPr>
          <p:nvPr>
            <p:ph type="dt" sz="half" idx="10"/>
          </p:nvPr>
        </p:nvSpPr>
        <p:spPr/>
        <p:txBody>
          <a:bodyPr/>
          <a:lstStyle/>
          <a:p>
            <a:fld id="{6B25D621-8403-4D37-B02D-757823054D70}" type="datetimeFigureOut">
              <a:rPr lang="el-GR" smtClean="0"/>
              <a:t>11/12/2025</a:t>
            </a:fld>
            <a:endParaRPr lang="el-GR"/>
          </a:p>
        </p:txBody>
      </p:sp>
      <p:sp>
        <p:nvSpPr>
          <p:cNvPr id="6" name="Θέση υποσέλιδου 5">
            <a:extLst>
              <a:ext uri="{FF2B5EF4-FFF2-40B4-BE49-F238E27FC236}">
                <a16:creationId xmlns:a16="http://schemas.microsoft.com/office/drawing/2014/main" id="{91694B66-EA8C-41DE-89EF-5BC13FD559F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B917263-7084-4B86-AEF5-2A88DE1D90B6}"/>
              </a:ext>
            </a:extLst>
          </p:cNvPr>
          <p:cNvSpPr>
            <a:spLocks noGrp="1"/>
          </p:cNvSpPr>
          <p:nvPr>
            <p:ph type="sldNum" sz="quarter" idx="12"/>
          </p:nvPr>
        </p:nvSpPr>
        <p:spPr/>
        <p:txBody>
          <a:bodyPr/>
          <a:lstStyle/>
          <a:p>
            <a:fld id="{1E412575-2DD2-4C5A-A72C-941B09160DAA}" type="slidenum">
              <a:rPr lang="el-GR" smtClean="0"/>
              <a:t>‹#›</a:t>
            </a:fld>
            <a:endParaRPr lang="el-GR"/>
          </a:p>
        </p:txBody>
      </p:sp>
    </p:spTree>
    <p:extLst>
      <p:ext uri="{BB962C8B-B14F-4D97-AF65-F5344CB8AC3E}">
        <p14:creationId xmlns:p14="http://schemas.microsoft.com/office/powerpoint/2010/main" val="1116185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8A1B7D8F-1590-48E3-9828-7E25AA974E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9454A1D-ACE3-4675-AE57-F3A2E27159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4B6AD92-734F-412A-9809-118CCF66DE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25D621-8403-4D37-B02D-757823054D70}" type="datetimeFigureOut">
              <a:rPr lang="el-GR" smtClean="0"/>
              <a:t>11/12/2025</a:t>
            </a:fld>
            <a:endParaRPr lang="el-GR"/>
          </a:p>
        </p:txBody>
      </p:sp>
      <p:sp>
        <p:nvSpPr>
          <p:cNvPr id="5" name="Θέση υποσέλιδου 4">
            <a:extLst>
              <a:ext uri="{FF2B5EF4-FFF2-40B4-BE49-F238E27FC236}">
                <a16:creationId xmlns:a16="http://schemas.microsoft.com/office/drawing/2014/main" id="{5484FC73-4728-4A86-BACE-A03BEBDB64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18C636F5-83A2-4A03-ADF7-7A49BD9CC2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412575-2DD2-4C5A-A72C-941B09160DAA}" type="slidenum">
              <a:rPr lang="el-GR" smtClean="0"/>
              <a:t>‹#›</a:t>
            </a:fld>
            <a:endParaRPr lang="el-GR"/>
          </a:p>
        </p:txBody>
      </p:sp>
    </p:spTree>
    <p:extLst>
      <p:ext uri="{BB962C8B-B14F-4D97-AF65-F5344CB8AC3E}">
        <p14:creationId xmlns:p14="http://schemas.microsoft.com/office/powerpoint/2010/main" val="37155416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7.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7.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7.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7.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7.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7.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7.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7.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7.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7.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7.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7.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7.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7.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7.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7.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7.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7.xml"/><Relationship Id="rId2" Type="http://schemas.openxmlformats.org/officeDocument/2006/relationships/diagramData" Target="../diagrams/data27.xml"/><Relationship Id="rId1" Type="http://schemas.openxmlformats.org/officeDocument/2006/relationships/slideLayout" Target="../slideLayouts/slideLayout7.xml"/><Relationship Id="rId6" Type="http://schemas.microsoft.com/office/2007/relationships/diagramDrawing" Target="../diagrams/drawing27.xml"/><Relationship Id="rId5" Type="http://schemas.openxmlformats.org/officeDocument/2006/relationships/diagramColors" Target="../diagrams/colors27.xml"/><Relationship Id="rId4" Type="http://schemas.openxmlformats.org/officeDocument/2006/relationships/diagramQuickStyle" Target="../diagrams/quickStyle27.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28.xml"/><Relationship Id="rId2" Type="http://schemas.openxmlformats.org/officeDocument/2006/relationships/diagramData" Target="../diagrams/data28.xml"/><Relationship Id="rId1" Type="http://schemas.openxmlformats.org/officeDocument/2006/relationships/slideLayout" Target="../slideLayouts/slideLayout7.xml"/><Relationship Id="rId6" Type="http://schemas.microsoft.com/office/2007/relationships/diagramDrawing" Target="../diagrams/drawing28.xml"/><Relationship Id="rId5" Type="http://schemas.openxmlformats.org/officeDocument/2006/relationships/diagramColors" Target="../diagrams/colors28.xml"/><Relationship Id="rId4" Type="http://schemas.openxmlformats.org/officeDocument/2006/relationships/diagramQuickStyle" Target="../diagrams/quickStyle28.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29.xml"/><Relationship Id="rId2" Type="http://schemas.openxmlformats.org/officeDocument/2006/relationships/diagramData" Target="../diagrams/data29.xml"/><Relationship Id="rId1" Type="http://schemas.openxmlformats.org/officeDocument/2006/relationships/slideLayout" Target="../slideLayouts/slideLayout7.xml"/><Relationship Id="rId6" Type="http://schemas.microsoft.com/office/2007/relationships/diagramDrawing" Target="../diagrams/drawing29.xml"/><Relationship Id="rId5" Type="http://schemas.openxmlformats.org/officeDocument/2006/relationships/diagramColors" Target="../diagrams/colors29.xml"/><Relationship Id="rId4" Type="http://schemas.openxmlformats.org/officeDocument/2006/relationships/diagramQuickStyle" Target="../diagrams/quickStyle2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pic>
        <p:nvPicPr>
          <p:cNvPr id="3" name="Εικόνα 2">
            <a:extLst>
              <a:ext uri="{FF2B5EF4-FFF2-40B4-BE49-F238E27FC236}">
                <a16:creationId xmlns:a16="http://schemas.microsoft.com/office/drawing/2014/main" id="{5CEE8025-8322-4A8C-94F0-2E39EC99D402}"/>
              </a:ext>
            </a:extLst>
          </p:cNvPr>
          <p:cNvPicPr>
            <a:picLocks noChangeAspect="1"/>
          </p:cNvPicPr>
          <p:nvPr/>
        </p:nvPicPr>
        <p:blipFill>
          <a:blip r:embed="rId3"/>
          <a:stretch>
            <a:fillRect/>
          </a:stretch>
        </p:blipFill>
        <p:spPr>
          <a:xfrm>
            <a:off x="2532236" y="266700"/>
            <a:ext cx="7127528" cy="6324600"/>
          </a:xfrm>
          <a:prstGeom prst="rect">
            <a:avLst/>
          </a:prstGeom>
        </p:spPr>
      </p:pic>
    </p:spTree>
    <p:extLst>
      <p:ext uri="{BB962C8B-B14F-4D97-AF65-F5344CB8AC3E}">
        <p14:creationId xmlns:p14="http://schemas.microsoft.com/office/powerpoint/2010/main" val="3217367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17AAB6D7-2A00-4D73-B860-A901D9A0C166}"/>
              </a:ext>
            </a:extLst>
          </p:cNvPr>
          <p:cNvGraphicFramePr/>
          <p:nvPr>
            <p:extLst>
              <p:ext uri="{D42A27DB-BD31-4B8C-83A1-F6EECF244321}">
                <p14:modId xmlns:p14="http://schemas.microsoft.com/office/powerpoint/2010/main" val="1367284887"/>
              </p:ext>
            </p:extLst>
          </p:nvPr>
        </p:nvGraphicFramePr>
        <p:xfrm>
          <a:off x="993613" y="425198"/>
          <a:ext cx="10444135" cy="59446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30412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168AFCB5-E022-41F6-AD19-C90DFCC9D90D}"/>
              </a:ext>
            </a:extLst>
          </p:cNvPr>
          <p:cNvGraphicFramePr/>
          <p:nvPr>
            <p:extLst>
              <p:ext uri="{D42A27DB-BD31-4B8C-83A1-F6EECF244321}">
                <p14:modId xmlns:p14="http://schemas.microsoft.com/office/powerpoint/2010/main" val="83347172"/>
              </p:ext>
            </p:extLst>
          </p:nvPr>
        </p:nvGraphicFramePr>
        <p:xfrm>
          <a:off x="616155" y="159228"/>
          <a:ext cx="11153058" cy="64775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706307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C3176A32-40B2-4C09-A0CE-19A9539C9D0F}"/>
              </a:ext>
            </a:extLst>
          </p:cNvPr>
          <p:cNvGraphicFramePr/>
          <p:nvPr>
            <p:extLst>
              <p:ext uri="{D42A27DB-BD31-4B8C-83A1-F6EECF244321}">
                <p14:modId xmlns:p14="http://schemas.microsoft.com/office/powerpoint/2010/main" val="1506007013"/>
              </p:ext>
            </p:extLst>
          </p:nvPr>
        </p:nvGraphicFramePr>
        <p:xfrm>
          <a:off x="416232" y="389329"/>
          <a:ext cx="11359536" cy="60793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61564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72C06F26-D541-43DD-9311-691AC7060B06}"/>
              </a:ext>
            </a:extLst>
          </p:cNvPr>
          <p:cNvGraphicFramePr/>
          <p:nvPr>
            <p:extLst>
              <p:ext uri="{D42A27DB-BD31-4B8C-83A1-F6EECF244321}">
                <p14:modId xmlns:p14="http://schemas.microsoft.com/office/powerpoint/2010/main" val="1747353562"/>
              </p:ext>
            </p:extLst>
          </p:nvPr>
        </p:nvGraphicFramePr>
        <p:xfrm>
          <a:off x="253999" y="144479"/>
          <a:ext cx="11574207" cy="64627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84492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A13316D4-8F16-4AF3-98C6-0A8D57F7ED8A}"/>
              </a:ext>
            </a:extLst>
          </p:cNvPr>
          <p:cNvGraphicFramePr/>
          <p:nvPr>
            <p:extLst>
              <p:ext uri="{D42A27DB-BD31-4B8C-83A1-F6EECF244321}">
                <p14:modId xmlns:p14="http://schemas.microsoft.com/office/powerpoint/2010/main" val="2763638079"/>
              </p:ext>
            </p:extLst>
          </p:nvPr>
        </p:nvGraphicFramePr>
        <p:xfrm>
          <a:off x="439174" y="144479"/>
          <a:ext cx="11507019" cy="65512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2882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41D92F92-74DC-44E0-9001-DA61BC53B6C7}"/>
              </a:ext>
            </a:extLst>
          </p:cNvPr>
          <p:cNvGraphicFramePr/>
          <p:nvPr>
            <p:extLst>
              <p:ext uri="{D42A27DB-BD31-4B8C-83A1-F6EECF244321}">
                <p14:modId xmlns:p14="http://schemas.microsoft.com/office/powerpoint/2010/main" val="898891592"/>
              </p:ext>
            </p:extLst>
          </p:nvPr>
        </p:nvGraphicFramePr>
        <p:xfrm>
          <a:off x="309716" y="221226"/>
          <a:ext cx="11223522" cy="64155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07637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E7AF389D-A448-4C89-B162-C654A777522A}"/>
              </a:ext>
            </a:extLst>
          </p:cNvPr>
          <p:cNvGraphicFramePr/>
          <p:nvPr>
            <p:extLst>
              <p:ext uri="{D42A27DB-BD31-4B8C-83A1-F6EECF244321}">
                <p14:modId xmlns:p14="http://schemas.microsoft.com/office/powerpoint/2010/main" val="606329167"/>
              </p:ext>
            </p:extLst>
          </p:nvPr>
        </p:nvGraphicFramePr>
        <p:xfrm>
          <a:off x="291690" y="306712"/>
          <a:ext cx="11507020" cy="62858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915276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C2481052-C627-4486-8476-D5D66334EFDA}"/>
              </a:ext>
            </a:extLst>
          </p:cNvPr>
          <p:cNvGraphicFramePr/>
          <p:nvPr>
            <p:extLst>
              <p:ext uri="{D42A27DB-BD31-4B8C-83A1-F6EECF244321}">
                <p14:modId xmlns:p14="http://schemas.microsoft.com/office/powerpoint/2010/main" val="2170220951"/>
              </p:ext>
            </p:extLst>
          </p:nvPr>
        </p:nvGraphicFramePr>
        <p:xfrm>
          <a:off x="557161" y="159227"/>
          <a:ext cx="11300541" cy="65217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35216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18B3B36D-58A4-4B38-9145-D72234745625}"/>
              </a:ext>
            </a:extLst>
          </p:cNvPr>
          <p:cNvGraphicFramePr/>
          <p:nvPr>
            <p:extLst>
              <p:ext uri="{D42A27DB-BD31-4B8C-83A1-F6EECF244321}">
                <p14:modId xmlns:p14="http://schemas.microsoft.com/office/powerpoint/2010/main" val="3505134655"/>
              </p:ext>
            </p:extLst>
          </p:nvPr>
        </p:nvGraphicFramePr>
        <p:xfrm>
          <a:off x="616154" y="306711"/>
          <a:ext cx="11285793" cy="6344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70715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5F086365-3564-4AD2-A83C-26D067B7A137}"/>
              </a:ext>
            </a:extLst>
          </p:cNvPr>
          <p:cNvGraphicFramePr/>
          <p:nvPr>
            <p:extLst>
              <p:ext uri="{D42A27DB-BD31-4B8C-83A1-F6EECF244321}">
                <p14:modId xmlns:p14="http://schemas.microsoft.com/office/powerpoint/2010/main" val="156666509"/>
              </p:ext>
            </p:extLst>
          </p:nvPr>
        </p:nvGraphicFramePr>
        <p:xfrm>
          <a:off x="365430" y="293465"/>
          <a:ext cx="11625009" cy="64465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65221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Διάγραμμα 2">
            <a:extLst>
              <a:ext uri="{FF2B5EF4-FFF2-40B4-BE49-F238E27FC236}">
                <a16:creationId xmlns:a16="http://schemas.microsoft.com/office/drawing/2014/main" id="{117A60A0-1653-44C1-9EF7-5E896C276227}"/>
              </a:ext>
            </a:extLst>
          </p:cNvPr>
          <p:cNvGraphicFramePr/>
          <p:nvPr>
            <p:extLst>
              <p:ext uri="{D42A27DB-BD31-4B8C-83A1-F6EECF244321}">
                <p14:modId xmlns:p14="http://schemas.microsoft.com/office/powerpoint/2010/main" val="3887804893"/>
              </p:ext>
            </p:extLst>
          </p:nvPr>
        </p:nvGraphicFramePr>
        <p:xfrm>
          <a:off x="409677" y="336208"/>
          <a:ext cx="11271046" cy="60793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CA6FCD94-332C-467C-8568-FFEDEDD56905}"/>
              </a:ext>
            </a:extLst>
          </p:cNvPr>
          <p:cNvSpPr txBox="1"/>
          <p:nvPr/>
        </p:nvSpPr>
        <p:spPr>
          <a:xfrm>
            <a:off x="1574390" y="42342"/>
            <a:ext cx="6098458" cy="400110"/>
          </a:xfrm>
          <a:prstGeom prst="rect">
            <a:avLst/>
          </a:prstGeom>
          <a:noFill/>
        </p:spPr>
        <p:txBody>
          <a:bodyPr wrap="square">
            <a:spAutoFit/>
          </a:bodyPr>
          <a:lstStyle/>
          <a:p>
            <a:r>
              <a:rPr lang="el-GR" sz="2000" b="1" dirty="0">
                <a:effectLst/>
                <a:latin typeface="Calibri" panose="020F0502020204030204" pitchFamily="34" charset="0"/>
                <a:ea typeface="Calibri" panose="020F0502020204030204" pitchFamily="34" charset="0"/>
                <a:cs typeface="Arial" panose="020B0604020202020204" pitchFamily="34" charset="0"/>
              </a:rPr>
              <a:t>Έννοια και σκοποί της επιμόρφωσης</a:t>
            </a:r>
            <a:endParaRPr lang="el-GR" sz="2000" dirty="0"/>
          </a:p>
        </p:txBody>
      </p:sp>
    </p:spTree>
    <p:extLst>
      <p:ext uri="{BB962C8B-B14F-4D97-AF65-F5344CB8AC3E}">
        <p14:creationId xmlns:p14="http://schemas.microsoft.com/office/powerpoint/2010/main" val="17467696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14E784E3-E55B-4542-906D-2AA322E22998}"/>
              </a:ext>
            </a:extLst>
          </p:cNvPr>
          <p:cNvGraphicFramePr/>
          <p:nvPr>
            <p:extLst>
              <p:ext uri="{D42A27DB-BD31-4B8C-83A1-F6EECF244321}">
                <p14:modId xmlns:p14="http://schemas.microsoft.com/office/powerpoint/2010/main" val="3654240707"/>
              </p:ext>
            </p:extLst>
          </p:nvPr>
        </p:nvGraphicFramePr>
        <p:xfrm>
          <a:off x="630903" y="277215"/>
          <a:ext cx="10828594" cy="62120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052495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03B27B5D-ADA9-4C53-A400-A086FAE8F977}"/>
              </a:ext>
            </a:extLst>
          </p:cNvPr>
          <p:cNvGraphicFramePr/>
          <p:nvPr>
            <p:extLst>
              <p:ext uri="{D42A27DB-BD31-4B8C-83A1-F6EECF244321}">
                <p14:modId xmlns:p14="http://schemas.microsoft.com/office/powerpoint/2010/main" val="980654867"/>
              </p:ext>
            </p:extLst>
          </p:nvPr>
        </p:nvGraphicFramePr>
        <p:xfrm>
          <a:off x="822633" y="409950"/>
          <a:ext cx="10931832" cy="61383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35775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0AC2C93C-3796-4598-907B-CEC952383951}"/>
              </a:ext>
            </a:extLst>
          </p:cNvPr>
          <p:cNvGraphicFramePr/>
          <p:nvPr>
            <p:extLst>
              <p:ext uri="{D42A27DB-BD31-4B8C-83A1-F6EECF244321}">
                <p14:modId xmlns:p14="http://schemas.microsoft.com/office/powerpoint/2010/main" val="2881185117"/>
              </p:ext>
            </p:extLst>
          </p:nvPr>
        </p:nvGraphicFramePr>
        <p:xfrm>
          <a:off x="763639" y="380453"/>
          <a:ext cx="11079316" cy="61530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406884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41637639-80C1-4592-BFE1-3EA19178A636}"/>
              </a:ext>
            </a:extLst>
          </p:cNvPr>
          <p:cNvGraphicFramePr/>
          <p:nvPr>
            <p:extLst>
              <p:ext uri="{D42A27DB-BD31-4B8C-83A1-F6EECF244321}">
                <p14:modId xmlns:p14="http://schemas.microsoft.com/office/powerpoint/2010/main" val="2884560544"/>
              </p:ext>
            </p:extLst>
          </p:nvPr>
        </p:nvGraphicFramePr>
        <p:xfrm>
          <a:off x="453923" y="336208"/>
          <a:ext cx="11241548" cy="63005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683170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CFB35361-3B32-4619-87EE-2B90632EFFC0}"/>
              </a:ext>
            </a:extLst>
          </p:cNvPr>
          <p:cNvGraphicFramePr/>
          <p:nvPr>
            <p:extLst>
              <p:ext uri="{D42A27DB-BD31-4B8C-83A1-F6EECF244321}">
                <p14:modId xmlns:p14="http://schemas.microsoft.com/office/powerpoint/2010/main" val="1407333101"/>
              </p:ext>
            </p:extLst>
          </p:nvPr>
        </p:nvGraphicFramePr>
        <p:xfrm>
          <a:off x="512916" y="380453"/>
          <a:ext cx="11300542" cy="62268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595343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9B385EC5-1C23-47EF-9B5B-FAD14A4FC230}"/>
              </a:ext>
            </a:extLst>
          </p:cNvPr>
          <p:cNvGraphicFramePr/>
          <p:nvPr>
            <p:extLst>
              <p:ext uri="{D42A27DB-BD31-4B8C-83A1-F6EECF244321}">
                <p14:modId xmlns:p14="http://schemas.microsoft.com/office/powerpoint/2010/main" val="4195008573"/>
              </p:ext>
            </p:extLst>
          </p:nvPr>
        </p:nvGraphicFramePr>
        <p:xfrm>
          <a:off x="394928" y="277215"/>
          <a:ext cx="11403781" cy="63448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319E4ED3-4EE6-4D28-AA11-89A04973509B}"/>
              </a:ext>
            </a:extLst>
          </p:cNvPr>
          <p:cNvSpPr txBox="1"/>
          <p:nvPr/>
        </p:nvSpPr>
        <p:spPr>
          <a:xfrm>
            <a:off x="393291" y="235974"/>
            <a:ext cx="6098458" cy="369332"/>
          </a:xfrm>
          <a:prstGeom prst="rect">
            <a:avLst/>
          </a:prstGeom>
          <a:noFill/>
        </p:spPr>
        <p:txBody>
          <a:bodyPr wrap="square">
            <a:spAutoFit/>
          </a:bodyPr>
          <a:lstStyle/>
          <a:p>
            <a:r>
              <a:rPr lang="el-GR" sz="1800" b="1" dirty="0">
                <a:effectLst/>
                <a:latin typeface="Calibri" panose="020F0502020204030204" pitchFamily="34" charset="0"/>
                <a:ea typeface="Calibri" panose="020F0502020204030204" pitchFamily="34" charset="0"/>
                <a:cs typeface="Arial" panose="020B0604020202020204" pitchFamily="34" charset="0"/>
              </a:rPr>
              <a:t>Η επαγγελματική ανάπτυξη των εκπαιδευτικών</a:t>
            </a:r>
            <a:endParaRPr lang="el-GR" dirty="0"/>
          </a:p>
        </p:txBody>
      </p:sp>
    </p:spTree>
    <p:extLst>
      <p:ext uri="{BB962C8B-B14F-4D97-AF65-F5344CB8AC3E}">
        <p14:creationId xmlns:p14="http://schemas.microsoft.com/office/powerpoint/2010/main" val="31154098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91FCF784-3CD5-4904-B78A-EDEA8289D21C}"/>
              </a:ext>
            </a:extLst>
          </p:cNvPr>
          <p:cNvGraphicFramePr/>
          <p:nvPr>
            <p:extLst>
              <p:ext uri="{D42A27DB-BD31-4B8C-83A1-F6EECF244321}">
                <p14:modId xmlns:p14="http://schemas.microsoft.com/office/powerpoint/2010/main" val="1065898213"/>
              </p:ext>
            </p:extLst>
          </p:nvPr>
        </p:nvGraphicFramePr>
        <p:xfrm>
          <a:off x="262193" y="286090"/>
          <a:ext cx="11654504" cy="6424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782604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F053C45B-C514-4540-9574-BDD477EC9392}"/>
              </a:ext>
            </a:extLst>
          </p:cNvPr>
          <p:cNvGraphicFramePr/>
          <p:nvPr>
            <p:extLst>
              <p:ext uri="{D42A27DB-BD31-4B8C-83A1-F6EECF244321}">
                <p14:modId xmlns:p14="http://schemas.microsoft.com/office/powerpoint/2010/main" val="2347855763"/>
              </p:ext>
            </p:extLst>
          </p:nvPr>
        </p:nvGraphicFramePr>
        <p:xfrm>
          <a:off x="145026" y="345084"/>
          <a:ext cx="11901948" cy="61678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158951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D6E23B9-8A13-446A-80A5-E1A0E1275A5B}"/>
              </a:ext>
            </a:extLst>
          </p:cNvPr>
          <p:cNvSpPr txBox="1"/>
          <p:nvPr/>
        </p:nvSpPr>
        <p:spPr>
          <a:xfrm>
            <a:off x="365023" y="162233"/>
            <a:ext cx="6098458" cy="369332"/>
          </a:xfrm>
          <a:prstGeom prst="rect">
            <a:avLst/>
          </a:prstGeom>
          <a:noFill/>
        </p:spPr>
        <p:txBody>
          <a:bodyPr wrap="square">
            <a:spAutoFit/>
          </a:bodyPr>
          <a:lstStyle/>
          <a:p>
            <a:r>
              <a:rPr lang="el-GR" sz="1800" b="1" dirty="0">
                <a:effectLst/>
                <a:latin typeface="Calibri" panose="020F0502020204030204" pitchFamily="34" charset="0"/>
                <a:ea typeface="Calibri" panose="020F0502020204030204" pitchFamily="34" charset="0"/>
                <a:cs typeface="Arial" panose="020B0604020202020204" pitchFamily="34" charset="0"/>
              </a:rPr>
              <a:t>Η σχέση επιμόρφωσης και επαγγελματικής ανάπτυξης</a:t>
            </a:r>
            <a:endParaRPr lang="el-GR" dirty="0"/>
          </a:p>
        </p:txBody>
      </p:sp>
      <p:graphicFrame>
        <p:nvGraphicFramePr>
          <p:cNvPr id="3" name="Διάγραμμα 2">
            <a:extLst>
              <a:ext uri="{FF2B5EF4-FFF2-40B4-BE49-F238E27FC236}">
                <a16:creationId xmlns:a16="http://schemas.microsoft.com/office/drawing/2014/main" id="{83FE3076-759F-4520-A476-EC7A3981C115}"/>
              </a:ext>
            </a:extLst>
          </p:cNvPr>
          <p:cNvGraphicFramePr/>
          <p:nvPr>
            <p:extLst>
              <p:ext uri="{D42A27DB-BD31-4B8C-83A1-F6EECF244321}">
                <p14:modId xmlns:p14="http://schemas.microsoft.com/office/powerpoint/2010/main" val="1050086182"/>
              </p:ext>
            </p:extLst>
          </p:nvPr>
        </p:nvGraphicFramePr>
        <p:xfrm>
          <a:off x="483419" y="719666"/>
          <a:ext cx="11343558" cy="58876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50513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48DEA766-3844-4BB0-B4F6-3F4D59CC1F5A}"/>
              </a:ext>
            </a:extLst>
          </p:cNvPr>
          <p:cNvGraphicFramePr/>
          <p:nvPr>
            <p:extLst>
              <p:ext uri="{D42A27DB-BD31-4B8C-83A1-F6EECF244321}">
                <p14:modId xmlns:p14="http://schemas.microsoft.com/office/powerpoint/2010/main" val="3685161075"/>
              </p:ext>
            </p:extLst>
          </p:nvPr>
        </p:nvGraphicFramePr>
        <p:xfrm>
          <a:off x="527664" y="144479"/>
          <a:ext cx="11300541" cy="6359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6426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56FC99D0-2D2D-4B7D-86B0-B0067440B96A}"/>
              </a:ext>
            </a:extLst>
          </p:cNvPr>
          <p:cNvGraphicFramePr/>
          <p:nvPr>
            <p:extLst>
              <p:ext uri="{D42A27DB-BD31-4B8C-83A1-F6EECF244321}">
                <p14:modId xmlns:p14="http://schemas.microsoft.com/office/powerpoint/2010/main" val="603661158"/>
              </p:ext>
            </p:extLst>
          </p:nvPr>
        </p:nvGraphicFramePr>
        <p:xfrm>
          <a:off x="645652" y="439447"/>
          <a:ext cx="9545484" cy="62268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9BA6A002-E130-4ED9-9EE5-D03B10CE8EFF}"/>
              </a:ext>
            </a:extLst>
          </p:cNvPr>
          <p:cNvSpPr txBox="1"/>
          <p:nvPr/>
        </p:nvSpPr>
        <p:spPr>
          <a:xfrm>
            <a:off x="9996131" y="2952694"/>
            <a:ext cx="2033637" cy="1200329"/>
          </a:xfrm>
          <a:prstGeom prst="rect">
            <a:avLst/>
          </a:prstGeom>
          <a:noFill/>
        </p:spPr>
        <p:txBody>
          <a:bodyPr wrap="square">
            <a:spAutoFit/>
          </a:bodyPr>
          <a:lstStyle/>
          <a:p>
            <a:pPr algn="ctr"/>
            <a:r>
              <a:rPr lang="el-GR" sz="2400" b="1" dirty="0">
                <a:effectLst/>
                <a:latin typeface="Calibri" panose="020F0502020204030204" pitchFamily="34" charset="0"/>
                <a:ea typeface="Calibri" panose="020F0502020204030204" pitchFamily="34" charset="0"/>
                <a:cs typeface="Arial" panose="020B0604020202020204" pitchFamily="34" charset="0"/>
              </a:rPr>
              <a:t>Έννοια και σκοποί της επιμόρφωσης</a:t>
            </a:r>
            <a:endParaRPr lang="el-GR" sz="2400" dirty="0"/>
          </a:p>
        </p:txBody>
      </p:sp>
    </p:spTree>
    <p:extLst>
      <p:ext uri="{BB962C8B-B14F-4D97-AF65-F5344CB8AC3E}">
        <p14:creationId xmlns:p14="http://schemas.microsoft.com/office/powerpoint/2010/main" val="3594790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012CB295-35B5-4ABB-85D8-8E057BDD487A}"/>
              </a:ext>
            </a:extLst>
          </p:cNvPr>
          <p:cNvGraphicFramePr/>
          <p:nvPr>
            <p:extLst>
              <p:ext uri="{D42A27DB-BD31-4B8C-83A1-F6EECF244321}">
                <p14:modId xmlns:p14="http://schemas.microsoft.com/office/powerpoint/2010/main" val="4161267880"/>
              </p:ext>
            </p:extLst>
          </p:nvPr>
        </p:nvGraphicFramePr>
        <p:xfrm>
          <a:off x="394930" y="291963"/>
          <a:ext cx="11492270" cy="63300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151985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07219326-FDCE-478B-B500-D99681C2FA36}"/>
              </a:ext>
            </a:extLst>
          </p:cNvPr>
          <p:cNvSpPr/>
          <p:nvPr/>
        </p:nvSpPr>
        <p:spPr>
          <a:xfrm>
            <a:off x="1265991" y="1625232"/>
            <a:ext cx="9660017" cy="2646878"/>
          </a:xfrm>
          <a:prstGeom prst="rect">
            <a:avLst/>
          </a:prstGeom>
          <a:noFill/>
        </p:spPr>
        <p:txBody>
          <a:bodyPr wrap="none" lIns="91440" tIns="45720" rIns="91440" bIns="45720">
            <a:spAutoFit/>
          </a:bodyPr>
          <a:lstStyle/>
          <a:p>
            <a:pPr algn="ctr"/>
            <a:r>
              <a:rPr lang="el-GR" sz="166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ΕΥΧΑΡΙΣΤΩ</a:t>
            </a:r>
            <a:endParaRPr lang="el-GR" sz="166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Tree>
    <p:extLst>
      <p:ext uri="{BB962C8B-B14F-4D97-AF65-F5344CB8AC3E}">
        <p14:creationId xmlns:p14="http://schemas.microsoft.com/office/powerpoint/2010/main" val="4078636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Διάγραμμα 2">
            <a:extLst>
              <a:ext uri="{FF2B5EF4-FFF2-40B4-BE49-F238E27FC236}">
                <a16:creationId xmlns:a16="http://schemas.microsoft.com/office/drawing/2014/main" id="{DFAC9428-3644-4157-B6AC-123B01B2DB94}"/>
              </a:ext>
            </a:extLst>
          </p:cNvPr>
          <p:cNvGraphicFramePr/>
          <p:nvPr>
            <p:extLst>
              <p:ext uri="{D42A27DB-BD31-4B8C-83A1-F6EECF244321}">
                <p14:modId xmlns:p14="http://schemas.microsoft.com/office/powerpoint/2010/main" val="3286606269"/>
              </p:ext>
            </p:extLst>
          </p:nvPr>
        </p:nvGraphicFramePr>
        <p:xfrm>
          <a:off x="527664" y="350956"/>
          <a:ext cx="11300542" cy="63890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F26D76F8-B7F0-4F8F-81F1-1093B37A0E0A}"/>
              </a:ext>
            </a:extLst>
          </p:cNvPr>
          <p:cNvSpPr txBox="1"/>
          <p:nvPr/>
        </p:nvSpPr>
        <p:spPr>
          <a:xfrm>
            <a:off x="363794" y="350956"/>
            <a:ext cx="6098458" cy="369332"/>
          </a:xfrm>
          <a:prstGeom prst="rect">
            <a:avLst/>
          </a:prstGeom>
          <a:noFill/>
        </p:spPr>
        <p:txBody>
          <a:bodyPr wrap="square">
            <a:spAutoFit/>
          </a:bodyPr>
          <a:lstStyle/>
          <a:p>
            <a:r>
              <a:rPr lang="el-GR" sz="1800" b="1" dirty="0">
                <a:effectLst/>
                <a:latin typeface="Calibri" panose="020F0502020204030204" pitchFamily="34" charset="0"/>
                <a:ea typeface="Calibri" panose="020F0502020204030204" pitchFamily="34" charset="0"/>
                <a:cs typeface="Arial" panose="020B0604020202020204" pitchFamily="34" charset="0"/>
              </a:rPr>
              <a:t>Έννοια και σκοποί της επιμόρφωσης</a:t>
            </a:r>
            <a:endParaRPr lang="el-GR" dirty="0"/>
          </a:p>
        </p:txBody>
      </p:sp>
    </p:spTree>
    <p:extLst>
      <p:ext uri="{BB962C8B-B14F-4D97-AF65-F5344CB8AC3E}">
        <p14:creationId xmlns:p14="http://schemas.microsoft.com/office/powerpoint/2010/main" val="3641515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2BF3D70C-6FE7-48A3-940F-616CD679F910}"/>
              </a:ext>
            </a:extLst>
          </p:cNvPr>
          <p:cNvGraphicFramePr/>
          <p:nvPr>
            <p:extLst>
              <p:ext uri="{D42A27DB-BD31-4B8C-83A1-F6EECF244321}">
                <p14:modId xmlns:p14="http://schemas.microsoft.com/office/powerpoint/2010/main" val="1615948696"/>
              </p:ext>
            </p:extLst>
          </p:nvPr>
        </p:nvGraphicFramePr>
        <p:xfrm>
          <a:off x="321186" y="330336"/>
          <a:ext cx="11639755" cy="62621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89592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DB0A3913-DAB7-41E3-897C-A5CA2EA8DC54}"/>
              </a:ext>
            </a:extLst>
          </p:cNvPr>
          <p:cNvGraphicFramePr/>
          <p:nvPr>
            <p:extLst>
              <p:ext uri="{D42A27DB-BD31-4B8C-83A1-F6EECF244321}">
                <p14:modId xmlns:p14="http://schemas.microsoft.com/office/powerpoint/2010/main" val="2841589398"/>
              </p:ext>
            </p:extLst>
          </p:nvPr>
        </p:nvGraphicFramePr>
        <p:xfrm>
          <a:off x="734141" y="247717"/>
          <a:ext cx="11049819" cy="6344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95151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84769CEA-1785-45AA-9056-F5F302345EA0}"/>
              </a:ext>
            </a:extLst>
          </p:cNvPr>
          <p:cNvGraphicFramePr/>
          <p:nvPr>
            <p:extLst>
              <p:ext uri="{D42A27DB-BD31-4B8C-83A1-F6EECF244321}">
                <p14:modId xmlns:p14="http://schemas.microsoft.com/office/powerpoint/2010/main" val="328569133"/>
              </p:ext>
            </p:extLst>
          </p:nvPr>
        </p:nvGraphicFramePr>
        <p:xfrm>
          <a:off x="689896" y="336208"/>
          <a:ext cx="11271045" cy="6403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36604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0D298C03-723C-45C6-9E86-1B46C51646B1}"/>
              </a:ext>
            </a:extLst>
          </p:cNvPr>
          <p:cNvGraphicFramePr/>
          <p:nvPr>
            <p:extLst>
              <p:ext uri="{D42A27DB-BD31-4B8C-83A1-F6EECF244321}">
                <p14:modId xmlns:p14="http://schemas.microsoft.com/office/powerpoint/2010/main" val="928986270"/>
              </p:ext>
            </p:extLst>
          </p:nvPr>
        </p:nvGraphicFramePr>
        <p:xfrm>
          <a:off x="306438" y="337710"/>
          <a:ext cx="11566014" cy="62843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67991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4D53973D-4F04-49B2-B2D1-E32B5A2604DA}"/>
              </a:ext>
            </a:extLst>
          </p:cNvPr>
          <p:cNvGraphicFramePr/>
          <p:nvPr>
            <p:extLst>
              <p:ext uri="{D42A27DB-BD31-4B8C-83A1-F6EECF244321}">
                <p14:modId xmlns:p14="http://schemas.microsoft.com/office/powerpoint/2010/main" val="663997331"/>
              </p:ext>
            </p:extLst>
          </p:nvPr>
        </p:nvGraphicFramePr>
        <p:xfrm>
          <a:off x="261693" y="181974"/>
          <a:ext cx="11610009" cy="65132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6301544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679</TotalTime>
  <Words>2437</Words>
  <Application>Microsoft Office PowerPoint</Application>
  <PresentationFormat>Ευρεία οθόνη</PresentationFormat>
  <Paragraphs>144</Paragraphs>
  <Slides>31</Slides>
  <Notes>2</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31</vt:i4>
      </vt:variant>
    </vt:vector>
  </HeadingPairs>
  <TitlesOfParts>
    <vt:vector size="38" baseType="lpstr">
      <vt:lpstr>Arial</vt:lpstr>
      <vt:lpstr>Calibri</vt:lpstr>
      <vt:lpstr>Calibri Light</vt:lpstr>
      <vt:lpstr>Symbol</vt:lpstr>
      <vt:lpstr>Times New Roman</vt:lpstr>
      <vt:lpstr>Wingdings</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6o gymnasio</dc:creator>
  <cp:lastModifiedBy>6o gymnasio</cp:lastModifiedBy>
  <cp:revision>84</cp:revision>
  <dcterms:created xsi:type="dcterms:W3CDTF">2025-11-09T08:26:53Z</dcterms:created>
  <dcterms:modified xsi:type="dcterms:W3CDTF">2025-12-11T20:16:42Z</dcterms:modified>
</cp:coreProperties>
</file>