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handoutMasterIdLst>
    <p:handoutMasterId r:id="rId24"/>
  </p:handoutMasterIdLst>
  <p:sldIdLst>
    <p:sldId id="256" r:id="rId5"/>
    <p:sldId id="267" r:id="rId6"/>
    <p:sldId id="258" r:id="rId7"/>
    <p:sldId id="268" r:id="rId8"/>
    <p:sldId id="259" r:id="rId9"/>
    <p:sldId id="272" r:id="rId10"/>
    <p:sldId id="273" r:id="rId11"/>
    <p:sldId id="274" r:id="rId12"/>
    <p:sldId id="275" r:id="rId13"/>
    <p:sldId id="276" r:id="rId14"/>
    <p:sldId id="277" r:id="rId15"/>
    <p:sldId id="280" r:id="rId16"/>
    <p:sldId id="281" r:id="rId17"/>
    <p:sldId id="282" r:id="rId18"/>
    <p:sldId id="278" r:id="rId19"/>
    <p:sldId id="279" r:id="rId20"/>
    <p:sldId id="283" r:id="rId21"/>
    <p:sldId id="266" r:id="rId22"/>
  </p:sldIdLst>
  <p:sldSz cx="12192000"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41" autoAdjust="0"/>
  </p:normalViewPr>
  <p:slideViewPr>
    <p:cSldViewPr snapToGrid="0" showGuides="1">
      <p:cViewPr varScale="1">
        <p:scale>
          <a:sx n="75" d="100"/>
          <a:sy n="75" d="100"/>
        </p:scale>
        <p:origin x="902" y="43"/>
      </p:cViewPr>
      <p:guideLst>
        <p:guide orient="horz" pos="2160"/>
        <p:guide pos="3840"/>
      </p:guideLst>
    </p:cSldViewPr>
  </p:slideViewPr>
  <p:notesTextViewPr>
    <p:cViewPr>
      <p:scale>
        <a:sx n="1" d="1"/>
        <a:sy n="1" d="1"/>
      </p:scale>
      <p:origin x="0" y="0"/>
    </p:cViewPr>
  </p:notesTextViewPr>
  <p:notesViewPr>
    <p:cSldViewPr snapToGrid="0" showGuides="1">
      <p:cViewPr varScale="1">
        <p:scale>
          <a:sx n="88" d="100"/>
          <a:sy n="88" d="100"/>
        </p:scale>
        <p:origin x="382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D95EE7-8B7F-4E67-9F7B-9E7D5D086F1A}" type="doc">
      <dgm:prSet loTypeId="urn:microsoft.com/office/officeart/2005/8/layout/hProcess3" loCatId="process" qsTypeId="urn:microsoft.com/office/officeart/2005/8/quickstyle/simple1" qsCatId="simple" csTypeId="urn:microsoft.com/office/officeart/2005/8/colors/colorful5" csCatId="colorful" phldr="1"/>
      <dgm:spPr/>
      <dgm:t>
        <a:bodyPr/>
        <a:lstStyle/>
        <a:p>
          <a:endParaRPr lang="el-GR"/>
        </a:p>
      </dgm:t>
    </dgm:pt>
    <dgm:pt modelId="{5D4793B3-5DB0-4128-970D-FBB2666AB7F2}">
      <dgm:prSet phldrT="[Κείμενο]" phldr="0"/>
      <dgm:spPr/>
      <dgm:t>
        <a:bodyPr/>
        <a:lstStyle/>
        <a:p>
          <a:r>
            <a:rPr lang="el-GR" dirty="0"/>
            <a:t>Επαγγελματική ανάπτυξη</a:t>
          </a:r>
        </a:p>
      </dgm:t>
    </dgm:pt>
    <dgm:pt modelId="{EF64703A-F987-4ED7-A24A-367C05A688B9}" type="parTrans" cxnId="{23F16459-D0C3-4436-8C95-85FE9769274E}">
      <dgm:prSet/>
      <dgm:spPr/>
      <dgm:t>
        <a:bodyPr/>
        <a:lstStyle/>
        <a:p>
          <a:endParaRPr lang="el-GR"/>
        </a:p>
      </dgm:t>
    </dgm:pt>
    <dgm:pt modelId="{F889651D-530A-4BE2-9E24-6510C128B580}" type="sibTrans" cxnId="{23F16459-D0C3-4436-8C95-85FE9769274E}">
      <dgm:prSet/>
      <dgm:spPr/>
      <dgm:t>
        <a:bodyPr/>
        <a:lstStyle/>
        <a:p>
          <a:endParaRPr lang="el-GR"/>
        </a:p>
      </dgm:t>
    </dgm:pt>
    <dgm:pt modelId="{DCCC8A84-6002-434C-B037-88C0FC254A9A}">
      <dgm:prSet phldrT="[Κείμενο]" phldr="0"/>
      <dgm:spPr/>
      <dgm:t>
        <a:bodyPr/>
        <a:lstStyle/>
        <a:p>
          <a:r>
            <a:rPr lang="el-GR" dirty="0"/>
            <a:t>Ανατροφοδότηση</a:t>
          </a:r>
        </a:p>
      </dgm:t>
    </dgm:pt>
    <dgm:pt modelId="{793F8734-317F-45D8-A72E-76C55E8782A4}" type="parTrans" cxnId="{5953B4F9-F58B-4C19-BEBF-1F91ADD7B339}">
      <dgm:prSet/>
      <dgm:spPr/>
      <dgm:t>
        <a:bodyPr/>
        <a:lstStyle/>
        <a:p>
          <a:endParaRPr lang="el-GR"/>
        </a:p>
      </dgm:t>
    </dgm:pt>
    <dgm:pt modelId="{ADBAA4AB-AAAE-4048-A148-7C1F61C9F676}" type="sibTrans" cxnId="{5953B4F9-F58B-4C19-BEBF-1F91ADD7B339}">
      <dgm:prSet/>
      <dgm:spPr/>
      <dgm:t>
        <a:bodyPr/>
        <a:lstStyle/>
        <a:p>
          <a:endParaRPr lang="el-GR"/>
        </a:p>
      </dgm:t>
    </dgm:pt>
    <dgm:pt modelId="{153CA2CC-97DA-4526-B42C-D7F920F8CCC6}">
      <dgm:prSet phldrT="[Κείμενο]" phldr="0"/>
      <dgm:spPr/>
      <dgm:t>
        <a:bodyPr/>
        <a:lstStyle/>
        <a:p>
          <a:r>
            <a:rPr lang="el-GR" dirty="0"/>
            <a:t>Στοχευμένη επιμόρφωση</a:t>
          </a:r>
        </a:p>
      </dgm:t>
    </dgm:pt>
    <dgm:pt modelId="{74FEE815-6191-4913-86E5-7234177A5FED}" type="parTrans" cxnId="{8FDE4466-7071-497B-AF18-42F767AC1C95}">
      <dgm:prSet/>
      <dgm:spPr/>
      <dgm:t>
        <a:bodyPr/>
        <a:lstStyle/>
        <a:p>
          <a:endParaRPr lang="el-GR"/>
        </a:p>
      </dgm:t>
    </dgm:pt>
    <dgm:pt modelId="{C4BCB5A0-FAA8-4368-9F2F-A6E0210D28DC}" type="sibTrans" cxnId="{8FDE4466-7071-497B-AF18-42F767AC1C95}">
      <dgm:prSet/>
      <dgm:spPr/>
      <dgm:t>
        <a:bodyPr/>
        <a:lstStyle/>
        <a:p>
          <a:endParaRPr lang="el-GR"/>
        </a:p>
      </dgm:t>
    </dgm:pt>
    <dgm:pt modelId="{A652A805-8889-489D-B187-4055D638753A}" type="pres">
      <dgm:prSet presAssocID="{65D95EE7-8B7F-4E67-9F7B-9E7D5D086F1A}" presName="Name0" presStyleCnt="0">
        <dgm:presLayoutVars>
          <dgm:dir/>
          <dgm:animLvl val="lvl"/>
          <dgm:resizeHandles val="exact"/>
        </dgm:presLayoutVars>
      </dgm:prSet>
      <dgm:spPr/>
    </dgm:pt>
    <dgm:pt modelId="{4CC5B9D9-9EFA-4732-8033-2A422FF83C33}" type="pres">
      <dgm:prSet presAssocID="{65D95EE7-8B7F-4E67-9F7B-9E7D5D086F1A}" presName="dummy" presStyleCnt="0"/>
      <dgm:spPr/>
    </dgm:pt>
    <dgm:pt modelId="{FEBFCEBF-DA90-4827-8865-9FC759558C55}" type="pres">
      <dgm:prSet presAssocID="{65D95EE7-8B7F-4E67-9F7B-9E7D5D086F1A}" presName="linH" presStyleCnt="0"/>
      <dgm:spPr/>
    </dgm:pt>
    <dgm:pt modelId="{81B6B0F5-087E-4AD8-A3B2-D930BC5CAF37}" type="pres">
      <dgm:prSet presAssocID="{65D95EE7-8B7F-4E67-9F7B-9E7D5D086F1A}" presName="padding1" presStyleCnt="0"/>
      <dgm:spPr/>
    </dgm:pt>
    <dgm:pt modelId="{B7704AE0-E1CA-40B2-BE2C-0CACC0FCEDA4}" type="pres">
      <dgm:prSet presAssocID="{5D4793B3-5DB0-4128-970D-FBB2666AB7F2}" presName="linV" presStyleCnt="0"/>
      <dgm:spPr/>
    </dgm:pt>
    <dgm:pt modelId="{947D5ABA-6889-4112-BB2B-7DAF9350B902}" type="pres">
      <dgm:prSet presAssocID="{5D4793B3-5DB0-4128-970D-FBB2666AB7F2}" presName="spVertical1" presStyleCnt="0"/>
      <dgm:spPr/>
    </dgm:pt>
    <dgm:pt modelId="{89396D80-1552-48DD-AABB-8A555DFD107A}" type="pres">
      <dgm:prSet presAssocID="{5D4793B3-5DB0-4128-970D-FBB2666AB7F2}" presName="parTx" presStyleLbl="revTx" presStyleIdx="0" presStyleCnt="3" custLinFactY="21299" custLinFactNeighborX="-18967" custLinFactNeighborY="100000">
        <dgm:presLayoutVars>
          <dgm:chMax val="0"/>
          <dgm:chPref val="0"/>
          <dgm:bulletEnabled val="1"/>
        </dgm:presLayoutVars>
      </dgm:prSet>
      <dgm:spPr/>
    </dgm:pt>
    <dgm:pt modelId="{886E613F-B4D0-4D08-A0D6-7B79D4494488}" type="pres">
      <dgm:prSet presAssocID="{5D4793B3-5DB0-4128-970D-FBB2666AB7F2}" presName="spVertical2" presStyleCnt="0"/>
      <dgm:spPr/>
    </dgm:pt>
    <dgm:pt modelId="{DEA2C1AD-A0CF-408E-B124-D442A3ECAF01}" type="pres">
      <dgm:prSet presAssocID="{5D4793B3-5DB0-4128-970D-FBB2666AB7F2}" presName="spVertical3" presStyleCnt="0"/>
      <dgm:spPr/>
    </dgm:pt>
    <dgm:pt modelId="{18336640-A5A8-4615-8789-FD11707F3401}" type="pres">
      <dgm:prSet presAssocID="{F889651D-530A-4BE2-9E24-6510C128B580}" presName="space" presStyleCnt="0"/>
      <dgm:spPr/>
    </dgm:pt>
    <dgm:pt modelId="{6F7A436F-D716-484E-AF8A-284689F02C1D}" type="pres">
      <dgm:prSet presAssocID="{DCCC8A84-6002-434C-B037-88C0FC254A9A}" presName="linV" presStyleCnt="0"/>
      <dgm:spPr/>
    </dgm:pt>
    <dgm:pt modelId="{6201691C-623F-4130-AA4B-2436EA466A86}" type="pres">
      <dgm:prSet presAssocID="{DCCC8A84-6002-434C-B037-88C0FC254A9A}" presName="spVertical1" presStyleCnt="0"/>
      <dgm:spPr/>
    </dgm:pt>
    <dgm:pt modelId="{57D674CA-89F0-4DEA-8381-D448088B2EB1}" type="pres">
      <dgm:prSet presAssocID="{DCCC8A84-6002-434C-B037-88C0FC254A9A}" presName="parTx" presStyleLbl="revTx" presStyleIdx="1" presStyleCnt="3" custLinFactY="16017" custLinFactNeighborX="-6565" custLinFactNeighborY="100000">
        <dgm:presLayoutVars>
          <dgm:chMax val="0"/>
          <dgm:chPref val="0"/>
          <dgm:bulletEnabled val="1"/>
        </dgm:presLayoutVars>
      </dgm:prSet>
      <dgm:spPr/>
    </dgm:pt>
    <dgm:pt modelId="{608C33F7-FB08-4521-9185-3C688555C9B2}" type="pres">
      <dgm:prSet presAssocID="{DCCC8A84-6002-434C-B037-88C0FC254A9A}" presName="spVertical2" presStyleCnt="0"/>
      <dgm:spPr/>
    </dgm:pt>
    <dgm:pt modelId="{F737AC1A-2451-4760-BD37-892558AB9421}" type="pres">
      <dgm:prSet presAssocID="{DCCC8A84-6002-434C-B037-88C0FC254A9A}" presName="spVertical3" presStyleCnt="0"/>
      <dgm:spPr/>
    </dgm:pt>
    <dgm:pt modelId="{4EDF9219-DEBE-4F3B-AAB6-A68A902C8BAD}" type="pres">
      <dgm:prSet presAssocID="{ADBAA4AB-AAAE-4048-A148-7C1F61C9F676}" presName="space" presStyleCnt="0"/>
      <dgm:spPr/>
    </dgm:pt>
    <dgm:pt modelId="{EA651648-B8E3-481A-BC84-040600781698}" type="pres">
      <dgm:prSet presAssocID="{153CA2CC-97DA-4526-B42C-D7F920F8CCC6}" presName="linV" presStyleCnt="0"/>
      <dgm:spPr/>
    </dgm:pt>
    <dgm:pt modelId="{0C4F4885-D4D6-47FA-99AB-03008C04DB1E}" type="pres">
      <dgm:prSet presAssocID="{153CA2CC-97DA-4526-B42C-D7F920F8CCC6}" presName="spVertical1" presStyleCnt="0"/>
      <dgm:spPr/>
    </dgm:pt>
    <dgm:pt modelId="{458D7942-90E0-4757-94F1-631CD8A0F349}" type="pres">
      <dgm:prSet presAssocID="{153CA2CC-97DA-4526-B42C-D7F920F8CCC6}" presName="parTx" presStyleLbl="revTx" presStyleIdx="2" presStyleCnt="3" custLinFactY="12056" custLinFactNeighborX="-4616" custLinFactNeighborY="100000">
        <dgm:presLayoutVars>
          <dgm:chMax val="0"/>
          <dgm:chPref val="0"/>
          <dgm:bulletEnabled val="1"/>
        </dgm:presLayoutVars>
      </dgm:prSet>
      <dgm:spPr/>
    </dgm:pt>
    <dgm:pt modelId="{0BC161D0-BC84-40DF-908C-11918ED4AF18}" type="pres">
      <dgm:prSet presAssocID="{153CA2CC-97DA-4526-B42C-D7F920F8CCC6}" presName="spVertical2" presStyleCnt="0"/>
      <dgm:spPr/>
    </dgm:pt>
    <dgm:pt modelId="{743C0CFD-A499-49BC-8A4B-C7BD1310E3D3}" type="pres">
      <dgm:prSet presAssocID="{153CA2CC-97DA-4526-B42C-D7F920F8CCC6}" presName="spVertical3" presStyleCnt="0"/>
      <dgm:spPr/>
    </dgm:pt>
    <dgm:pt modelId="{FFF1E8E7-E72E-4DD9-8409-B76B96C6D717}" type="pres">
      <dgm:prSet presAssocID="{65D95EE7-8B7F-4E67-9F7B-9E7D5D086F1A}" presName="padding2" presStyleCnt="0"/>
      <dgm:spPr/>
    </dgm:pt>
    <dgm:pt modelId="{07F11B02-8A67-43DC-B5D4-929131E1F561}" type="pres">
      <dgm:prSet presAssocID="{65D95EE7-8B7F-4E67-9F7B-9E7D5D086F1A}" presName="negArrow" presStyleCnt="0"/>
      <dgm:spPr/>
    </dgm:pt>
    <dgm:pt modelId="{C9E7223C-88FC-4A26-84E1-B7618D8D0442}" type="pres">
      <dgm:prSet presAssocID="{65D95EE7-8B7F-4E67-9F7B-9E7D5D086F1A}" presName="backgroundArrow" presStyleLbl="node1" presStyleIdx="0" presStyleCnt="1" custLinFactNeighborX="-9" custLinFactNeighborY="34502"/>
      <dgm:spPr/>
    </dgm:pt>
  </dgm:ptLst>
  <dgm:cxnLst>
    <dgm:cxn modelId="{8FDE4466-7071-497B-AF18-42F767AC1C95}" srcId="{65D95EE7-8B7F-4E67-9F7B-9E7D5D086F1A}" destId="{153CA2CC-97DA-4526-B42C-D7F920F8CCC6}" srcOrd="2" destOrd="0" parTransId="{74FEE815-6191-4913-86E5-7234177A5FED}" sibTransId="{C4BCB5A0-FAA8-4368-9F2F-A6E0210D28DC}"/>
    <dgm:cxn modelId="{04D30E49-6382-46D3-AA22-1A10890394C2}" type="presOf" srcId="{153CA2CC-97DA-4526-B42C-D7F920F8CCC6}" destId="{458D7942-90E0-4757-94F1-631CD8A0F349}" srcOrd="0" destOrd="0" presId="urn:microsoft.com/office/officeart/2005/8/layout/hProcess3"/>
    <dgm:cxn modelId="{23F16459-D0C3-4436-8C95-85FE9769274E}" srcId="{65D95EE7-8B7F-4E67-9F7B-9E7D5D086F1A}" destId="{5D4793B3-5DB0-4128-970D-FBB2666AB7F2}" srcOrd="0" destOrd="0" parTransId="{EF64703A-F987-4ED7-A24A-367C05A688B9}" sibTransId="{F889651D-530A-4BE2-9E24-6510C128B580}"/>
    <dgm:cxn modelId="{2B93AB90-F5B2-4731-B16F-A274DC4CCFE7}" type="presOf" srcId="{65D95EE7-8B7F-4E67-9F7B-9E7D5D086F1A}" destId="{A652A805-8889-489D-B187-4055D638753A}" srcOrd="0" destOrd="0" presId="urn:microsoft.com/office/officeart/2005/8/layout/hProcess3"/>
    <dgm:cxn modelId="{ABBF29AC-C296-4112-862A-F7FA6B6C29AA}" type="presOf" srcId="{DCCC8A84-6002-434C-B037-88C0FC254A9A}" destId="{57D674CA-89F0-4DEA-8381-D448088B2EB1}" srcOrd="0" destOrd="0" presId="urn:microsoft.com/office/officeart/2005/8/layout/hProcess3"/>
    <dgm:cxn modelId="{1D5A79EE-3EF0-42DC-9B8F-411E1B61D6E2}" type="presOf" srcId="{5D4793B3-5DB0-4128-970D-FBB2666AB7F2}" destId="{89396D80-1552-48DD-AABB-8A555DFD107A}" srcOrd="0" destOrd="0" presId="urn:microsoft.com/office/officeart/2005/8/layout/hProcess3"/>
    <dgm:cxn modelId="{5953B4F9-F58B-4C19-BEBF-1F91ADD7B339}" srcId="{65D95EE7-8B7F-4E67-9F7B-9E7D5D086F1A}" destId="{DCCC8A84-6002-434C-B037-88C0FC254A9A}" srcOrd="1" destOrd="0" parTransId="{793F8734-317F-45D8-A72E-76C55E8782A4}" sibTransId="{ADBAA4AB-AAAE-4048-A148-7C1F61C9F676}"/>
    <dgm:cxn modelId="{54DC20A8-0CA7-4337-8410-F93A6FE67FF8}" type="presParOf" srcId="{A652A805-8889-489D-B187-4055D638753A}" destId="{4CC5B9D9-9EFA-4732-8033-2A422FF83C33}" srcOrd="0" destOrd="0" presId="urn:microsoft.com/office/officeart/2005/8/layout/hProcess3"/>
    <dgm:cxn modelId="{D8CE75C9-0787-4527-8B02-CAB6F814BDC7}" type="presParOf" srcId="{A652A805-8889-489D-B187-4055D638753A}" destId="{FEBFCEBF-DA90-4827-8865-9FC759558C55}" srcOrd="1" destOrd="0" presId="urn:microsoft.com/office/officeart/2005/8/layout/hProcess3"/>
    <dgm:cxn modelId="{7354F07E-A00D-4C76-865B-19DC0C307E44}" type="presParOf" srcId="{FEBFCEBF-DA90-4827-8865-9FC759558C55}" destId="{81B6B0F5-087E-4AD8-A3B2-D930BC5CAF37}" srcOrd="0" destOrd="0" presId="urn:microsoft.com/office/officeart/2005/8/layout/hProcess3"/>
    <dgm:cxn modelId="{1FB092B5-9DD4-48DC-BA64-B85448817E7F}" type="presParOf" srcId="{FEBFCEBF-DA90-4827-8865-9FC759558C55}" destId="{B7704AE0-E1CA-40B2-BE2C-0CACC0FCEDA4}" srcOrd="1" destOrd="0" presId="urn:microsoft.com/office/officeart/2005/8/layout/hProcess3"/>
    <dgm:cxn modelId="{3888920C-8B8E-4B3E-9D8E-4447FA26B86C}" type="presParOf" srcId="{B7704AE0-E1CA-40B2-BE2C-0CACC0FCEDA4}" destId="{947D5ABA-6889-4112-BB2B-7DAF9350B902}" srcOrd="0" destOrd="0" presId="urn:microsoft.com/office/officeart/2005/8/layout/hProcess3"/>
    <dgm:cxn modelId="{3E24128A-FE6B-4F9A-859C-DDFE45F2EAB1}" type="presParOf" srcId="{B7704AE0-E1CA-40B2-BE2C-0CACC0FCEDA4}" destId="{89396D80-1552-48DD-AABB-8A555DFD107A}" srcOrd="1" destOrd="0" presId="urn:microsoft.com/office/officeart/2005/8/layout/hProcess3"/>
    <dgm:cxn modelId="{CF803D90-4CB2-4DB5-AAD1-7892241E4A54}" type="presParOf" srcId="{B7704AE0-E1CA-40B2-BE2C-0CACC0FCEDA4}" destId="{886E613F-B4D0-4D08-A0D6-7B79D4494488}" srcOrd="2" destOrd="0" presId="urn:microsoft.com/office/officeart/2005/8/layout/hProcess3"/>
    <dgm:cxn modelId="{803A3496-6D5F-4DBB-92DF-3FC0195CFDA9}" type="presParOf" srcId="{B7704AE0-E1CA-40B2-BE2C-0CACC0FCEDA4}" destId="{DEA2C1AD-A0CF-408E-B124-D442A3ECAF01}" srcOrd="3" destOrd="0" presId="urn:microsoft.com/office/officeart/2005/8/layout/hProcess3"/>
    <dgm:cxn modelId="{31B15F55-B69C-4170-95CD-85A0F048F535}" type="presParOf" srcId="{FEBFCEBF-DA90-4827-8865-9FC759558C55}" destId="{18336640-A5A8-4615-8789-FD11707F3401}" srcOrd="2" destOrd="0" presId="urn:microsoft.com/office/officeart/2005/8/layout/hProcess3"/>
    <dgm:cxn modelId="{4FF3D7E2-439E-4C04-BAD7-7E8F7BBE4B5E}" type="presParOf" srcId="{FEBFCEBF-DA90-4827-8865-9FC759558C55}" destId="{6F7A436F-D716-484E-AF8A-284689F02C1D}" srcOrd="3" destOrd="0" presId="urn:microsoft.com/office/officeart/2005/8/layout/hProcess3"/>
    <dgm:cxn modelId="{24A56452-7622-4D17-9F0E-8102F6E84CD6}" type="presParOf" srcId="{6F7A436F-D716-484E-AF8A-284689F02C1D}" destId="{6201691C-623F-4130-AA4B-2436EA466A86}" srcOrd="0" destOrd="0" presId="urn:microsoft.com/office/officeart/2005/8/layout/hProcess3"/>
    <dgm:cxn modelId="{1B11037B-D989-4EE6-B12B-D0AD7B6940F0}" type="presParOf" srcId="{6F7A436F-D716-484E-AF8A-284689F02C1D}" destId="{57D674CA-89F0-4DEA-8381-D448088B2EB1}" srcOrd="1" destOrd="0" presId="urn:microsoft.com/office/officeart/2005/8/layout/hProcess3"/>
    <dgm:cxn modelId="{CDC7063D-E8EE-4C98-AEEA-1EAD7D6BAC60}" type="presParOf" srcId="{6F7A436F-D716-484E-AF8A-284689F02C1D}" destId="{608C33F7-FB08-4521-9185-3C688555C9B2}" srcOrd="2" destOrd="0" presId="urn:microsoft.com/office/officeart/2005/8/layout/hProcess3"/>
    <dgm:cxn modelId="{2B02F619-1834-4952-99A4-EC61744F1B4C}" type="presParOf" srcId="{6F7A436F-D716-484E-AF8A-284689F02C1D}" destId="{F737AC1A-2451-4760-BD37-892558AB9421}" srcOrd="3" destOrd="0" presId="urn:microsoft.com/office/officeart/2005/8/layout/hProcess3"/>
    <dgm:cxn modelId="{F48A74ED-FBD3-4589-881D-84F1865D53E9}" type="presParOf" srcId="{FEBFCEBF-DA90-4827-8865-9FC759558C55}" destId="{4EDF9219-DEBE-4F3B-AAB6-A68A902C8BAD}" srcOrd="4" destOrd="0" presId="urn:microsoft.com/office/officeart/2005/8/layout/hProcess3"/>
    <dgm:cxn modelId="{E23B3BFE-23FF-4E33-8950-B3F3016B6C64}" type="presParOf" srcId="{FEBFCEBF-DA90-4827-8865-9FC759558C55}" destId="{EA651648-B8E3-481A-BC84-040600781698}" srcOrd="5" destOrd="0" presId="urn:microsoft.com/office/officeart/2005/8/layout/hProcess3"/>
    <dgm:cxn modelId="{F701F149-73C4-4928-9294-3E789D1120E7}" type="presParOf" srcId="{EA651648-B8E3-481A-BC84-040600781698}" destId="{0C4F4885-D4D6-47FA-99AB-03008C04DB1E}" srcOrd="0" destOrd="0" presId="urn:microsoft.com/office/officeart/2005/8/layout/hProcess3"/>
    <dgm:cxn modelId="{03CB8245-82F1-4F85-8854-75DC8F0959E4}" type="presParOf" srcId="{EA651648-B8E3-481A-BC84-040600781698}" destId="{458D7942-90E0-4757-94F1-631CD8A0F349}" srcOrd="1" destOrd="0" presId="urn:microsoft.com/office/officeart/2005/8/layout/hProcess3"/>
    <dgm:cxn modelId="{EBA69634-2905-4268-A6C3-15BCD81C310D}" type="presParOf" srcId="{EA651648-B8E3-481A-BC84-040600781698}" destId="{0BC161D0-BC84-40DF-908C-11918ED4AF18}" srcOrd="2" destOrd="0" presId="urn:microsoft.com/office/officeart/2005/8/layout/hProcess3"/>
    <dgm:cxn modelId="{ACC72D19-D28D-42DE-8F16-882FCFF0B57A}" type="presParOf" srcId="{EA651648-B8E3-481A-BC84-040600781698}" destId="{743C0CFD-A499-49BC-8A4B-C7BD1310E3D3}" srcOrd="3" destOrd="0" presId="urn:microsoft.com/office/officeart/2005/8/layout/hProcess3"/>
    <dgm:cxn modelId="{40BEE209-BDB5-45EC-B8ED-BFEDB0481896}" type="presParOf" srcId="{FEBFCEBF-DA90-4827-8865-9FC759558C55}" destId="{FFF1E8E7-E72E-4DD9-8409-B76B96C6D717}" srcOrd="6" destOrd="0" presId="urn:microsoft.com/office/officeart/2005/8/layout/hProcess3"/>
    <dgm:cxn modelId="{CD432720-B155-4148-B5CA-80675DF24218}" type="presParOf" srcId="{FEBFCEBF-DA90-4827-8865-9FC759558C55}" destId="{07F11B02-8A67-43DC-B5D4-929131E1F561}" srcOrd="7" destOrd="0" presId="urn:microsoft.com/office/officeart/2005/8/layout/hProcess3"/>
    <dgm:cxn modelId="{4FC32FA3-BAD6-4032-9C0B-86C5C9933876}" type="presParOf" srcId="{FEBFCEBF-DA90-4827-8865-9FC759558C55}" destId="{C9E7223C-88FC-4A26-84E1-B7618D8D0442}" srcOrd="8" destOrd="0" presId="urn:microsoft.com/office/officeart/2005/8/layout/h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F5C6A2C-1397-4B2A-B9E1-EB3D1C622C72}" type="doc">
      <dgm:prSet loTypeId="urn:microsoft.com/office/officeart/2005/8/layout/hList6" loCatId="list" qsTypeId="urn:microsoft.com/office/officeart/2005/8/quickstyle/simple1" qsCatId="simple" csTypeId="urn:microsoft.com/office/officeart/2005/8/colors/colorful2" csCatId="colorful" phldr="1"/>
      <dgm:spPr/>
      <dgm:t>
        <a:bodyPr/>
        <a:lstStyle/>
        <a:p>
          <a:endParaRPr lang="el-GR"/>
        </a:p>
      </dgm:t>
    </dgm:pt>
    <dgm:pt modelId="{E9E189F4-30DB-49C4-9D34-77706DA553E0}">
      <dgm:prSet phldrT="[Κείμενο]"/>
      <dgm:spPr/>
      <dgm:t>
        <a:bodyPr/>
        <a:lstStyle/>
        <a:p>
          <a:r>
            <a:rPr lang="el-GR" b="1" i="1" dirty="0"/>
            <a:t>Σύνδεση αξιολόγησης και επαγγελματικής ανάπτυξης</a:t>
          </a:r>
        </a:p>
      </dgm:t>
    </dgm:pt>
    <dgm:pt modelId="{4AEF9219-06EE-4096-8910-A62B2B408A61}" type="parTrans" cxnId="{94AA70F7-41D1-48B7-9572-398D06EFC06D}">
      <dgm:prSet/>
      <dgm:spPr/>
      <dgm:t>
        <a:bodyPr/>
        <a:lstStyle/>
        <a:p>
          <a:endParaRPr lang="el-GR"/>
        </a:p>
      </dgm:t>
    </dgm:pt>
    <dgm:pt modelId="{5F190AB5-DAE1-4C8A-A7D5-DD8B4F1E3DAB}" type="sibTrans" cxnId="{94AA70F7-41D1-48B7-9572-398D06EFC06D}">
      <dgm:prSet/>
      <dgm:spPr/>
      <dgm:t>
        <a:bodyPr/>
        <a:lstStyle/>
        <a:p>
          <a:endParaRPr lang="el-GR"/>
        </a:p>
      </dgm:t>
    </dgm:pt>
    <dgm:pt modelId="{07946122-2359-4F8F-9267-7E92D3C734ED}">
      <dgm:prSet phldrT="[Κείμενο]"/>
      <dgm:spPr/>
      <dgm:t>
        <a:bodyPr/>
        <a:lstStyle/>
        <a:p>
          <a:r>
            <a:rPr lang="el-GR" b="1" i="1" dirty="0"/>
            <a:t>Εμπειρική διερεύνηση των αντιλήψεων των εκπαιδευτικών</a:t>
          </a:r>
        </a:p>
      </dgm:t>
    </dgm:pt>
    <dgm:pt modelId="{B5AD3BBE-4078-4BE4-85A5-28FDC1AF3EF1}" type="parTrans" cxnId="{C95E4821-AE11-4157-9FDA-B036033702FE}">
      <dgm:prSet/>
      <dgm:spPr/>
      <dgm:t>
        <a:bodyPr/>
        <a:lstStyle/>
        <a:p>
          <a:endParaRPr lang="el-GR"/>
        </a:p>
      </dgm:t>
    </dgm:pt>
    <dgm:pt modelId="{BF7EBD36-74A0-480A-BD49-01164DA01B6F}" type="sibTrans" cxnId="{C95E4821-AE11-4157-9FDA-B036033702FE}">
      <dgm:prSet/>
      <dgm:spPr/>
      <dgm:t>
        <a:bodyPr/>
        <a:lstStyle/>
        <a:p>
          <a:endParaRPr lang="el-GR"/>
        </a:p>
      </dgm:t>
    </dgm:pt>
    <dgm:pt modelId="{1BE69AAA-3669-48D5-94FB-624CCE5D9B39}">
      <dgm:prSet phldrT="[Κείμενο]"/>
      <dgm:spPr/>
      <dgm:t>
        <a:bodyPr/>
        <a:lstStyle/>
        <a:p>
          <a:r>
            <a:rPr lang="el-GR" b="1" i="1" dirty="0"/>
            <a:t>Ανάλυση σύγχρονων θεωρητικών προσεγγίσεων αξιολόγησης</a:t>
          </a:r>
        </a:p>
      </dgm:t>
    </dgm:pt>
    <dgm:pt modelId="{13F4B7D4-17DA-4F33-8216-2438B65CBEA3}" type="sibTrans" cxnId="{60D849D5-97E6-4D0C-9669-BB7E02A83046}">
      <dgm:prSet/>
      <dgm:spPr/>
      <dgm:t>
        <a:bodyPr/>
        <a:lstStyle/>
        <a:p>
          <a:endParaRPr lang="el-GR"/>
        </a:p>
      </dgm:t>
    </dgm:pt>
    <dgm:pt modelId="{0DF3C020-CD06-4166-A627-EF29305FE4C5}" type="parTrans" cxnId="{60D849D5-97E6-4D0C-9669-BB7E02A83046}">
      <dgm:prSet/>
      <dgm:spPr/>
      <dgm:t>
        <a:bodyPr/>
        <a:lstStyle/>
        <a:p>
          <a:endParaRPr lang="el-GR"/>
        </a:p>
      </dgm:t>
    </dgm:pt>
    <dgm:pt modelId="{2A8F2D3D-087B-47F2-A3A9-2D753245070A}">
      <dgm:prSet phldrT="[Κείμενο]"/>
      <dgm:spPr/>
      <dgm:t>
        <a:bodyPr/>
        <a:lstStyle/>
        <a:p>
          <a:r>
            <a:rPr lang="el-GR" b="1" i="1"/>
            <a:t>Διατύπωση προτάσεων πολιτικής και πρακτικής.</a:t>
          </a:r>
          <a:endParaRPr lang="el-GR" b="1" i="1" dirty="0"/>
        </a:p>
      </dgm:t>
    </dgm:pt>
    <dgm:pt modelId="{60DF8891-3F92-4EBB-AB8C-AD867CC91332}" type="parTrans" cxnId="{02074304-D3A2-4153-BDB3-8A948D02A156}">
      <dgm:prSet/>
      <dgm:spPr/>
      <dgm:t>
        <a:bodyPr/>
        <a:lstStyle/>
        <a:p>
          <a:endParaRPr lang="el-GR"/>
        </a:p>
      </dgm:t>
    </dgm:pt>
    <dgm:pt modelId="{078C12AA-324B-4C26-9051-066F66C57AF8}" type="sibTrans" cxnId="{02074304-D3A2-4153-BDB3-8A948D02A156}">
      <dgm:prSet/>
      <dgm:spPr/>
      <dgm:t>
        <a:bodyPr/>
        <a:lstStyle/>
        <a:p>
          <a:endParaRPr lang="el-GR"/>
        </a:p>
      </dgm:t>
    </dgm:pt>
    <dgm:pt modelId="{5BE68F2E-AC27-42CE-854B-C25CD429D372}" type="pres">
      <dgm:prSet presAssocID="{2F5C6A2C-1397-4B2A-B9E1-EB3D1C622C72}" presName="Name0" presStyleCnt="0">
        <dgm:presLayoutVars>
          <dgm:dir/>
          <dgm:resizeHandles val="exact"/>
        </dgm:presLayoutVars>
      </dgm:prSet>
      <dgm:spPr/>
    </dgm:pt>
    <dgm:pt modelId="{23C85A52-95B3-49E0-A184-A434D2D25F9C}" type="pres">
      <dgm:prSet presAssocID="{1BE69AAA-3669-48D5-94FB-624CCE5D9B39}" presName="node" presStyleLbl="node1" presStyleIdx="0" presStyleCnt="4">
        <dgm:presLayoutVars>
          <dgm:bulletEnabled val="1"/>
        </dgm:presLayoutVars>
      </dgm:prSet>
      <dgm:spPr/>
    </dgm:pt>
    <dgm:pt modelId="{FABF5883-0B45-4866-9B2C-8E1F8FDB5C8C}" type="pres">
      <dgm:prSet presAssocID="{13F4B7D4-17DA-4F33-8216-2438B65CBEA3}" presName="sibTrans" presStyleCnt="0"/>
      <dgm:spPr/>
    </dgm:pt>
    <dgm:pt modelId="{4BE7503D-5409-4A7C-96F2-1A9CAA45C9FD}" type="pres">
      <dgm:prSet presAssocID="{E9E189F4-30DB-49C4-9D34-77706DA553E0}" presName="node" presStyleLbl="node1" presStyleIdx="1" presStyleCnt="4">
        <dgm:presLayoutVars>
          <dgm:bulletEnabled val="1"/>
        </dgm:presLayoutVars>
      </dgm:prSet>
      <dgm:spPr/>
    </dgm:pt>
    <dgm:pt modelId="{03714B14-24AA-436B-9DDA-32249D42AE86}" type="pres">
      <dgm:prSet presAssocID="{5F190AB5-DAE1-4C8A-A7D5-DD8B4F1E3DAB}" presName="sibTrans" presStyleCnt="0"/>
      <dgm:spPr/>
    </dgm:pt>
    <dgm:pt modelId="{93A42AAB-7993-4653-8B46-908D417972BE}" type="pres">
      <dgm:prSet presAssocID="{07946122-2359-4F8F-9267-7E92D3C734ED}" presName="node" presStyleLbl="node1" presStyleIdx="2" presStyleCnt="4">
        <dgm:presLayoutVars>
          <dgm:bulletEnabled val="1"/>
        </dgm:presLayoutVars>
      </dgm:prSet>
      <dgm:spPr/>
    </dgm:pt>
    <dgm:pt modelId="{54E3E4EB-E4B8-42CA-85F9-CF618A24B371}" type="pres">
      <dgm:prSet presAssocID="{BF7EBD36-74A0-480A-BD49-01164DA01B6F}" presName="sibTrans" presStyleCnt="0"/>
      <dgm:spPr/>
    </dgm:pt>
    <dgm:pt modelId="{EF3440FC-6526-44D2-B976-EC261FCCA712}" type="pres">
      <dgm:prSet presAssocID="{2A8F2D3D-087B-47F2-A3A9-2D753245070A}" presName="node" presStyleLbl="node1" presStyleIdx="3" presStyleCnt="4">
        <dgm:presLayoutVars>
          <dgm:bulletEnabled val="1"/>
        </dgm:presLayoutVars>
      </dgm:prSet>
      <dgm:spPr/>
    </dgm:pt>
  </dgm:ptLst>
  <dgm:cxnLst>
    <dgm:cxn modelId="{02074304-D3A2-4153-BDB3-8A948D02A156}" srcId="{2F5C6A2C-1397-4B2A-B9E1-EB3D1C622C72}" destId="{2A8F2D3D-087B-47F2-A3A9-2D753245070A}" srcOrd="3" destOrd="0" parTransId="{60DF8891-3F92-4EBB-AB8C-AD867CC91332}" sibTransId="{078C12AA-324B-4C26-9051-066F66C57AF8}"/>
    <dgm:cxn modelId="{69E9F00B-A972-49DF-9024-DBC8D70C30D2}" type="presOf" srcId="{E9E189F4-30DB-49C4-9D34-77706DA553E0}" destId="{4BE7503D-5409-4A7C-96F2-1A9CAA45C9FD}" srcOrd="0" destOrd="0" presId="urn:microsoft.com/office/officeart/2005/8/layout/hList6"/>
    <dgm:cxn modelId="{C95E4821-AE11-4157-9FDA-B036033702FE}" srcId="{2F5C6A2C-1397-4B2A-B9E1-EB3D1C622C72}" destId="{07946122-2359-4F8F-9267-7E92D3C734ED}" srcOrd="2" destOrd="0" parTransId="{B5AD3BBE-4078-4BE4-85A5-28FDC1AF3EF1}" sibTransId="{BF7EBD36-74A0-480A-BD49-01164DA01B6F}"/>
    <dgm:cxn modelId="{4B544453-2388-4EF8-A182-59D7D4921CB8}" type="presOf" srcId="{1BE69AAA-3669-48D5-94FB-624CCE5D9B39}" destId="{23C85A52-95B3-49E0-A184-A434D2D25F9C}" srcOrd="0" destOrd="0" presId="urn:microsoft.com/office/officeart/2005/8/layout/hList6"/>
    <dgm:cxn modelId="{1738CCB7-0699-4718-8042-C662AB551C1A}" type="presOf" srcId="{2F5C6A2C-1397-4B2A-B9E1-EB3D1C622C72}" destId="{5BE68F2E-AC27-42CE-854B-C25CD429D372}" srcOrd="0" destOrd="0" presId="urn:microsoft.com/office/officeart/2005/8/layout/hList6"/>
    <dgm:cxn modelId="{60D849D5-97E6-4D0C-9669-BB7E02A83046}" srcId="{2F5C6A2C-1397-4B2A-B9E1-EB3D1C622C72}" destId="{1BE69AAA-3669-48D5-94FB-624CCE5D9B39}" srcOrd="0" destOrd="0" parTransId="{0DF3C020-CD06-4166-A627-EF29305FE4C5}" sibTransId="{13F4B7D4-17DA-4F33-8216-2438B65CBEA3}"/>
    <dgm:cxn modelId="{756F8FE4-EF9F-4E52-B29A-88AB09F17E77}" type="presOf" srcId="{2A8F2D3D-087B-47F2-A3A9-2D753245070A}" destId="{EF3440FC-6526-44D2-B976-EC261FCCA712}" srcOrd="0" destOrd="0" presId="urn:microsoft.com/office/officeart/2005/8/layout/hList6"/>
    <dgm:cxn modelId="{C3AEA6E6-787D-4DAD-B601-6B504BD88AC7}" type="presOf" srcId="{07946122-2359-4F8F-9267-7E92D3C734ED}" destId="{93A42AAB-7993-4653-8B46-908D417972BE}" srcOrd="0" destOrd="0" presId="urn:microsoft.com/office/officeart/2005/8/layout/hList6"/>
    <dgm:cxn modelId="{94AA70F7-41D1-48B7-9572-398D06EFC06D}" srcId="{2F5C6A2C-1397-4B2A-B9E1-EB3D1C622C72}" destId="{E9E189F4-30DB-49C4-9D34-77706DA553E0}" srcOrd="1" destOrd="0" parTransId="{4AEF9219-06EE-4096-8910-A62B2B408A61}" sibTransId="{5F190AB5-DAE1-4C8A-A7D5-DD8B4F1E3DAB}"/>
    <dgm:cxn modelId="{B0BD903D-8678-4812-9C4A-B3B0F8FD159A}" type="presParOf" srcId="{5BE68F2E-AC27-42CE-854B-C25CD429D372}" destId="{23C85A52-95B3-49E0-A184-A434D2D25F9C}" srcOrd="0" destOrd="0" presId="urn:microsoft.com/office/officeart/2005/8/layout/hList6"/>
    <dgm:cxn modelId="{9E04C82F-19D6-4F9E-9ACD-46B6503748A2}" type="presParOf" srcId="{5BE68F2E-AC27-42CE-854B-C25CD429D372}" destId="{FABF5883-0B45-4866-9B2C-8E1F8FDB5C8C}" srcOrd="1" destOrd="0" presId="urn:microsoft.com/office/officeart/2005/8/layout/hList6"/>
    <dgm:cxn modelId="{7EE188A4-854A-4DB9-9C5A-06333F337D2D}" type="presParOf" srcId="{5BE68F2E-AC27-42CE-854B-C25CD429D372}" destId="{4BE7503D-5409-4A7C-96F2-1A9CAA45C9FD}" srcOrd="2" destOrd="0" presId="urn:microsoft.com/office/officeart/2005/8/layout/hList6"/>
    <dgm:cxn modelId="{F2B0D2B5-DACF-4E27-847D-BDECA73C5BBB}" type="presParOf" srcId="{5BE68F2E-AC27-42CE-854B-C25CD429D372}" destId="{03714B14-24AA-436B-9DDA-32249D42AE86}" srcOrd="3" destOrd="0" presId="urn:microsoft.com/office/officeart/2005/8/layout/hList6"/>
    <dgm:cxn modelId="{679ACA0A-8B75-4C18-8D8E-E25FA9AB8918}" type="presParOf" srcId="{5BE68F2E-AC27-42CE-854B-C25CD429D372}" destId="{93A42AAB-7993-4653-8B46-908D417972BE}" srcOrd="4" destOrd="0" presId="urn:microsoft.com/office/officeart/2005/8/layout/hList6"/>
    <dgm:cxn modelId="{DF68D41F-E53F-438C-B0CE-EAC25AADA61F}" type="presParOf" srcId="{5BE68F2E-AC27-42CE-854B-C25CD429D372}" destId="{54E3E4EB-E4B8-42CA-85F9-CF618A24B371}" srcOrd="5" destOrd="0" presId="urn:microsoft.com/office/officeart/2005/8/layout/hList6"/>
    <dgm:cxn modelId="{21BC5E32-2CD3-40C2-A9C8-2553D8174AC2}" type="presParOf" srcId="{5BE68F2E-AC27-42CE-854B-C25CD429D372}" destId="{EF3440FC-6526-44D2-B976-EC261FCCA712}" srcOrd="6"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2B1443C-CC58-4ED5-8F76-3A65ACA4666C}"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l-GR"/>
        </a:p>
      </dgm:t>
    </dgm:pt>
    <dgm:pt modelId="{1ED979FF-FBC7-4ADC-8258-F18F9797A21B}">
      <dgm:prSet phldrT="[Κείμενο]" phldr="0"/>
      <dgm:spPr/>
      <dgm:t>
        <a:bodyPr/>
        <a:lstStyle/>
        <a:p>
          <a:pPr algn="l"/>
          <a:r>
            <a:rPr lang="el-GR" dirty="0"/>
            <a:t>Διαμορφωτική και αναπτυξιακή αξιολόγησης </a:t>
          </a:r>
        </a:p>
        <a:p>
          <a:pPr algn="ctr"/>
          <a:r>
            <a:rPr lang="el-GR" dirty="0"/>
            <a:t>(</a:t>
          </a:r>
          <a:r>
            <a:rPr lang="en-US" dirty="0"/>
            <a:t>Stiggins, 2005)</a:t>
          </a:r>
          <a:endParaRPr lang="el-GR" dirty="0"/>
        </a:p>
      </dgm:t>
    </dgm:pt>
    <dgm:pt modelId="{A6E3F5C1-C516-44E7-AE5B-33E3B37F75E6}" type="parTrans" cxnId="{DEBEF971-F1D6-411B-9375-521C95BEEA1C}">
      <dgm:prSet/>
      <dgm:spPr/>
      <dgm:t>
        <a:bodyPr/>
        <a:lstStyle/>
        <a:p>
          <a:endParaRPr lang="el-GR"/>
        </a:p>
      </dgm:t>
    </dgm:pt>
    <dgm:pt modelId="{8FE8AA8C-37E3-4AB3-8BAC-17E598784149}" type="sibTrans" cxnId="{DEBEF971-F1D6-411B-9375-521C95BEEA1C}">
      <dgm:prSet/>
      <dgm:spPr/>
      <dgm:t>
        <a:bodyPr/>
        <a:lstStyle/>
        <a:p>
          <a:endParaRPr lang="el-GR"/>
        </a:p>
      </dgm:t>
    </dgm:pt>
    <dgm:pt modelId="{D7F815DB-2B80-47E1-9F90-0132D1BC89BC}">
      <dgm:prSet phldrT="[Κείμενο]" phldr="0"/>
      <dgm:spPr/>
      <dgm:t>
        <a:bodyPr/>
        <a:lstStyle/>
        <a:p>
          <a:pPr algn="l"/>
          <a:r>
            <a:rPr lang="el-GR" dirty="0"/>
            <a:t>Ο </a:t>
          </a:r>
          <a:r>
            <a:rPr lang="el-GR" dirty="0" err="1"/>
            <a:t>αναστοχαστικός</a:t>
          </a:r>
          <a:r>
            <a:rPr lang="el-GR" dirty="0"/>
            <a:t> επαγγελματίας</a:t>
          </a:r>
        </a:p>
        <a:p>
          <a:pPr algn="ctr"/>
          <a:r>
            <a:rPr lang="en-US" dirty="0"/>
            <a:t>(Schon, 2017)</a:t>
          </a:r>
          <a:r>
            <a:rPr lang="el-GR" dirty="0"/>
            <a:t>.</a:t>
          </a:r>
        </a:p>
      </dgm:t>
    </dgm:pt>
    <dgm:pt modelId="{BFF782E5-E9BC-49E9-A236-BED1D4556F73}" type="parTrans" cxnId="{F9EC24A5-9376-45E9-AC20-E336329C512E}">
      <dgm:prSet/>
      <dgm:spPr/>
      <dgm:t>
        <a:bodyPr/>
        <a:lstStyle/>
        <a:p>
          <a:endParaRPr lang="el-GR"/>
        </a:p>
      </dgm:t>
    </dgm:pt>
    <dgm:pt modelId="{5FB7550E-D3A4-42CE-94FA-EACEE6FCDB44}" type="sibTrans" cxnId="{F9EC24A5-9376-45E9-AC20-E336329C512E}">
      <dgm:prSet/>
      <dgm:spPr/>
      <dgm:t>
        <a:bodyPr/>
        <a:lstStyle/>
        <a:p>
          <a:endParaRPr lang="el-GR"/>
        </a:p>
      </dgm:t>
    </dgm:pt>
    <dgm:pt modelId="{5073DE17-1982-49B3-AD6E-44F15E3FC661}">
      <dgm:prSet phldrT="[Κείμενο]" phldr="0"/>
      <dgm:spPr/>
      <dgm:t>
        <a:bodyPr/>
        <a:lstStyle/>
        <a:p>
          <a:pPr algn="l"/>
          <a:r>
            <a:rPr lang="el-GR" dirty="0"/>
            <a:t>Εμπιστοσύνη και συνεργασία στις σχολικές κοινότητες.</a:t>
          </a:r>
        </a:p>
        <a:p>
          <a:pPr algn="ctr"/>
          <a:r>
            <a:rPr lang="el-GR" dirty="0"/>
            <a:t>(</a:t>
          </a:r>
          <a:r>
            <a:rPr lang="en-US" dirty="0"/>
            <a:t>Hargreaves &amp; Fullan,2017)</a:t>
          </a:r>
          <a:endParaRPr lang="el-GR" dirty="0"/>
        </a:p>
      </dgm:t>
    </dgm:pt>
    <dgm:pt modelId="{7996EE0F-731E-4374-96A2-31074620BE39}" type="parTrans" cxnId="{F1D8BB5E-59AC-477A-B18D-471B9D106B4A}">
      <dgm:prSet/>
      <dgm:spPr/>
      <dgm:t>
        <a:bodyPr/>
        <a:lstStyle/>
        <a:p>
          <a:endParaRPr lang="el-GR"/>
        </a:p>
      </dgm:t>
    </dgm:pt>
    <dgm:pt modelId="{64062457-DD84-4FBE-A1CF-A766B1B43B32}" type="sibTrans" cxnId="{F1D8BB5E-59AC-477A-B18D-471B9D106B4A}">
      <dgm:prSet/>
      <dgm:spPr/>
      <dgm:t>
        <a:bodyPr/>
        <a:lstStyle/>
        <a:p>
          <a:endParaRPr lang="el-GR"/>
        </a:p>
      </dgm:t>
    </dgm:pt>
    <dgm:pt modelId="{BE13D29A-1B63-47DB-A801-2919E702FB9D}" type="pres">
      <dgm:prSet presAssocID="{32B1443C-CC58-4ED5-8F76-3A65ACA4666C}" presName="linear" presStyleCnt="0">
        <dgm:presLayoutVars>
          <dgm:dir/>
          <dgm:animLvl val="lvl"/>
          <dgm:resizeHandles val="exact"/>
        </dgm:presLayoutVars>
      </dgm:prSet>
      <dgm:spPr/>
    </dgm:pt>
    <dgm:pt modelId="{125A95E3-4108-49D0-9320-5DDACA55C98A}" type="pres">
      <dgm:prSet presAssocID="{1ED979FF-FBC7-4ADC-8258-F18F9797A21B}" presName="parentLin" presStyleCnt="0"/>
      <dgm:spPr/>
    </dgm:pt>
    <dgm:pt modelId="{6969FC16-FB7A-48B0-8BD1-5F6B6C25FC50}" type="pres">
      <dgm:prSet presAssocID="{1ED979FF-FBC7-4ADC-8258-F18F9797A21B}" presName="parentLeftMargin" presStyleLbl="node1" presStyleIdx="0" presStyleCnt="3"/>
      <dgm:spPr/>
    </dgm:pt>
    <dgm:pt modelId="{B2B48070-0447-44A2-A118-5F193A85A034}" type="pres">
      <dgm:prSet presAssocID="{1ED979FF-FBC7-4ADC-8258-F18F9797A21B}" presName="parentText" presStyleLbl="node1" presStyleIdx="0" presStyleCnt="3" custScaleX="100671" custScaleY="158454">
        <dgm:presLayoutVars>
          <dgm:chMax val="0"/>
          <dgm:bulletEnabled val="1"/>
        </dgm:presLayoutVars>
      </dgm:prSet>
      <dgm:spPr/>
    </dgm:pt>
    <dgm:pt modelId="{D7C8CDCE-12CE-43B2-84F3-8610B8307D7F}" type="pres">
      <dgm:prSet presAssocID="{1ED979FF-FBC7-4ADC-8258-F18F9797A21B}" presName="negativeSpace" presStyleCnt="0"/>
      <dgm:spPr/>
    </dgm:pt>
    <dgm:pt modelId="{4168F4E3-C226-4053-BCCA-62F9C69E8B9F}" type="pres">
      <dgm:prSet presAssocID="{1ED979FF-FBC7-4ADC-8258-F18F9797A21B}" presName="childText" presStyleLbl="conFgAcc1" presStyleIdx="0" presStyleCnt="3">
        <dgm:presLayoutVars>
          <dgm:bulletEnabled val="1"/>
        </dgm:presLayoutVars>
      </dgm:prSet>
      <dgm:spPr/>
    </dgm:pt>
    <dgm:pt modelId="{4DCABCF5-DF6E-4BE3-B441-94C3825A1496}" type="pres">
      <dgm:prSet presAssocID="{8FE8AA8C-37E3-4AB3-8BAC-17E598784149}" presName="spaceBetweenRectangles" presStyleCnt="0"/>
      <dgm:spPr/>
    </dgm:pt>
    <dgm:pt modelId="{4DE39186-6E1B-4E41-B142-7F70B8B7DA49}" type="pres">
      <dgm:prSet presAssocID="{D7F815DB-2B80-47E1-9F90-0132D1BC89BC}" presName="parentLin" presStyleCnt="0"/>
      <dgm:spPr/>
    </dgm:pt>
    <dgm:pt modelId="{84CCD98D-12FA-4981-94CD-90D67C7B0641}" type="pres">
      <dgm:prSet presAssocID="{D7F815DB-2B80-47E1-9F90-0132D1BC89BC}" presName="parentLeftMargin" presStyleLbl="node1" presStyleIdx="0" presStyleCnt="3"/>
      <dgm:spPr/>
    </dgm:pt>
    <dgm:pt modelId="{D666D361-03EB-4510-AFE4-20D6D5FADEC7}" type="pres">
      <dgm:prSet presAssocID="{D7F815DB-2B80-47E1-9F90-0132D1BC89BC}" presName="parentText" presStyleLbl="node1" presStyleIdx="1" presStyleCnt="3" custScaleX="98687" custScaleY="155839">
        <dgm:presLayoutVars>
          <dgm:chMax val="0"/>
          <dgm:bulletEnabled val="1"/>
        </dgm:presLayoutVars>
      </dgm:prSet>
      <dgm:spPr/>
    </dgm:pt>
    <dgm:pt modelId="{67A10981-66C5-41F3-9783-870F808C7775}" type="pres">
      <dgm:prSet presAssocID="{D7F815DB-2B80-47E1-9F90-0132D1BC89BC}" presName="negativeSpace" presStyleCnt="0"/>
      <dgm:spPr/>
    </dgm:pt>
    <dgm:pt modelId="{46957858-EC3B-4E69-B239-9E4C61A2855C}" type="pres">
      <dgm:prSet presAssocID="{D7F815DB-2B80-47E1-9F90-0132D1BC89BC}" presName="childText" presStyleLbl="conFgAcc1" presStyleIdx="1" presStyleCnt="3">
        <dgm:presLayoutVars>
          <dgm:bulletEnabled val="1"/>
        </dgm:presLayoutVars>
      </dgm:prSet>
      <dgm:spPr/>
    </dgm:pt>
    <dgm:pt modelId="{C951DAB1-0505-4BA0-8030-B8CCC20B8B9B}" type="pres">
      <dgm:prSet presAssocID="{5FB7550E-D3A4-42CE-94FA-EACEE6FCDB44}" presName="spaceBetweenRectangles" presStyleCnt="0"/>
      <dgm:spPr/>
    </dgm:pt>
    <dgm:pt modelId="{2B0378AE-E866-4EEB-8989-D3178F42060E}" type="pres">
      <dgm:prSet presAssocID="{5073DE17-1982-49B3-AD6E-44F15E3FC661}" presName="parentLin" presStyleCnt="0"/>
      <dgm:spPr/>
    </dgm:pt>
    <dgm:pt modelId="{6C30F481-3525-42E6-9A8D-A0B0BDD48882}" type="pres">
      <dgm:prSet presAssocID="{5073DE17-1982-49B3-AD6E-44F15E3FC661}" presName="parentLeftMargin" presStyleLbl="node1" presStyleIdx="1" presStyleCnt="3"/>
      <dgm:spPr/>
    </dgm:pt>
    <dgm:pt modelId="{74D5D7BA-3776-42D5-9CC1-3D5C7CFA1B54}" type="pres">
      <dgm:prSet presAssocID="{5073DE17-1982-49B3-AD6E-44F15E3FC661}" presName="parentText" presStyleLbl="node1" presStyleIdx="2" presStyleCnt="3" custScaleX="100340" custScaleY="164224">
        <dgm:presLayoutVars>
          <dgm:chMax val="0"/>
          <dgm:bulletEnabled val="1"/>
        </dgm:presLayoutVars>
      </dgm:prSet>
      <dgm:spPr/>
    </dgm:pt>
    <dgm:pt modelId="{876E9A32-EB37-476C-9089-A2D82F46A851}" type="pres">
      <dgm:prSet presAssocID="{5073DE17-1982-49B3-AD6E-44F15E3FC661}" presName="negativeSpace" presStyleCnt="0"/>
      <dgm:spPr/>
    </dgm:pt>
    <dgm:pt modelId="{C9463B62-C6B7-4706-B1AA-4B18AF6218EC}" type="pres">
      <dgm:prSet presAssocID="{5073DE17-1982-49B3-AD6E-44F15E3FC661}" presName="childText" presStyleLbl="conFgAcc1" presStyleIdx="2" presStyleCnt="3">
        <dgm:presLayoutVars>
          <dgm:bulletEnabled val="1"/>
        </dgm:presLayoutVars>
      </dgm:prSet>
      <dgm:spPr/>
    </dgm:pt>
  </dgm:ptLst>
  <dgm:cxnLst>
    <dgm:cxn modelId="{35ED710D-ED7E-42F6-B649-EAD13BF46E37}" type="presOf" srcId="{5073DE17-1982-49B3-AD6E-44F15E3FC661}" destId="{74D5D7BA-3776-42D5-9CC1-3D5C7CFA1B54}" srcOrd="1" destOrd="0" presId="urn:microsoft.com/office/officeart/2005/8/layout/list1"/>
    <dgm:cxn modelId="{E747A00D-6A44-47E1-89FB-68343D029061}" type="presOf" srcId="{1ED979FF-FBC7-4ADC-8258-F18F9797A21B}" destId="{6969FC16-FB7A-48B0-8BD1-5F6B6C25FC50}" srcOrd="0" destOrd="0" presId="urn:microsoft.com/office/officeart/2005/8/layout/list1"/>
    <dgm:cxn modelId="{F1D8BB5E-59AC-477A-B18D-471B9D106B4A}" srcId="{32B1443C-CC58-4ED5-8F76-3A65ACA4666C}" destId="{5073DE17-1982-49B3-AD6E-44F15E3FC661}" srcOrd="2" destOrd="0" parTransId="{7996EE0F-731E-4374-96A2-31074620BE39}" sibTransId="{64062457-DD84-4FBE-A1CF-A766B1B43B32}"/>
    <dgm:cxn modelId="{3F011943-F437-4F19-8820-330AB052D438}" type="presOf" srcId="{D7F815DB-2B80-47E1-9F90-0132D1BC89BC}" destId="{D666D361-03EB-4510-AFE4-20D6D5FADEC7}" srcOrd="1" destOrd="0" presId="urn:microsoft.com/office/officeart/2005/8/layout/list1"/>
    <dgm:cxn modelId="{DEBEF971-F1D6-411B-9375-521C95BEEA1C}" srcId="{32B1443C-CC58-4ED5-8F76-3A65ACA4666C}" destId="{1ED979FF-FBC7-4ADC-8258-F18F9797A21B}" srcOrd="0" destOrd="0" parTransId="{A6E3F5C1-C516-44E7-AE5B-33E3B37F75E6}" sibTransId="{8FE8AA8C-37E3-4AB3-8BAC-17E598784149}"/>
    <dgm:cxn modelId="{F9EC24A5-9376-45E9-AC20-E336329C512E}" srcId="{32B1443C-CC58-4ED5-8F76-3A65ACA4666C}" destId="{D7F815DB-2B80-47E1-9F90-0132D1BC89BC}" srcOrd="1" destOrd="0" parTransId="{BFF782E5-E9BC-49E9-A236-BED1D4556F73}" sibTransId="{5FB7550E-D3A4-42CE-94FA-EACEE6FCDB44}"/>
    <dgm:cxn modelId="{25F1A3BA-9364-4910-939E-CB8CEC76D627}" type="presOf" srcId="{D7F815DB-2B80-47E1-9F90-0132D1BC89BC}" destId="{84CCD98D-12FA-4981-94CD-90D67C7B0641}" srcOrd="0" destOrd="0" presId="urn:microsoft.com/office/officeart/2005/8/layout/list1"/>
    <dgm:cxn modelId="{DA90EEE8-D11E-4817-A430-4C21C7C829F1}" type="presOf" srcId="{5073DE17-1982-49B3-AD6E-44F15E3FC661}" destId="{6C30F481-3525-42E6-9A8D-A0B0BDD48882}" srcOrd="0" destOrd="0" presId="urn:microsoft.com/office/officeart/2005/8/layout/list1"/>
    <dgm:cxn modelId="{187E6EF2-D5CC-41C9-855C-0658D71974F1}" type="presOf" srcId="{1ED979FF-FBC7-4ADC-8258-F18F9797A21B}" destId="{B2B48070-0447-44A2-A118-5F193A85A034}" srcOrd="1" destOrd="0" presId="urn:microsoft.com/office/officeart/2005/8/layout/list1"/>
    <dgm:cxn modelId="{E762B7F3-3BA9-418A-BDAA-D206BF8CB642}" type="presOf" srcId="{32B1443C-CC58-4ED5-8F76-3A65ACA4666C}" destId="{BE13D29A-1B63-47DB-A801-2919E702FB9D}" srcOrd="0" destOrd="0" presId="urn:microsoft.com/office/officeart/2005/8/layout/list1"/>
    <dgm:cxn modelId="{BB4A5A5A-A8D9-470F-8B6A-435B04666A27}" type="presParOf" srcId="{BE13D29A-1B63-47DB-A801-2919E702FB9D}" destId="{125A95E3-4108-49D0-9320-5DDACA55C98A}" srcOrd="0" destOrd="0" presId="urn:microsoft.com/office/officeart/2005/8/layout/list1"/>
    <dgm:cxn modelId="{75B11CC2-979A-4E41-AA16-81A621A67975}" type="presParOf" srcId="{125A95E3-4108-49D0-9320-5DDACA55C98A}" destId="{6969FC16-FB7A-48B0-8BD1-5F6B6C25FC50}" srcOrd="0" destOrd="0" presId="urn:microsoft.com/office/officeart/2005/8/layout/list1"/>
    <dgm:cxn modelId="{1F7A61A7-62B8-4F7B-9A90-A0F9207C2DDE}" type="presParOf" srcId="{125A95E3-4108-49D0-9320-5DDACA55C98A}" destId="{B2B48070-0447-44A2-A118-5F193A85A034}" srcOrd="1" destOrd="0" presId="urn:microsoft.com/office/officeart/2005/8/layout/list1"/>
    <dgm:cxn modelId="{B2C321EE-FDF0-4F8F-9B10-55AA3997166A}" type="presParOf" srcId="{BE13D29A-1B63-47DB-A801-2919E702FB9D}" destId="{D7C8CDCE-12CE-43B2-84F3-8610B8307D7F}" srcOrd="1" destOrd="0" presId="urn:microsoft.com/office/officeart/2005/8/layout/list1"/>
    <dgm:cxn modelId="{FA64CBB4-64F0-4664-A877-0DF13CC8C5DB}" type="presParOf" srcId="{BE13D29A-1B63-47DB-A801-2919E702FB9D}" destId="{4168F4E3-C226-4053-BCCA-62F9C69E8B9F}" srcOrd="2" destOrd="0" presId="urn:microsoft.com/office/officeart/2005/8/layout/list1"/>
    <dgm:cxn modelId="{E0C2E4F5-F14E-406D-8F64-74020553338B}" type="presParOf" srcId="{BE13D29A-1B63-47DB-A801-2919E702FB9D}" destId="{4DCABCF5-DF6E-4BE3-B441-94C3825A1496}" srcOrd="3" destOrd="0" presId="urn:microsoft.com/office/officeart/2005/8/layout/list1"/>
    <dgm:cxn modelId="{DA80BE73-3885-4D47-8B24-3FAA036E0B32}" type="presParOf" srcId="{BE13D29A-1B63-47DB-A801-2919E702FB9D}" destId="{4DE39186-6E1B-4E41-B142-7F70B8B7DA49}" srcOrd="4" destOrd="0" presId="urn:microsoft.com/office/officeart/2005/8/layout/list1"/>
    <dgm:cxn modelId="{8A1E3288-98C5-4913-ADF1-575A90569EE1}" type="presParOf" srcId="{4DE39186-6E1B-4E41-B142-7F70B8B7DA49}" destId="{84CCD98D-12FA-4981-94CD-90D67C7B0641}" srcOrd="0" destOrd="0" presId="urn:microsoft.com/office/officeart/2005/8/layout/list1"/>
    <dgm:cxn modelId="{48CCF5D7-E2A7-4429-80BA-28CF3E8F2412}" type="presParOf" srcId="{4DE39186-6E1B-4E41-B142-7F70B8B7DA49}" destId="{D666D361-03EB-4510-AFE4-20D6D5FADEC7}" srcOrd="1" destOrd="0" presId="urn:microsoft.com/office/officeart/2005/8/layout/list1"/>
    <dgm:cxn modelId="{BFA0ABA9-5F3C-4D4B-9F4D-AB9CB54D767A}" type="presParOf" srcId="{BE13D29A-1B63-47DB-A801-2919E702FB9D}" destId="{67A10981-66C5-41F3-9783-870F808C7775}" srcOrd="5" destOrd="0" presId="urn:microsoft.com/office/officeart/2005/8/layout/list1"/>
    <dgm:cxn modelId="{BB7927E9-7445-4448-A857-A0BEAC5276D6}" type="presParOf" srcId="{BE13D29A-1B63-47DB-A801-2919E702FB9D}" destId="{46957858-EC3B-4E69-B239-9E4C61A2855C}" srcOrd="6" destOrd="0" presId="urn:microsoft.com/office/officeart/2005/8/layout/list1"/>
    <dgm:cxn modelId="{8C7E3773-6200-40E0-B214-A2FC86A2097D}" type="presParOf" srcId="{BE13D29A-1B63-47DB-A801-2919E702FB9D}" destId="{C951DAB1-0505-4BA0-8030-B8CCC20B8B9B}" srcOrd="7" destOrd="0" presId="urn:microsoft.com/office/officeart/2005/8/layout/list1"/>
    <dgm:cxn modelId="{BC4E5DA7-0B3A-4493-A644-E0507D29CCFA}" type="presParOf" srcId="{BE13D29A-1B63-47DB-A801-2919E702FB9D}" destId="{2B0378AE-E866-4EEB-8989-D3178F42060E}" srcOrd="8" destOrd="0" presId="urn:microsoft.com/office/officeart/2005/8/layout/list1"/>
    <dgm:cxn modelId="{3BEBDD3C-52C2-4CC3-B389-152A8F03D093}" type="presParOf" srcId="{2B0378AE-E866-4EEB-8989-D3178F42060E}" destId="{6C30F481-3525-42E6-9A8D-A0B0BDD48882}" srcOrd="0" destOrd="0" presId="urn:microsoft.com/office/officeart/2005/8/layout/list1"/>
    <dgm:cxn modelId="{74B956C9-7E62-4A96-8911-FCA522B8BC4D}" type="presParOf" srcId="{2B0378AE-E866-4EEB-8989-D3178F42060E}" destId="{74D5D7BA-3776-42D5-9CC1-3D5C7CFA1B54}" srcOrd="1" destOrd="0" presId="urn:microsoft.com/office/officeart/2005/8/layout/list1"/>
    <dgm:cxn modelId="{ACC0F8FB-DB50-4ACD-A54A-4F58D08D249B}" type="presParOf" srcId="{BE13D29A-1B63-47DB-A801-2919E702FB9D}" destId="{876E9A32-EB37-476C-9089-A2D82F46A851}" srcOrd="9" destOrd="0" presId="urn:microsoft.com/office/officeart/2005/8/layout/list1"/>
    <dgm:cxn modelId="{A96CD2CC-76F7-44F5-9181-91E9D61548D5}" type="presParOf" srcId="{BE13D29A-1B63-47DB-A801-2919E702FB9D}" destId="{C9463B62-C6B7-4706-B1AA-4B18AF6218EC}"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6B735E1-D40F-46BA-A187-2DBDE392F5F9}" type="doc">
      <dgm:prSet loTypeId="urn:microsoft.com/office/officeart/2005/8/layout/target3" loCatId="list" qsTypeId="urn:microsoft.com/office/officeart/2005/8/quickstyle/simple1" qsCatId="simple" csTypeId="urn:microsoft.com/office/officeart/2005/8/colors/colorful3" csCatId="colorful" phldr="1"/>
      <dgm:spPr/>
      <dgm:t>
        <a:bodyPr/>
        <a:lstStyle/>
        <a:p>
          <a:endParaRPr lang="el-GR"/>
        </a:p>
      </dgm:t>
    </dgm:pt>
    <dgm:pt modelId="{E0115420-A3C1-407B-8276-1CDB15D45B15}">
      <dgm:prSet phldrT="[Κείμενο]"/>
      <dgm:spPr/>
      <dgm:t>
        <a:bodyPr/>
        <a:lstStyle/>
        <a:p>
          <a:r>
            <a:rPr lang="el-GR" dirty="0"/>
            <a:t>Γραφειοκρατικό Μοντέλο</a:t>
          </a:r>
        </a:p>
      </dgm:t>
    </dgm:pt>
    <dgm:pt modelId="{CAD7B484-7E92-4914-AC3B-082A276910BA}" type="parTrans" cxnId="{0FFB5D10-ACFB-424C-9400-00E76AF93C6D}">
      <dgm:prSet/>
      <dgm:spPr/>
      <dgm:t>
        <a:bodyPr/>
        <a:lstStyle/>
        <a:p>
          <a:endParaRPr lang="el-GR"/>
        </a:p>
      </dgm:t>
    </dgm:pt>
    <dgm:pt modelId="{ABCEBFA7-D2BF-4E1D-82A7-F3CAE3F8DDE5}" type="sibTrans" cxnId="{0FFB5D10-ACFB-424C-9400-00E76AF93C6D}">
      <dgm:prSet/>
      <dgm:spPr/>
      <dgm:t>
        <a:bodyPr/>
        <a:lstStyle/>
        <a:p>
          <a:endParaRPr lang="el-GR"/>
        </a:p>
      </dgm:t>
    </dgm:pt>
    <dgm:pt modelId="{BB082131-080B-4912-B971-94DFC00955FD}">
      <dgm:prSet phldrT="[Κείμενο]"/>
      <dgm:spPr/>
      <dgm:t>
        <a:bodyPr/>
        <a:lstStyle/>
        <a:p>
          <a:r>
            <a:rPr lang="el-GR" dirty="0"/>
            <a:t>Έλεγχος</a:t>
          </a:r>
        </a:p>
      </dgm:t>
    </dgm:pt>
    <dgm:pt modelId="{91AA4353-B969-4A31-8175-DEBD8C9B9E7B}" type="parTrans" cxnId="{CB57B5C6-A51B-43E5-B697-AD0B971065DD}">
      <dgm:prSet/>
      <dgm:spPr/>
      <dgm:t>
        <a:bodyPr/>
        <a:lstStyle/>
        <a:p>
          <a:endParaRPr lang="el-GR"/>
        </a:p>
      </dgm:t>
    </dgm:pt>
    <dgm:pt modelId="{43C38699-4EEC-4DE3-864F-6C5AD183B1F8}" type="sibTrans" cxnId="{CB57B5C6-A51B-43E5-B697-AD0B971065DD}">
      <dgm:prSet/>
      <dgm:spPr/>
      <dgm:t>
        <a:bodyPr/>
        <a:lstStyle/>
        <a:p>
          <a:endParaRPr lang="el-GR"/>
        </a:p>
      </dgm:t>
    </dgm:pt>
    <dgm:pt modelId="{24C2AB18-FACE-4CF6-8351-80CB2885E1AF}">
      <dgm:prSet phldrT="[Κείμενο]"/>
      <dgm:spPr/>
      <dgm:t>
        <a:bodyPr/>
        <a:lstStyle/>
        <a:p>
          <a:r>
            <a:rPr lang="el-GR" dirty="0"/>
            <a:t>Συμμόρφωση</a:t>
          </a:r>
        </a:p>
      </dgm:t>
    </dgm:pt>
    <dgm:pt modelId="{49CDD099-1ED0-4F68-88AE-755027E89EC0}" type="parTrans" cxnId="{70F32FD0-7096-4522-A136-C5B98E2A2092}">
      <dgm:prSet/>
      <dgm:spPr/>
      <dgm:t>
        <a:bodyPr/>
        <a:lstStyle/>
        <a:p>
          <a:endParaRPr lang="el-GR"/>
        </a:p>
      </dgm:t>
    </dgm:pt>
    <dgm:pt modelId="{6747D8A7-5FA4-4BD2-A181-2556D49290C5}" type="sibTrans" cxnId="{70F32FD0-7096-4522-A136-C5B98E2A2092}">
      <dgm:prSet/>
      <dgm:spPr/>
      <dgm:t>
        <a:bodyPr/>
        <a:lstStyle/>
        <a:p>
          <a:endParaRPr lang="el-GR"/>
        </a:p>
      </dgm:t>
    </dgm:pt>
    <dgm:pt modelId="{EB78B3EC-1DF8-4A5C-8707-E742F78D88E5}">
      <dgm:prSet phldrT="[Κείμενο]"/>
      <dgm:spPr/>
      <dgm:t>
        <a:bodyPr/>
        <a:lstStyle/>
        <a:p>
          <a:r>
            <a:rPr lang="el-GR" dirty="0"/>
            <a:t>Αναπτυξιακό Μοντέλο</a:t>
          </a:r>
        </a:p>
        <a:p>
          <a:r>
            <a:rPr lang="en-US" dirty="0"/>
            <a:t>(Day, 2011)</a:t>
          </a:r>
          <a:endParaRPr lang="el-GR" dirty="0"/>
        </a:p>
      </dgm:t>
    </dgm:pt>
    <dgm:pt modelId="{6CA0CE37-962F-4AFC-BD88-441C91DFAE69}" type="parTrans" cxnId="{8D800C0E-F1C9-4631-97F8-A3514450AFB5}">
      <dgm:prSet/>
      <dgm:spPr/>
      <dgm:t>
        <a:bodyPr/>
        <a:lstStyle/>
        <a:p>
          <a:endParaRPr lang="el-GR"/>
        </a:p>
      </dgm:t>
    </dgm:pt>
    <dgm:pt modelId="{B4CB61E4-3CE6-434E-BB8F-7FC1CDC7A8CE}" type="sibTrans" cxnId="{8D800C0E-F1C9-4631-97F8-A3514450AFB5}">
      <dgm:prSet/>
      <dgm:spPr/>
      <dgm:t>
        <a:bodyPr/>
        <a:lstStyle/>
        <a:p>
          <a:endParaRPr lang="el-GR"/>
        </a:p>
      </dgm:t>
    </dgm:pt>
    <dgm:pt modelId="{0CDDE007-47D3-4C17-A3A7-C10AD3104752}">
      <dgm:prSet phldrT="[Κείμενο]"/>
      <dgm:spPr/>
      <dgm:t>
        <a:bodyPr/>
        <a:lstStyle/>
        <a:p>
          <a:r>
            <a:rPr lang="el-GR" dirty="0" err="1"/>
            <a:t>Αναστοχασμός</a:t>
          </a:r>
          <a:endParaRPr lang="el-GR" dirty="0"/>
        </a:p>
      </dgm:t>
    </dgm:pt>
    <dgm:pt modelId="{B45CE7E8-0094-47F8-9CDA-33CA79A3D0A4}" type="parTrans" cxnId="{D7D19CA1-E30B-423D-AA4F-25BF76937E49}">
      <dgm:prSet/>
      <dgm:spPr/>
      <dgm:t>
        <a:bodyPr/>
        <a:lstStyle/>
        <a:p>
          <a:endParaRPr lang="el-GR"/>
        </a:p>
      </dgm:t>
    </dgm:pt>
    <dgm:pt modelId="{80A488E1-F57C-4243-9BBE-EE844CEA279D}" type="sibTrans" cxnId="{D7D19CA1-E30B-423D-AA4F-25BF76937E49}">
      <dgm:prSet/>
      <dgm:spPr/>
      <dgm:t>
        <a:bodyPr/>
        <a:lstStyle/>
        <a:p>
          <a:endParaRPr lang="el-GR"/>
        </a:p>
      </dgm:t>
    </dgm:pt>
    <dgm:pt modelId="{FF2BDF23-C18D-4558-8A00-C88342A38CF2}">
      <dgm:prSet phldrT="[Κείμενο]"/>
      <dgm:spPr/>
      <dgm:t>
        <a:bodyPr/>
        <a:lstStyle/>
        <a:p>
          <a:r>
            <a:rPr lang="el-GR" dirty="0"/>
            <a:t>Συνεργατικό Μοντέλο</a:t>
          </a:r>
        </a:p>
        <a:p>
          <a:r>
            <a:rPr lang="el-GR" dirty="0"/>
            <a:t>(</a:t>
          </a:r>
          <a:r>
            <a:rPr lang="en-US" dirty="0"/>
            <a:t>Hargreaves &amp; Fullan, 2017)</a:t>
          </a:r>
          <a:endParaRPr lang="el-GR" dirty="0"/>
        </a:p>
      </dgm:t>
    </dgm:pt>
    <dgm:pt modelId="{730981DA-6AF8-45ED-B5AA-66FC4E67E2E7}" type="parTrans" cxnId="{3031341C-9A1F-472B-8525-1A2CBFEC67A9}">
      <dgm:prSet/>
      <dgm:spPr/>
      <dgm:t>
        <a:bodyPr/>
        <a:lstStyle/>
        <a:p>
          <a:endParaRPr lang="el-GR"/>
        </a:p>
      </dgm:t>
    </dgm:pt>
    <dgm:pt modelId="{A9124EB5-ED3A-4D56-93C0-3C5D63A957ED}" type="sibTrans" cxnId="{3031341C-9A1F-472B-8525-1A2CBFEC67A9}">
      <dgm:prSet/>
      <dgm:spPr/>
      <dgm:t>
        <a:bodyPr/>
        <a:lstStyle/>
        <a:p>
          <a:endParaRPr lang="el-GR"/>
        </a:p>
      </dgm:t>
    </dgm:pt>
    <dgm:pt modelId="{EDC2DC76-420D-4B70-9CCC-BFAE44DCB96B}">
      <dgm:prSet phldrT="[Κείμενο]"/>
      <dgm:spPr/>
      <dgm:t>
        <a:bodyPr/>
        <a:lstStyle/>
        <a:p>
          <a:r>
            <a:rPr lang="el-GR" dirty="0"/>
            <a:t>Κοινότητες Μάθησης</a:t>
          </a:r>
        </a:p>
      </dgm:t>
    </dgm:pt>
    <dgm:pt modelId="{F670C57A-8A7A-4EBB-9611-937F843C8242}" type="parTrans" cxnId="{F6C526DC-A47D-4BED-B3F9-C984D686573A}">
      <dgm:prSet/>
      <dgm:spPr/>
      <dgm:t>
        <a:bodyPr/>
        <a:lstStyle/>
        <a:p>
          <a:endParaRPr lang="el-GR"/>
        </a:p>
      </dgm:t>
    </dgm:pt>
    <dgm:pt modelId="{5163C84C-3859-4488-8562-27AE661D4A72}" type="sibTrans" cxnId="{F6C526DC-A47D-4BED-B3F9-C984D686573A}">
      <dgm:prSet/>
      <dgm:spPr/>
      <dgm:t>
        <a:bodyPr/>
        <a:lstStyle/>
        <a:p>
          <a:endParaRPr lang="el-GR"/>
        </a:p>
      </dgm:t>
    </dgm:pt>
    <dgm:pt modelId="{6DB17B9A-4296-45D6-9CF5-11033401CF7F}">
      <dgm:prSet/>
      <dgm:spPr/>
      <dgm:t>
        <a:bodyPr/>
        <a:lstStyle/>
        <a:p>
          <a:r>
            <a:rPr lang="el-GR" dirty="0" err="1"/>
            <a:t>Πολυτροπική</a:t>
          </a:r>
          <a:r>
            <a:rPr lang="el-GR" dirty="0"/>
            <a:t> Προσέγγιση</a:t>
          </a:r>
        </a:p>
      </dgm:t>
    </dgm:pt>
    <dgm:pt modelId="{655896E3-C424-4DDB-861E-33BE885FB503}" type="parTrans" cxnId="{95ABB258-B4CE-4241-808E-997ADC2F0D25}">
      <dgm:prSet/>
      <dgm:spPr/>
      <dgm:t>
        <a:bodyPr/>
        <a:lstStyle/>
        <a:p>
          <a:endParaRPr lang="el-GR"/>
        </a:p>
      </dgm:t>
    </dgm:pt>
    <dgm:pt modelId="{3DBE3077-093C-47E9-BF50-152CB1B061AB}" type="sibTrans" cxnId="{95ABB258-B4CE-4241-808E-997ADC2F0D25}">
      <dgm:prSet/>
      <dgm:spPr/>
      <dgm:t>
        <a:bodyPr/>
        <a:lstStyle/>
        <a:p>
          <a:endParaRPr lang="el-GR"/>
        </a:p>
      </dgm:t>
    </dgm:pt>
    <dgm:pt modelId="{54990A0F-343B-4EC7-BAEE-56BB9962BDF9}">
      <dgm:prSet phldrT="[Κείμενο]"/>
      <dgm:spPr/>
      <dgm:t>
        <a:bodyPr/>
        <a:lstStyle/>
        <a:p>
          <a:r>
            <a:rPr lang="el-GR" dirty="0"/>
            <a:t>Λογοδοσία </a:t>
          </a:r>
        </a:p>
      </dgm:t>
    </dgm:pt>
    <dgm:pt modelId="{943EDF49-D211-480E-8388-CD0615A0C476}" type="parTrans" cxnId="{E7327186-6A94-4637-A0B0-298455A52776}">
      <dgm:prSet/>
      <dgm:spPr/>
      <dgm:t>
        <a:bodyPr/>
        <a:lstStyle/>
        <a:p>
          <a:endParaRPr lang="el-GR"/>
        </a:p>
      </dgm:t>
    </dgm:pt>
    <dgm:pt modelId="{B10DD75D-EA89-4E7C-A286-B1C749B1D667}" type="sibTrans" cxnId="{E7327186-6A94-4637-A0B0-298455A52776}">
      <dgm:prSet/>
      <dgm:spPr/>
      <dgm:t>
        <a:bodyPr/>
        <a:lstStyle/>
        <a:p>
          <a:endParaRPr lang="el-GR"/>
        </a:p>
      </dgm:t>
    </dgm:pt>
    <dgm:pt modelId="{4A806DDC-D03D-4B27-8C16-EE52B201C339}">
      <dgm:prSet phldrT="[Κείμενο]"/>
      <dgm:spPr/>
      <dgm:t>
        <a:bodyPr/>
        <a:lstStyle/>
        <a:p>
          <a:r>
            <a:rPr lang="el-GR" dirty="0"/>
            <a:t>Επιμόρφωση</a:t>
          </a:r>
        </a:p>
      </dgm:t>
    </dgm:pt>
    <dgm:pt modelId="{51125A61-905E-42EF-826C-6D819B632E64}" type="parTrans" cxnId="{CED87268-4735-4626-97A0-763CD7860BFC}">
      <dgm:prSet/>
      <dgm:spPr/>
      <dgm:t>
        <a:bodyPr/>
        <a:lstStyle/>
        <a:p>
          <a:endParaRPr lang="el-GR"/>
        </a:p>
      </dgm:t>
    </dgm:pt>
    <dgm:pt modelId="{953F9B76-9994-4B5E-871F-6E8EF5EB4FF4}" type="sibTrans" cxnId="{CED87268-4735-4626-97A0-763CD7860BFC}">
      <dgm:prSet/>
      <dgm:spPr/>
      <dgm:t>
        <a:bodyPr/>
        <a:lstStyle/>
        <a:p>
          <a:endParaRPr lang="el-GR"/>
        </a:p>
      </dgm:t>
    </dgm:pt>
    <dgm:pt modelId="{7F26CF7D-4CA3-43B5-BB1F-AE5E2E2CCC9E}">
      <dgm:prSet phldrT="[Κείμενο]"/>
      <dgm:spPr/>
      <dgm:t>
        <a:bodyPr/>
        <a:lstStyle/>
        <a:p>
          <a:r>
            <a:rPr lang="el-GR"/>
            <a:t>ΑνατροφοδότησηΛογοδοσία</a:t>
          </a:r>
          <a:endParaRPr lang="el-GR" dirty="0"/>
        </a:p>
      </dgm:t>
    </dgm:pt>
    <dgm:pt modelId="{B135F03A-E80D-4245-A0DD-D8B9B2DFFFF7}" type="parTrans" cxnId="{CC10F75F-C18F-4757-A4D4-74E10A287875}">
      <dgm:prSet/>
      <dgm:spPr/>
      <dgm:t>
        <a:bodyPr/>
        <a:lstStyle/>
        <a:p>
          <a:endParaRPr lang="el-GR"/>
        </a:p>
      </dgm:t>
    </dgm:pt>
    <dgm:pt modelId="{BE25AC80-464F-43C1-820F-C1695A4AC2F3}" type="sibTrans" cxnId="{CC10F75F-C18F-4757-A4D4-74E10A287875}">
      <dgm:prSet/>
      <dgm:spPr/>
      <dgm:t>
        <a:bodyPr/>
        <a:lstStyle/>
        <a:p>
          <a:endParaRPr lang="el-GR"/>
        </a:p>
      </dgm:t>
    </dgm:pt>
    <dgm:pt modelId="{EF34A5BC-286E-4C11-8B20-4652DCE16E65}" type="pres">
      <dgm:prSet presAssocID="{06B735E1-D40F-46BA-A187-2DBDE392F5F9}" presName="Name0" presStyleCnt="0">
        <dgm:presLayoutVars>
          <dgm:chMax val="7"/>
          <dgm:dir/>
          <dgm:animLvl val="lvl"/>
          <dgm:resizeHandles val="exact"/>
        </dgm:presLayoutVars>
      </dgm:prSet>
      <dgm:spPr/>
    </dgm:pt>
    <dgm:pt modelId="{A38AF75C-5A5F-4CAF-8D2B-EF9016B55FF1}" type="pres">
      <dgm:prSet presAssocID="{E0115420-A3C1-407B-8276-1CDB15D45B15}" presName="circle1" presStyleLbl="node1" presStyleIdx="0" presStyleCnt="4"/>
      <dgm:spPr/>
    </dgm:pt>
    <dgm:pt modelId="{E8DC3C49-67B9-4C48-B922-CEFBB1F8AAA9}" type="pres">
      <dgm:prSet presAssocID="{E0115420-A3C1-407B-8276-1CDB15D45B15}" presName="space" presStyleCnt="0"/>
      <dgm:spPr/>
    </dgm:pt>
    <dgm:pt modelId="{AD431C8D-1C15-4F85-BEE5-C5D080EBF8FB}" type="pres">
      <dgm:prSet presAssocID="{E0115420-A3C1-407B-8276-1CDB15D45B15}" presName="rect1" presStyleLbl="alignAcc1" presStyleIdx="0" presStyleCnt="4"/>
      <dgm:spPr/>
    </dgm:pt>
    <dgm:pt modelId="{6E4791EF-69C1-4BAD-B5A2-65011DCDEAC8}" type="pres">
      <dgm:prSet presAssocID="{EB78B3EC-1DF8-4A5C-8707-E742F78D88E5}" presName="vertSpace2" presStyleLbl="node1" presStyleIdx="0" presStyleCnt="4"/>
      <dgm:spPr/>
    </dgm:pt>
    <dgm:pt modelId="{AEDE3AB3-C962-450F-A104-89AA4BCEDD12}" type="pres">
      <dgm:prSet presAssocID="{EB78B3EC-1DF8-4A5C-8707-E742F78D88E5}" presName="circle2" presStyleLbl="node1" presStyleIdx="1" presStyleCnt="4"/>
      <dgm:spPr/>
    </dgm:pt>
    <dgm:pt modelId="{BF95731A-F9C9-4CFB-B2B8-681327832FE0}" type="pres">
      <dgm:prSet presAssocID="{EB78B3EC-1DF8-4A5C-8707-E742F78D88E5}" presName="rect2" presStyleLbl="alignAcc1" presStyleIdx="1" presStyleCnt="4"/>
      <dgm:spPr/>
    </dgm:pt>
    <dgm:pt modelId="{76B9E3A2-0AAB-4076-BA23-D1DF7A920F1A}" type="pres">
      <dgm:prSet presAssocID="{FF2BDF23-C18D-4558-8A00-C88342A38CF2}" presName="vertSpace3" presStyleLbl="node1" presStyleIdx="1" presStyleCnt="4"/>
      <dgm:spPr/>
    </dgm:pt>
    <dgm:pt modelId="{31ED19D5-FD52-4822-B690-DEED3AB30E47}" type="pres">
      <dgm:prSet presAssocID="{FF2BDF23-C18D-4558-8A00-C88342A38CF2}" presName="circle3" presStyleLbl="node1" presStyleIdx="2" presStyleCnt="4"/>
      <dgm:spPr/>
    </dgm:pt>
    <dgm:pt modelId="{F8ED885F-4A92-452D-9AA1-8FEC4910A2F8}" type="pres">
      <dgm:prSet presAssocID="{FF2BDF23-C18D-4558-8A00-C88342A38CF2}" presName="rect3" presStyleLbl="alignAcc1" presStyleIdx="2" presStyleCnt="4"/>
      <dgm:spPr/>
    </dgm:pt>
    <dgm:pt modelId="{7B2784CE-092D-4319-B185-796573EC4205}" type="pres">
      <dgm:prSet presAssocID="{6DB17B9A-4296-45D6-9CF5-11033401CF7F}" presName="vertSpace4" presStyleLbl="node1" presStyleIdx="2" presStyleCnt="4"/>
      <dgm:spPr/>
    </dgm:pt>
    <dgm:pt modelId="{5E11C07C-3248-4803-AA0A-2D44B19774D5}" type="pres">
      <dgm:prSet presAssocID="{6DB17B9A-4296-45D6-9CF5-11033401CF7F}" presName="circle4" presStyleLbl="node1" presStyleIdx="3" presStyleCnt="4"/>
      <dgm:spPr/>
    </dgm:pt>
    <dgm:pt modelId="{19DA526F-CEBE-457A-9062-4874879ADF2F}" type="pres">
      <dgm:prSet presAssocID="{6DB17B9A-4296-45D6-9CF5-11033401CF7F}" presName="rect4" presStyleLbl="alignAcc1" presStyleIdx="3" presStyleCnt="4"/>
      <dgm:spPr/>
    </dgm:pt>
    <dgm:pt modelId="{33FB1DDA-7B41-4BFB-8949-421036A015C1}" type="pres">
      <dgm:prSet presAssocID="{E0115420-A3C1-407B-8276-1CDB15D45B15}" presName="rect1ParTx" presStyleLbl="alignAcc1" presStyleIdx="3" presStyleCnt="4">
        <dgm:presLayoutVars>
          <dgm:chMax val="1"/>
          <dgm:bulletEnabled val="1"/>
        </dgm:presLayoutVars>
      </dgm:prSet>
      <dgm:spPr/>
    </dgm:pt>
    <dgm:pt modelId="{00F0C46F-8B36-494A-A7BA-8C8FECFFBAFE}" type="pres">
      <dgm:prSet presAssocID="{E0115420-A3C1-407B-8276-1CDB15D45B15}" presName="rect1ChTx" presStyleLbl="alignAcc1" presStyleIdx="3" presStyleCnt="4">
        <dgm:presLayoutVars>
          <dgm:bulletEnabled val="1"/>
        </dgm:presLayoutVars>
      </dgm:prSet>
      <dgm:spPr/>
    </dgm:pt>
    <dgm:pt modelId="{235927FB-EE10-4885-B9C0-677EE7E9D84A}" type="pres">
      <dgm:prSet presAssocID="{EB78B3EC-1DF8-4A5C-8707-E742F78D88E5}" presName="rect2ParTx" presStyleLbl="alignAcc1" presStyleIdx="3" presStyleCnt="4">
        <dgm:presLayoutVars>
          <dgm:chMax val="1"/>
          <dgm:bulletEnabled val="1"/>
        </dgm:presLayoutVars>
      </dgm:prSet>
      <dgm:spPr/>
    </dgm:pt>
    <dgm:pt modelId="{584DFF5B-6155-4CA3-A629-A732D74E2713}" type="pres">
      <dgm:prSet presAssocID="{EB78B3EC-1DF8-4A5C-8707-E742F78D88E5}" presName="rect2ChTx" presStyleLbl="alignAcc1" presStyleIdx="3" presStyleCnt="4">
        <dgm:presLayoutVars>
          <dgm:bulletEnabled val="1"/>
        </dgm:presLayoutVars>
      </dgm:prSet>
      <dgm:spPr/>
    </dgm:pt>
    <dgm:pt modelId="{F4B7253B-E8A4-4089-9C5A-AC5335305651}" type="pres">
      <dgm:prSet presAssocID="{FF2BDF23-C18D-4558-8A00-C88342A38CF2}" presName="rect3ParTx" presStyleLbl="alignAcc1" presStyleIdx="3" presStyleCnt="4">
        <dgm:presLayoutVars>
          <dgm:chMax val="1"/>
          <dgm:bulletEnabled val="1"/>
        </dgm:presLayoutVars>
      </dgm:prSet>
      <dgm:spPr/>
    </dgm:pt>
    <dgm:pt modelId="{77FFC1EC-06C2-4DC2-AFC1-725F3BA0DF53}" type="pres">
      <dgm:prSet presAssocID="{FF2BDF23-C18D-4558-8A00-C88342A38CF2}" presName="rect3ChTx" presStyleLbl="alignAcc1" presStyleIdx="3" presStyleCnt="4">
        <dgm:presLayoutVars>
          <dgm:bulletEnabled val="1"/>
        </dgm:presLayoutVars>
      </dgm:prSet>
      <dgm:spPr/>
    </dgm:pt>
    <dgm:pt modelId="{1FEA5421-7E00-489D-85DE-B9CF6BF28D17}" type="pres">
      <dgm:prSet presAssocID="{6DB17B9A-4296-45D6-9CF5-11033401CF7F}" presName="rect4ParTx" presStyleLbl="alignAcc1" presStyleIdx="3" presStyleCnt="4">
        <dgm:presLayoutVars>
          <dgm:chMax val="1"/>
          <dgm:bulletEnabled val="1"/>
        </dgm:presLayoutVars>
      </dgm:prSet>
      <dgm:spPr/>
    </dgm:pt>
    <dgm:pt modelId="{7879104F-25E9-4F10-BA3F-98F88C519702}" type="pres">
      <dgm:prSet presAssocID="{6DB17B9A-4296-45D6-9CF5-11033401CF7F}" presName="rect4ChTx" presStyleLbl="alignAcc1" presStyleIdx="3" presStyleCnt="4">
        <dgm:presLayoutVars>
          <dgm:bulletEnabled val="1"/>
        </dgm:presLayoutVars>
      </dgm:prSet>
      <dgm:spPr/>
    </dgm:pt>
  </dgm:ptLst>
  <dgm:cxnLst>
    <dgm:cxn modelId="{8D800C0E-F1C9-4631-97F8-A3514450AFB5}" srcId="{06B735E1-D40F-46BA-A187-2DBDE392F5F9}" destId="{EB78B3EC-1DF8-4A5C-8707-E742F78D88E5}" srcOrd="1" destOrd="0" parTransId="{6CA0CE37-962F-4AFC-BD88-441C91DFAE69}" sibTransId="{B4CB61E4-3CE6-434E-BB8F-7FC1CDC7A8CE}"/>
    <dgm:cxn modelId="{0FFB5D10-ACFB-424C-9400-00E76AF93C6D}" srcId="{06B735E1-D40F-46BA-A187-2DBDE392F5F9}" destId="{E0115420-A3C1-407B-8276-1CDB15D45B15}" srcOrd="0" destOrd="0" parTransId="{CAD7B484-7E92-4914-AC3B-082A276910BA}" sibTransId="{ABCEBFA7-D2BF-4E1D-82A7-F3CAE3F8DDE5}"/>
    <dgm:cxn modelId="{49D1E019-E686-48C4-BE9F-ACAB5DB9F7D8}" type="presOf" srcId="{06B735E1-D40F-46BA-A187-2DBDE392F5F9}" destId="{EF34A5BC-286E-4C11-8B20-4652DCE16E65}" srcOrd="0" destOrd="0" presId="urn:microsoft.com/office/officeart/2005/8/layout/target3"/>
    <dgm:cxn modelId="{3031341C-9A1F-472B-8525-1A2CBFEC67A9}" srcId="{06B735E1-D40F-46BA-A187-2DBDE392F5F9}" destId="{FF2BDF23-C18D-4558-8A00-C88342A38CF2}" srcOrd="2" destOrd="0" parTransId="{730981DA-6AF8-45ED-B5AA-66FC4E67E2E7}" sibTransId="{A9124EB5-ED3A-4D56-93C0-3C5D63A957ED}"/>
    <dgm:cxn modelId="{CC10F75F-C18F-4757-A4D4-74E10A287875}" srcId="{EB78B3EC-1DF8-4A5C-8707-E742F78D88E5}" destId="{7F26CF7D-4CA3-43B5-BB1F-AE5E2E2CCC9E}" srcOrd="2" destOrd="0" parTransId="{B135F03A-E80D-4245-A0DD-D8B9B2DFFFF7}" sibTransId="{BE25AC80-464F-43C1-820F-C1695A4AC2F3}"/>
    <dgm:cxn modelId="{96FECB60-F711-4A7D-8CA3-4E55B55ED263}" type="presOf" srcId="{EB78B3EC-1DF8-4A5C-8707-E742F78D88E5}" destId="{235927FB-EE10-4885-B9C0-677EE7E9D84A}" srcOrd="1" destOrd="0" presId="urn:microsoft.com/office/officeart/2005/8/layout/target3"/>
    <dgm:cxn modelId="{B0F7BC61-BD8E-4AC6-9518-F3CAFEE47524}" type="presOf" srcId="{4A806DDC-D03D-4B27-8C16-EE52B201C339}" destId="{584DFF5B-6155-4CA3-A629-A732D74E2713}" srcOrd="0" destOrd="1" presId="urn:microsoft.com/office/officeart/2005/8/layout/target3"/>
    <dgm:cxn modelId="{CED87268-4735-4626-97A0-763CD7860BFC}" srcId="{EB78B3EC-1DF8-4A5C-8707-E742F78D88E5}" destId="{4A806DDC-D03D-4B27-8C16-EE52B201C339}" srcOrd="1" destOrd="0" parTransId="{51125A61-905E-42EF-826C-6D819B632E64}" sibTransId="{953F9B76-9994-4B5E-871F-6E8EF5EB4FF4}"/>
    <dgm:cxn modelId="{95ABB258-B4CE-4241-808E-997ADC2F0D25}" srcId="{06B735E1-D40F-46BA-A187-2DBDE392F5F9}" destId="{6DB17B9A-4296-45D6-9CF5-11033401CF7F}" srcOrd="3" destOrd="0" parTransId="{655896E3-C424-4DDB-861E-33BE885FB503}" sibTransId="{3DBE3077-093C-47E9-BF50-152CB1B061AB}"/>
    <dgm:cxn modelId="{2E50557B-ED97-4FD3-B9E7-7AB37B9AD647}" type="presOf" srcId="{FF2BDF23-C18D-4558-8A00-C88342A38CF2}" destId="{F4B7253B-E8A4-4089-9C5A-AC5335305651}" srcOrd="1" destOrd="0" presId="urn:microsoft.com/office/officeart/2005/8/layout/target3"/>
    <dgm:cxn modelId="{E7327186-6A94-4637-A0B0-298455A52776}" srcId="{E0115420-A3C1-407B-8276-1CDB15D45B15}" destId="{54990A0F-343B-4EC7-BAEE-56BB9962BDF9}" srcOrd="2" destOrd="0" parTransId="{943EDF49-D211-480E-8388-CD0615A0C476}" sibTransId="{B10DD75D-EA89-4E7C-A286-B1C749B1D667}"/>
    <dgm:cxn modelId="{7CB01E9A-D6BE-4CCB-AF84-44EE6C9A991A}" type="presOf" srcId="{54990A0F-343B-4EC7-BAEE-56BB9962BDF9}" destId="{00F0C46F-8B36-494A-A7BA-8C8FECFFBAFE}" srcOrd="0" destOrd="2" presId="urn:microsoft.com/office/officeart/2005/8/layout/target3"/>
    <dgm:cxn modelId="{BDE6819B-E3DF-4756-8FE6-333B7668228F}" type="presOf" srcId="{E0115420-A3C1-407B-8276-1CDB15D45B15}" destId="{33FB1DDA-7B41-4BFB-8949-421036A015C1}" srcOrd="1" destOrd="0" presId="urn:microsoft.com/office/officeart/2005/8/layout/target3"/>
    <dgm:cxn modelId="{101E8C9C-2D58-45DF-9C9D-A7F4D4B3D98B}" type="presOf" srcId="{BB082131-080B-4912-B971-94DFC00955FD}" destId="{00F0C46F-8B36-494A-A7BA-8C8FECFFBAFE}" srcOrd="0" destOrd="0" presId="urn:microsoft.com/office/officeart/2005/8/layout/target3"/>
    <dgm:cxn modelId="{427A43A0-24BE-44D2-A48D-14CC3D97C50F}" type="presOf" srcId="{24C2AB18-FACE-4CF6-8351-80CB2885E1AF}" destId="{00F0C46F-8B36-494A-A7BA-8C8FECFFBAFE}" srcOrd="0" destOrd="1" presId="urn:microsoft.com/office/officeart/2005/8/layout/target3"/>
    <dgm:cxn modelId="{D7D19CA1-E30B-423D-AA4F-25BF76937E49}" srcId="{EB78B3EC-1DF8-4A5C-8707-E742F78D88E5}" destId="{0CDDE007-47D3-4C17-A3A7-C10AD3104752}" srcOrd="0" destOrd="0" parTransId="{B45CE7E8-0094-47F8-9CDA-33CA79A3D0A4}" sibTransId="{80A488E1-F57C-4243-9BBE-EE844CEA279D}"/>
    <dgm:cxn modelId="{74F22FA2-08B8-41D7-8100-DA528CA8AC8B}" type="presOf" srcId="{EDC2DC76-420D-4B70-9CCC-BFAE44DCB96B}" destId="{77FFC1EC-06C2-4DC2-AFC1-725F3BA0DF53}" srcOrd="0" destOrd="0" presId="urn:microsoft.com/office/officeart/2005/8/layout/target3"/>
    <dgm:cxn modelId="{288DA4B6-468F-4554-9FF9-E34280F19C52}" type="presOf" srcId="{7F26CF7D-4CA3-43B5-BB1F-AE5E2E2CCC9E}" destId="{584DFF5B-6155-4CA3-A629-A732D74E2713}" srcOrd="0" destOrd="2" presId="urn:microsoft.com/office/officeart/2005/8/layout/target3"/>
    <dgm:cxn modelId="{6D1193BF-544E-423D-8FBA-C0E337E2ADDE}" type="presOf" srcId="{EB78B3EC-1DF8-4A5C-8707-E742F78D88E5}" destId="{BF95731A-F9C9-4CFB-B2B8-681327832FE0}" srcOrd="0" destOrd="0" presId="urn:microsoft.com/office/officeart/2005/8/layout/target3"/>
    <dgm:cxn modelId="{CB57B5C6-A51B-43E5-B697-AD0B971065DD}" srcId="{E0115420-A3C1-407B-8276-1CDB15D45B15}" destId="{BB082131-080B-4912-B971-94DFC00955FD}" srcOrd="0" destOrd="0" parTransId="{91AA4353-B969-4A31-8175-DEBD8C9B9E7B}" sibTransId="{43C38699-4EEC-4DE3-864F-6C5AD183B1F8}"/>
    <dgm:cxn modelId="{70F32FD0-7096-4522-A136-C5B98E2A2092}" srcId="{E0115420-A3C1-407B-8276-1CDB15D45B15}" destId="{24C2AB18-FACE-4CF6-8351-80CB2885E1AF}" srcOrd="1" destOrd="0" parTransId="{49CDD099-1ED0-4F68-88AE-755027E89EC0}" sibTransId="{6747D8A7-5FA4-4BD2-A181-2556D49290C5}"/>
    <dgm:cxn modelId="{34C321D3-A459-408C-9391-FEA960FE733A}" type="presOf" srcId="{6DB17B9A-4296-45D6-9CF5-11033401CF7F}" destId="{19DA526F-CEBE-457A-9062-4874879ADF2F}" srcOrd="0" destOrd="0" presId="urn:microsoft.com/office/officeart/2005/8/layout/target3"/>
    <dgm:cxn modelId="{F6C526DC-A47D-4BED-B3F9-C984D686573A}" srcId="{FF2BDF23-C18D-4558-8A00-C88342A38CF2}" destId="{EDC2DC76-420D-4B70-9CCC-BFAE44DCB96B}" srcOrd="0" destOrd="0" parTransId="{F670C57A-8A7A-4EBB-9611-937F843C8242}" sibTransId="{5163C84C-3859-4488-8562-27AE661D4A72}"/>
    <dgm:cxn modelId="{E551C0DF-4D89-40C3-A330-9CDA3B831026}" type="presOf" srcId="{E0115420-A3C1-407B-8276-1CDB15D45B15}" destId="{AD431C8D-1C15-4F85-BEE5-C5D080EBF8FB}" srcOrd="0" destOrd="0" presId="urn:microsoft.com/office/officeart/2005/8/layout/target3"/>
    <dgm:cxn modelId="{961A80E6-7D1B-4C45-9F06-CFC854C4B04A}" type="presOf" srcId="{0CDDE007-47D3-4C17-A3A7-C10AD3104752}" destId="{584DFF5B-6155-4CA3-A629-A732D74E2713}" srcOrd="0" destOrd="0" presId="urn:microsoft.com/office/officeart/2005/8/layout/target3"/>
    <dgm:cxn modelId="{7F2873E8-0642-4AA6-9B30-93BA6029123D}" type="presOf" srcId="{FF2BDF23-C18D-4558-8A00-C88342A38CF2}" destId="{F8ED885F-4A92-452D-9AA1-8FEC4910A2F8}" srcOrd="0" destOrd="0" presId="urn:microsoft.com/office/officeart/2005/8/layout/target3"/>
    <dgm:cxn modelId="{09F02FEC-82C4-4BFC-90EB-B3E2FD315157}" type="presOf" srcId="{6DB17B9A-4296-45D6-9CF5-11033401CF7F}" destId="{1FEA5421-7E00-489D-85DE-B9CF6BF28D17}" srcOrd="1" destOrd="0" presId="urn:microsoft.com/office/officeart/2005/8/layout/target3"/>
    <dgm:cxn modelId="{1DC95B97-3A02-49B1-A001-FF0AC07E8C9E}" type="presParOf" srcId="{EF34A5BC-286E-4C11-8B20-4652DCE16E65}" destId="{A38AF75C-5A5F-4CAF-8D2B-EF9016B55FF1}" srcOrd="0" destOrd="0" presId="urn:microsoft.com/office/officeart/2005/8/layout/target3"/>
    <dgm:cxn modelId="{038D7F50-4EC2-4698-8432-B2A3DFEEE71D}" type="presParOf" srcId="{EF34A5BC-286E-4C11-8B20-4652DCE16E65}" destId="{E8DC3C49-67B9-4C48-B922-CEFBB1F8AAA9}" srcOrd="1" destOrd="0" presId="urn:microsoft.com/office/officeart/2005/8/layout/target3"/>
    <dgm:cxn modelId="{E3414E05-4695-4041-9F12-E81684F56AF6}" type="presParOf" srcId="{EF34A5BC-286E-4C11-8B20-4652DCE16E65}" destId="{AD431C8D-1C15-4F85-BEE5-C5D080EBF8FB}" srcOrd="2" destOrd="0" presId="urn:microsoft.com/office/officeart/2005/8/layout/target3"/>
    <dgm:cxn modelId="{C00DFECC-7FF4-4EDE-A476-A30F8CD1069A}" type="presParOf" srcId="{EF34A5BC-286E-4C11-8B20-4652DCE16E65}" destId="{6E4791EF-69C1-4BAD-B5A2-65011DCDEAC8}" srcOrd="3" destOrd="0" presId="urn:microsoft.com/office/officeart/2005/8/layout/target3"/>
    <dgm:cxn modelId="{0B213741-5E25-48E4-B277-2D70A7581EA9}" type="presParOf" srcId="{EF34A5BC-286E-4C11-8B20-4652DCE16E65}" destId="{AEDE3AB3-C962-450F-A104-89AA4BCEDD12}" srcOrd="4" destOrd="0" presId="urn:microsoft.com/office/officeart/2005/8/layout/target3"/>
    <dgm:cxn modelId="{7F9B4BEA-0C7D-45AA-BE54-D9B3FC07F34C}" type="presParOf" srcId="{EF34A5BC-286E-4C11-8B20-4652DCE16E65}" destId="{BF95731A-F9C9-4CFB-B2B8-681327832FE0}" srcOrd="5" destOrd="0" presId="urn:microsoft.com/office/officeart/2005/8/layout/target3"/>
    <dgm:cxn modelId="{EAD92C52-B6A3-4342-840E-4CD933873074}" type="presParOf" srcId="{EF34A5BC-286E-4C11-8B20-4652DCE16E65}" destId="{76B9E3A2-0AAB-4076-BA23-D1DF7A920F1A}" srcOrd="6" destOrd="0" presId="urn:microsoft.com/office/officeart/2005/8/layout/target3"/>
    <dgm:cxn modelId="{3EA49105-3E30-46B6-8345-95A0D0B83360}" type="presParOf" srcId="{EF34A5BC-286E-4C11-8B20-4652DCE16E65}" destId="{31ED19D5-FD52-4822-B690-DEED3AB30E47}" srcOrd="7" destOrd="0" presId="urn:microsoft.com/office/officeart/2005/8/layout/target3"/>
    <dgm:cxn modelId="{692B981A-B172-484A-B63B-85BF909D08BB}" type="presParOf" srcId="{EF34A5BC-286E-4C11-8B20-4652DCE16E65}" destId="{F8ED885F-4A92-452D-9AA1-8FEC4910A2F8}" srcOrd="8" destOrd="0" presId="urn:microsoft.com/office/officeart/2005/8/layout/target3"/>
    <dgm:cxn modelId="{893E727C-1C2C-4547-82F5-444E77417DDC}" type="presParOf" srcId="{EF34A5BC-286E-4C11-8B20-4652DCE16E65}" destId="{7B2784CE-092D-4319-B185-796573EC4205}" srcOrd="9" destOrd="0" presId="urn:microsoft.com/office/officeart/2005/8/layout/target3"/>
    <dgm:cxn modelId="{C1B4FBF4-6096-47F4-9402-DA29C3FA8345}" type="presParOf" srcId="{EF34A5BC-286E-4C11-8B20-4652DCE16E65}" destId="{5E11C07C-3248-4803-AA0A-2D44B19774D5}" srcOrd="10" destOrd="0" presId="urn:microsoft.com/office/officeart/2005/8/layout/target3"/>
    <dgm:cxn modelId="{EC7379F8-B5A6-407F-9758-5775B189C74E}" type="presParOf" srcId="{EF34A5BC-286E-4C11-8B20-4652DCE16E65}" destId="{19DA526F-CEBE-457A-9062-4874879ADF2F}" srcOrd="11" destOrd="0" presId="urn:microsoft.com/office/officeart/2005/8/layout/target3"/>
    <dgm:cxn modelId="{6E302075-F8C2-4147-8469-3854D24309B7}" type="presParOf" srcId="{EF34A5BC-286E-4C11-8B20-4652DCE16E65}" destId="{33FB1DDA-7B41-4BFB-8949-421036A015C1}" srcOrd="12" destOrd="0" presId="urn:microsoft.com/office/officeart/2005/8/layout/target3"/>
    <dgm:cxn modelId="{35474836-4981-41C9-976F-AA23C47E5881}" type="presParOf" srcId="{EF34A5BC-286E-4C11-8B20-4652DCE16E65}" destId="{00F0C46F-8B36-494A-A7BA-8C8FECFFBAFE}" srcOrd="13" destOrd="0" presId="urn:microsoft.com/office/officeart/2005/8/layout/target3"/>
    <dgm:cxn modelId="{DF2F3367-87FA-4E6A-A078-964F1F4569A4}" type="presParOf" srcId="{EF34A5BC-286E-4C11-8B20-4652DCE16E65}" destId="{235927FB-EE10-4885-B9C0-677EE7E9D84A}" srcOrd="14" destOrd="0" presId="urn:microsoft.com/office/officeart/2005/8/layout/target3"/>
    <dgm:cxn modelId="{44388B45-71E5-4424-8F3D-923E5D2B52F0}" type="presParOf" srcId="{EF34A5BC-286E-4C11-8B20-4652DCE16E65}" destId="{584DFF5B-6155-4CA3-A629-A732D74E2713}" srcOrd="15" destOrd="0" presId="urn:microsoft.com/office/officeart/2005/8/layout/target3"/>
    <dgm:cxn modelId="{F55B5576-87D9-4583-9EDD-3AC8BBFBB0EC}" type="presParOf" srcId="{EF34A5BC-286E-4C11-8B20-4652DCE16E65}" destId="{F4B7253B-E8A4-4089-9C5A-AC5335305651}" srcOrd="16" destOrd="0" presId="urn:microsoft.com/office/officeart/2005/8/layout/target3"/>
    <dgm:cxn modelId="{C2464079-A038-49C1-999D-6AB3EAD425AF}" type="presParOf" srcId="{EF34A5BC-286E-4C11-8B20-4652DCE16E65}" destId="{77FFC1EC-06C2-4DC2-AFC1-725F3BA0DF53}" srcOrd="17" destOrd="0" presId="urn:microsoft.com/office/officeart/2005/8/layout/target3"/>
    <dgm:cxn modelId="{35029BEF-5134-462A-BF75-CB08E8C92BAC}" type="presParOf" srcId="{EF34A5BC-286E-4C11-8B20-4652DCE16E65}" destId="{1FEA5421-7E00-489D-85DE-B9CF6BF28D17}" srcOrd="18" destOrd="0" presId="urn:microsoft.com/office/officeart/2005/8/layout/target3"/>
    <dgm:cxn modelId="{681DDF53-9614-4BE0-A052-F95ECF35B735}" type="presParOf" srcId="{EF34A5BC-286E-4C11-8B20-4652DCE16E65}" destId="{7879104F-25E9-4F10-BA3F-98F88C519702}" srcOrd="19"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8E4AE92-AC8D-4856-A29E-E6BEE80B30A8}"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l-GR"/>
        </a:p>
      </dgm:t>
    </dgm:pt>
    <dgm:pt modelId="{4E4E3AA9-EEED-4A96-958E-1CDD6DABE01B}">
      <dgm:prSet phldrT="[Κείμενο]" phldr="0"/>
      <dgm:spPr/>
      <dgm:t>
        <a:bodyPr/>
        <a:lstStyle/>
        <a:p>
          <a:r>
            <a:rPr lang="el-GR" dirty="0"/>
            <a:t>Σκοπός Αξιολόγησης</a:t>
          </a:r>
        </a:p>
      </dgm:t>
    </dgm:pt>
    <dgm:pt modelId="{31816E5B-D825-4652-958B-7C5DB35A6606}" type="parTrans" cxnId="{F24F4F36-5481-4886-85EB-3691013C92D4}">
      <dgm:prSet/>
      <dgm:spPr/>
      <dgm:t>
        <a:bodyPr/>
        <a:lstStyle/>
        <a:p>
          <a:endParaRPr lang="el-GR"/>
        </a:p>
      </dgm:t>
    </dgm:pt>
    <dgm:pt modelId="{4400A251-16F9-4F02-A3F9-02CDC3DB8D9C}" type="sibTrans" cxnId="{F24F4F36-5481-4886-85EB-3691013C92D4}">
      <dgm:prSet/>
      <dgm:spPr/>
      <dgm:t>
        <a:bodyPr/>
        <a:lstStyle/>
        <a:p>
          <a:endParaRPr lang="el-GR"/>
        </a:p>
      </dgm:t>
    </dgm:pt>
    <dgm:pt modelId="{5E547EC3-B905-402F-896B-F98242FA09F1}">
      <dgm:prSet phldrT="[Κείμενο]" phldr="0"/>
      <dgm:spPr/>
      <dgm:t>
        <a:bodyPr/>
        <a:lstStyle/>
        <a:p>
          <a:r>
            <a:rPr lang="el-GR" dirty="0"/>
            <a:t>Επαγγελματική Ανάπτυξη</a:t>
          </a:r>
        </a:p>
      </dgm:t>
    </dgm:pt>
    <dgm:pt modelId="{B7039E4D-6680-47E7-A3AA-D67A2099981A}" type="parTrans" cxnId="{2D104E24-7FBE-4987-B044-0ECE1148E367}">
      <dgm:prSet/>
      <dgm:spPr/>
      <dgm:t>
        <a:bodyPr/>
        <a:lstStyle/>
        <a:p>
          <a:endParaRPr lang="el-GR"/>
        </a:p>
      </dgm:t>
    </dgm:pt>
    <dgm:pt modelId="{800BA900-B5D4-4C15-B2FF-F91C79A93D68}" type="sibTrans" cxnId="{2D104E24-7FBE-4987-B044-0ECE1148E367}">
      <dgm:prSet/>
      <dgm:spPr/>
      <dgm:t>
        <a:bodyPr/>
        <a:lstStyle/>
        <a:p>
          <a:endParaRPr lang="el-GR"/>
        </a:p>
      </dgm:t>
    </dgm:pt>
    <dgm:pt modelId="{C773E713-0E94-4390-BC33-792C69CDDD41}">
      <dgm:prSet phldrT="[Κείμενο]" phldr="0"/>
      <dgm:spPr/>
      <dgm:t>
        <a:bodyPr/>
        <a:lstStyle/>
        <a:p>
          <a:r>
            <a:rPr lang="el-GR" dirty="0"/>
            <a:t>Αξιοπιστία -Δικαιοσύνη</a:t>
          </a:r>
        </a:p>
      </dgm:t>
    </dgm:pt>
    <dgm:pt modelId="{BFA0F180-7D69-4235-860F-97CDC5E4ABBC}" type="parTrans" cxnId="{E7A2C372-E478-4984-9B17-377E9F4D9EFF}">
      <dgm:prSet/>
      <dgm:spPr/>
      <dgm:t>
        <a:bodyPr/>
        <a:lstStyle/>
        <a:p>
          <a:endParaRPr lang="el-GR"/>
        </a:p>
      </dgm:t>
    </dgm:pt>
    <dgm:pt modelId="{C0FBE16B-33D2-4319-911F-63BFEA2063E8}" type="sibTrans" cxnId="{E7A2C372-E478-4984-9B17-377E9F4D9EFF}">
      <dgm:prSet/>
      <dgm:spPr/>
      <dgm:t>
        <a:bodyPr/>
        <a:lstStyle/>
        <a:p>
          <a:endParaRPr lang="el-GR"/>
        </a:p>
      </dgm:t>
    </dgm:pt>
    <dgm:pt modelId="{906B0309-A781-4630-BF55-63EBF7154A93}">
      <dgm:prSet phldrT="[Κείμενο]" phldr="0"/>
      <dgm:spPr/>
      <dgm:t>
        <a:bodyPr/>
        <a:lstStyle/>
        <a:p>
          <a:r>
            <a:rPr lang="el-GR" dirty="0"/>
            <a:t>Αξιοποίηση αποτελεσμάτων</a:t>
          </a:r>
        </a:p>
      </dgm:t>
    </dgm:pt>
    <dgm:pt modelId="{CBCF1CAA-FA54-4F39-B0DC-E770955E4953}" type="parTrans" cxnId="{0E167E89-A935-449B-978F-4CDEB0871F0A}">
      <dgm:prSet/>
      <dgm:spPr/>
      <dgm:t>
        <a:bodyPr/>
        <a:lstStyle/>
        <a:p>
          <a:endParaRPr lang="el-GR"/>
        </a:p>
      </dgm:t>
    </dgm:pt>
    <dgm:pt modelId="{436F1916-C759-4156-9E68-4DF344FE274C}" type="sibTrans" cxnId="{0E167E89-A935-449B-978F-4CDEB0871F0A}">
      <dgm:prSet/>
      <dgm:spPr/>
      <dgm:t>
        <a:bodyPr/>
        <a:lstStyle/>
        <a:p>
          <a:endParaRPr lang="el-GR"/>
        </a:p>
      </dgm:t>
    </dgm:pt>
    <dgm:pt modelId="{F5EA6DAD-855F-4A1E-9DDC-595A86B2FC4D}" type="pres">
      <dgm:prSet presAssocID="{38E4AE92-AC8D-4856-A29E-E6BEE80B30A8}" presName="diagram" presStyleCnt="0">
        <dgm:presLayoutVars>
          <dgm:dir/>
          <dgm:resizeHandles val="exact"/>
        </dgm:presLayoutVars>
      </dgm:prSet>
      <dgm:spPr/>
    </dgm:pt>
    <dgm:pt modelId="{FC535B92-18DD-489A-BFD2-DD80FFABCBF2}" type="pres">
      <dgm:prSet presAssocID="{4E4E3AA9-EEED-4A96-958E-1CDD6DABE01B}" presName="node" presStyleLbl="node1" presStyleIdx="0" presStyleCnt="4">
        <dgm:presLayoutVars>
          <dgm:bulletEnabled val="1"/>
        </dgm:presLayoutVars>
      </dgm:prSet>
      <dgm:spPr/>
    </dgm:pt>
    <dgm:pt modelId="{0D816BDD-BD70-4837-BEC5-84BE6F77BFBF}" type="pres">
      <dgm:prSet presAssocID="{4400A251-16F9-4F02-A3F9-02CDC3DB8D9C}" presName="sibTrans" presStyleCnt="0"/>
      <dgm:spPr/>
    </dgm:pt>
    <dgm:pt modelId="{1486FB46-ABCF-4BB2-B882-ED209371C46D}" type="pres">
      <dgm:prSet presAssocID="{5E547EC3-B905-402F-896B-F98242FA09F1}" presName="node" presStyleLbl="node1" presStyleIdx="1" presStyleCnt="4">
        <dgm:presLayoutVars>
          <dgm:bulletEnabled val="1"/>
        </dgm:presLayoutVars>
      </dgm:prSet>
      <dgm:spPr/>
    </dgm:pt>
    <dgm:pt modelId="{577FF810-49F8-43A7-8203-E379D09CC5AD}" type="pres">
      <dgm:prSet presAssocID="{800BA900-B5D4-4C15-B2FF-F91C79A93D68}" presName="sibTrans" presStyleCnt="0"/>
      <dgm:spPr/>
    </dgm:pt>
    <dgm:pt modelId="{413FD400-C3F8-4183-B3F0-968ED4134F6A}" type="pres">
      <dgm:prSet presAssocID="{C773E713-0E94-4390-BC33-792C69CDDD41}" presName="node" presStyleLbl="node1" presStyleIdx="2" presStyleCnt="4">
        <dgm:presLayoutVars>
          <dgm:bulletEnabled val="1"/>
        </dgm:presLayoutVars>
      </dgm:prSet>
      <dgm:spPr/>
    </dgm:pt>
    <dgm:pt modelId="{CEDA2B4F-6498-4656-BA75-95700EE8C992}" type="pres">
      <dgm:prSet presAssocID="{C0FBE16B-33D2-4319-911F-63BFEA2063E8}" presName="sibTrans" presStyleCnt="0"/>
      <dgm:spPr/>
    </dgm:pt>
    <dgm:pt modelId="{D1E410CB-79A6-4BC3-AAC0-83A7A5FC717A}" type="pres">
      <dgm:prSet presAssocID="{906B0309-A781-4630-BF55-63EBF7154A93}" presName="node" presStyleLbl="node1" presStyleIdx="3" presStyleCnt="4">
        <dgm:presLayoutVars>
          <dgm:bulletEnabled val="1"/>
        </dgm:presLayoutVars>
      </dgm:prSet>
      <dgm:spPr/>
    </dgm:pt>
  </dgm:ptLst>
  <dgm:cxnLst>
    <dgm:cxn modelId="{2E3BB214-9C59-4177-9C1B-A0EE15671CAE}" type="presOf" srcId="{C773E713-0E94-4390-BC33-792C69CDDD41}" destId="{413FD400-C3F8-4183-B3F0-968ED4134F6A}" srcOrd="0" destOrd="0" presId="urn:microsoft.com/office/officeart/2005/8/layout/default"/>
    <dgm:cxn modelId="{2D104E24-7FBE-4987-B044-0ECE1148E367}" srcId="{38E4AE92-AC8D-4856-A29E-E6BEE80B30A8}" destId="{5E547EC3-B905-402F-896B-F98242FA09F1}" srcOrd="1" destOrd="0" parTransId="{B7039E4D-6680-47E7-A3AA-D67A2099981A}" sibTransId="{800BA900-B5D4-4C15-B2FF-F91C79A93D68}"/>
    <dgm:cxn modelId="{DDA81235-FDCF-481A-AA3D-A11A0D793F45}" type="presOf" srcId="{4E4E3AA9-EEED-4A96-958E-1CDD6DABE01B}" destId="{FC535B92-18DD-489A-BFD2-DD80FFABCBF2}" srcOrd="0" destOrd="0" presId="urn:microsoft.com/office/officeart/2005/8/layout/default"/>
    <dgm:cxn modelId="{F24F4F36-5481-4886-85EB-3691013C92D4}" srcId="{38E4AE92-AC8D-4856-A29E-E6BEE80B30A8}" destId="{4E4E3AA9-EEED-4A96-958E-1CDD6DABE01B}" srcOrd="0" destOrd="0" parTransId="{31816E5B-D825-4652-958B-7C5DB35A6606}" sibTransId="{4400A251-16F9-4F02-A3F9-02CDC3DB8D9C}"/>
    <dgm:cxn modelId="{9F26615F-9943-4B34-9C8F-29FEBADAC4C7}" type="presOf" srcId="{5E547EC3-B905-402F-896B-F98242FA09F1}" destId="{1486FB46-ABCF-4BB2-B882-ED209371C46D}" srcOrd="0" destOrd="0" presId="urn:microsoft.com/office/officeart/2005/8/layout/default"/>
    <dgm:cxn modelId="{9B4CCC44-E28F-4B9C-A63F-F79542DECECD}" type="presOf" srcId="{906B0309-A781-4630-BF55-63EBF7154A93}" destId="{D1E410CB-79A6-4BC3-AAC0-83A7A5FC717A}" srcOrd="0" destOrd="0" presId="urn:microsoft.com/office/officeart/2005/8/layout/default"/>
    <dgm:cxn modelId="{8DE7764D-4AA6-467C-90AA-04AEA7268B25}" type="presOf" srcId="{38E4AE92-AC8D-4856-A29E-E6BEE80B30A8}" destId="{F5EA6DAD-855F-4A1E-9DDC-595A86B2FC4D}" srcOrd="0" destOrd="0" presId="urn:microsoft.com/office/officeart/2005/8/layout/default"/>
    <dgm:cxn modelId="{E7A2C372-E478-4984-9B17-377E9F4D9EFF}" srcId="{38E4AE92-AC8D-4856-A29E-E6BEE80B30A8}" destId="{C773E713-0E94-4390-BC33-792C69CDDD41}" srcOrd="2" destOrd="0" parTransId="{BFA0F180-7D69-4235-860F-97CDC5E4ABBC}" sibTransId="{C0FBE16B-33D2-4319-911F-63BFEA2063E8}"/>
    <dgm:cxn modelId="{0E167E89-A935-449B-978F-4CDEB0871F0A}" srcId="{38E4AE92-AC8D-4856-A29E-E6BEE80B30A8}" destId="{906B0309-A781-4630-BF55-63EBF7154A93}" srcOrd="3" destOrd="0" parTransId="{CBCF1CAA-FA54-4F39-B0DC-E770955E4953}" sibTransId="{436F1916-C759-4156-9E68-4DF344FE274C}"/>
    <dgm:cxn modelId="{896521D7-46B3-4BAB-80CE-98F39D2E862E}" type="presParOf" srcId="{F5EA6DAD-855F-4A1E-9DDC-595A86B2FC4D}" destId="{FC535B92-18DD-489A-BFD2-DD80FFABCBF2}" srcOrd="0" destOrd="0" presId="urn:microsoft.com/office/officeart/2005/8/layout/default"/>
    <dgm:cxn modelId="{ECAC218C-9736-45A1-9590-8146598A0FF2}" type="presParOf" srcId="{F5EA6DAD-855F-4A1E-9DDC-595A86B2FC4D}" destId="{0D816BDD-BD70-4837-BEC5-84BE6F77BFBF}" srcOrd="1" destOrd="0" presId="urn:microsoft.com/office/officeart/2005/8/layout/default"/>
    <dgm:cxn modelId="{FFD57C78-959E-4156-A161-A7676BF644C4}" type="presParOf" srcId="{F5EA6DAD-855F-4A1E-9DDC-595A86B2FC4D}" destId="{1486FB46-ABCF-4BB2-B882-ED209371C46D}" srcOrd="2" destOrd="0" presId="urn:microsoft.com/office/officeart/2005/8/layout/default"/>
    <dgm:cxn modelId="{D4C29420-89D7-4E5B-8E54-A10FCD127D77}" type="presParOf" srcId="{F5EA6DAD-855F-4A1E-9DDC-595A86B2FC4D}" destId="{577FF810-49F8-43A7-8203-E379D09CC5AD}" srcOrd="3" destOrd="0" presId="urn:microsoft.com/office/officeart/2005/8/layout/default"/>
    <dgm:cxn modelId="{8966C00C-05EA-4BB7-BFDB-C2C14E790FD9}" type="presParOf" srcId="{F5EA6DAD-855F-4A1E-9DDC-595A86B2FC4D}" destId="{413FD400-C3F8-4183-B3F0-968ED4134F6A}" srcOrd="4" destOrd="0" presId="urn:microsoft.com/office/officeart/2005/8/layout/default"/>
    <dgm:cxn modelId="{97B82E1E-617E-4BC8-AF5C-14B2E5661635}" type="presParOf" srcId="{F5EA6DAD-855F-4A1E-9DDC-595A86B2FC4D}" destId="{CEDA2B4F-6498-4656-BA75-95700EE8C992}" srcOrd="5" destOrd="0" presId="urn:microsoft.com/office/officeart/2005/8/layout/default"/>
    <dgm:cxn modelId="{4B62079D-2B4D-4BF1-8364-D1DA14FDBA3D}" type="presParOf" srcId="{F5EA6DAD-855F-4A1E-9DDC-595A86B2FC4D}" destId="{D1E410CB-79A6-4BC3-AAC0-83A7A5FC717A}"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E7223C-88FC-4A26-84E1-B7618D8D0442}">
      <dsp:nvSpPr>
        <dsp:cNvPr id="0" name=""/>
        <dsp:cNvSpPr/>
      </dsp:nvSpPr>
      <dsp:spPr>
        <a:xfrm>
          <a:off x="0" y="2373925"/>
          <a:ext cx="8128000" cy="2164200"/>
        </a:xfrm>
        <a:prstGeom prst="rightArrow">
          <a:avLst/>
        </a:prstGeom>
        <a:solidFill>
          <a:schemeClr val="accent5">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8D7942-90E0-4757-94F1-631CD8A0F349}">
      <dsp:nvSpPr>
        <dsp:cNvPr id="0" name=""/>
        <dsp:cNvSpPr/>
      </dsp:nvSpPr>
      <dsp:spPr>
        <a:xfrm>
          <a:off x="5266213" y="2839791"/>
          <a:ext cx="1958578" cy="1082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13360" rIns="0" bIns="213360" numCol="1" spcCol="1270" anchor="ctr" anchorCtr="0">
          <a:noAutofit/>
        </a:bodyPr>
        <a:lstStyle/>
        <a:p>
          <a:pPr marL="0" lvl="0" indent="0" algn="ctr" defTabSz="933450">
            <a:lnSpc>
              <a:spcPct val="90000"/>
            </a:lnSpc>
            <a:spcBef>
              <a:spcPct val="0"/>
            </a:spcBef>
            <a:spcAft>
              <a:spcPct val="35000"/>
            </a:spcAft>
            <a:buNone/>
          </a:pPr>
          <a:r>
            <a:rPr lang="el-GR" sz="2100" kern="1200" dirty="0"/>
            <a:t>Στοχευμένη επιμόρφωση</a:t>
          </a:r>
        </a:p>
      </dsp:txBody>
      <dsp:txXfrm>
        <a:off x="5266213" y="2839791"/>
        <a:ext cx="1958578" cy="1082100"/>
      </dsp:txXfrm>
    </dsp:sp>
    <dsp:sp modelId="{57D674CA-89F0-4DEA-8381-D448088B2EB1}">
      <dsp:nvSpPr>
        <dsp:cNvPr id="0" name=""/>
        <dsp:cNvSpPr/>
      </dsp:nvSpPr>
      <dsp:spPr>
        <a:xfrm>
          <a:off x="2877747" y="2882653"/>
          <a:ext cx="1958578" cy="1082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13360" rIns="0" bIns="213360" numCol="1" spcCol="1270" anchor="ctr" anchorCtr="0">
          <a:noAutofit/>
        </a:bodyPr>
        <a:lstStyle/>
        <a:p>
          <a:pPr marL="0" lvl="0" indent="0" algn="ctr" defTabSz="933450">
            <a:lnSpc>
              <a:spcPct val="90000"/>
            </a:lnSpc>
            <a:spcBef>
              <a:spcPct val="0"/>
            </a:spcBef>
            <a:spcAft>
              <a:spcPct val="35000"/>
            </a:spcAft>
            <a:buNone/>
          </a:pPr>
          <a:r>
            <a:rPr lang="el-GR" sz="2100" kern="1200" dirty="0"/>
            <a:t>Ανατροφοδότηση</a:t>
          </a:r>
        </a:p>
      </dsp:txBody>
      <dsp:txXfrm>
        <a:off x="2877747" y="2882653"/>
        <a:ext cx="1958578" cy="1082100"/>
      </dsp:txXfrm>
    </dsp:sp>
    <dsp:sp modelId="{89396D80-1552-48DD-AABB-8A555DFD107A}">
      <dsp:nvSpPr>
        <dsp:cNvPr id="0" name=""/>
        <dsp:cNvSpPr/>
      </dsp:nvSpPr>
      <dsp:spPr>
        <a:xfrm>
          <a:off x="284550" y="2939809"/>
          <a:ext cx="1958578" cy="1082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13360" rIns="0" bIns="213360" numCol="1" spcCol="1270" anchor="ctr" anchorCtr="0">
          <a:noAutofit/>
        </a:bodyPr>
        <a:lstStyle/>
        <a:p>
          <a:pPr marL="0" lvl="0" indent="0" algn="ctr" defTabSz="933450">
            <a:lnSpc>
              <a:spcPct val="90000"/>
            </a:lnSpc>
            <a:spcBef>
              <a:spcPct val="0"/>
            </a:spcBef>
            <a:spcAft>
              <a:spcPct val="35000"/>
            </a:spcAft>
            <a:buNone/>
          </a:pPr>
          <a:r>
            <a:rPr lang="el-GR" sz="2100" kern="1200" dirty="0"/>
            <a:t>Επαγγελματική ανάπτυξη</a:t>
          </a:r>
        </a:p>
      </dsp:txBody>
      <dsp:txXfrm>
        <a:off x="284550" y="2939809"/>
        <a:ext cx="1958578" cy="10821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C85A52-95B3-49E0-A184-A434D2D25F9C}">
      <dsp:nvSpPr>
        <dsp:cNvPr id="0" name=""/>
        <dsp:cNvSpPr/>
      </dsp:nvSpPr>
      <dsp:spPr>
        <a:xfrm rot="16200000">
          <a:off x="-1095807" y="1097768"/>
          <a:ext cx="4120091" cy="1924553"/>
        </a:xfrm>
        <a:prstGeom prst="flowChartManualOperation">
          <a:avLst/>
        </a:prstGeom>
        <a:solidFill>
          <a:schemeClr val="accent2">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0" tIns="0" rIns="121605" bIns="0" numCol="1" spcCol="1270" anchor="ctr" anchorCtr="0">
          <a:noAutofit/>
        </a:bodyPr>
        <a:lstStyle/>
        <a:p>
          <a:pPr marL="0" lvl="0" indent="0" algn="ctr" defTabSz="844550">
            <a:lnSpc>
              <a:spcPct val="90000"/>
            </a:lnSpc>
            <a:spcBef>
              <a:spcPct val="0"/>
            </a:spcBef>
            <a:spcAft>
              <a:spcPct val="35000"/>
            </a:spcAft>
            <a:buNone/>
          </a:pPr>
          <a:r>
            <a:rPr lang="el-GR" sz="1900" b="1" i="1" kern="1200" dirty="0"/>
            <a:t>Ανάλυση σύγχρονων θεωρητικών προσεγγίσεων αξιολόγησης</a:t>
          </a:r>
        </a:p>
      </dsp:txBody>
      <dsp:txXfrm rot="5400000">
        <a:off x="1962" y="824017"/>
        <a:ext cx="1924553" cy="2472055"/>
      </dsp:txXfrm>
    </dsp:sp>
    <dsp:sp modelId="{4BE7503D-5409-4A7C-96F2-1A9CAA45C9FD}">
      <dsp:nvSpPr>
        <dsp:cNvPr id="0" name=""/>
        <dsp:cNvSpPr/>
      </dsp:nvSpPr>
      <dsp:spPr>
        <a:xfrm rot="16200000">
          <a:off x="973087" y="1097768"/>
          <a:ext cx="4120091" cy="1924553"/>
        </a:xfrm>
        <a:prstGeom prst="flowChartManualOperation">
          <a:avLst/>
        </a:prstGeom>
        <a:solidFill>
          <a:schemeClr val="accent2">
            <a:hueOff val="2365363"/>
            <a:satOff val="878"/>
            <a:lumOff val="-2549"/>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0" tIns="0" rIns="121605" bIns="0" numCol="1" spcCol="1270" anchor="ctr" anchorCtr="0">
          <a:noAutofit/>
        </a:bodyPr>
        <a:lstStyle/>
        <a:p>
          <a:pPr marL="0" lvl="0" indent="0" algn="ctr" defTabSz="844550">
            <a:lnSpc>
              <a:spcPct val="90000"/>
            </a:lnSpc>
            <a:spcBef>
              <a:spcPct val="0"/>
            </a:spcBef>
            <a:spcAft>
              <a:spcPct val="35000"/>
            </a:spcAft>
            <a:buNone/>
          </a:pPr>
          <a:r>
            <a:rPr lang="el-GR" sz="1900" b="1" i="1" kern="1200" dirty="0"/>
            <a:t>Σύνδεση αξιολόγησης και επαγγελματικής ανάπτυξης</a:t>
          </a:r>
        </a:p>
      </dsp:txBody>
      <dsp:txXfrm rot="5400000">
        <a:off x="2070856" y="824017"/>
        <a:ext cx="1924553" cy="2472055"/>
      </dsp:txXfrm>
    </dsp:sp>
    <dsp:sp modelId="{93A42AAB-7993-4653-8B46-908D417972BE}">
      <dsp:nvSpPr>
        <dsp:cNvPr id="0" name=""/>
        <dsp:cNvSpPr/>
      </dsp:nvSpPr>
      <dsp:spPr>
        <a:xfrm rot="16200000">
          <a:off x="3041981" y="1097768"/>
          <a:ext cx="4120091" cy="1924553"/>
        </a:xfrm>
        <a:prstGeom prst="flowChartManualOperation">
          <a:avLst/>
        </a:prstGeom>
        <a:solidFill>
          <a:schemeClr val="accent2">
            <a:hueOff val="4730725"/>
            <a:satOff val="1755"/>
            <a:lumOff val="-5098"/>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0" tIns="0" rIns="121605" bIns="0" numCol="1" spcCol="1270" anchor="ctr" anchorCtr="0">
          <a:noAutofit/>
        </a:bodyPr>
        <a:lstStyle/>
        <a:p>
          <a:pPr marL="0" lvl="0" indent="0" algn="ctr" defTabSz="844550">
            <a:lnSpc>
              <a:spcPct val="90000"/>
            </a:lnSpc>
            <a:spcBef>
              <a:spcPct val="0"/>
            </a:spcBef>
            <a:spcAft>
              <a:spcPct val="35000"/>
            </a:spcAft>
            <a:buNone/>
          </a:pPr>
          <a:r>
            <a:rPr lang="el-GR" sz="1900" b="1" i="1" kern="1200" dirty="0"/>
            <a:t>Εμπειρική διερεύνηση των αντιλήψεων των εκπαιδευτικών</a:t>
          </a:r>
        </a:p>
      </dsp:txBody>
      <dsp:txXfrm rot="5400000">
        <a:off x="4139750" y="824017"/>
        <a:ext cx="1924553" cy="2472055"/>
      </dsp:txXfrm>
    </dsp:sp>
    <dsp:sp modelId="{EF3440FC-6526-44D2-B976-EC261FCCA712}">
      <dsp:nvSpPr>
        <dsp:cNvPr id="0" name=""/>
        <dsp:cNvSpPr/>
      </dsp:nvSpPr>
      <dsp:spPr>
        <a:xfrm rot="16200000">
          <a:off x="5110876" y="1097768"/>
          <a:ext cx="4120091" cy="1924553"/>
        </a:xfrm>
        <a:prstGeom prst="flowChartManualOperation">
          <a:avLst/>
        </a:prstGeom>
        <a:solidFill>
          <a:schemeClr val="accent2">
            <a:hueOff val="7096088"/>
            <a:satOff val="2633"/>
            <a:lumOff val="-7647"/>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0" tIns="0" rIns="121605" bIns="0" numCol="1" spcCol="1270" anchor="ctr" anchorCtr="0">
          <a:noAutofit/>
        </a:bodyPr>
        <a:lstStyle/>
        <a:p>
          <a:pPr marL="0" lvl="0" indent="0" algn="ctr" defTabSz="844550">
            <a:lnSpc>
              <a:spcPct val="90000"/>
            </a:lnSpc>
            <a:spcBef>
              <a:spcPct val="0"/>
            </a:spcBef>
            <a:spcAft>
              <a:spcPct val="35000"/>
            </a:spcAft>
            <a:buNone/>
          </a:pPr>
          <a:r>
            <a:rPr lang="el-GR" sz="1900" b="1" i="1" kern="1200"/>
            <a:t>Διατύπωση προτάσεων πολιτικής και πρακτικής.</a:t>
          </a:r>
          <a:endParaRPr lang="el-GR" sz="1900" b="1" i="1" kern="1200" dirty="0"/>
        </a:p>
      </dsp:txBody>
      <dsp:txXfrm rot="5400000">
        <a:off x="6208645" y="824017"/>
        <a:ext cx="1924553" cy="247205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68F4E3-C226-4053-BCCA-62F9C69E8B9F}">
      <dsp:nvSpPr>
        <dsp:cNvPr id="0" name=""/>
        <dsp:cNvSpPr/>
      </dsp:nvSpPr>
      <dsp:spPr>
        <a:xfrm>
          <a:off x="0" y="2345194"/>
          <a:ext cx="8671888" cy="453600"/>
        </a:xfrm>
        <a:prstGeom prst="rect">
          <a:avLst/>
        </a:prstGeom>
        <a:solidFill>
          <a:schemeClr val="lt1">
            <a:alpha val="90000"/>
            <a:hueOff val="0"/>
            <a:satOff val="0"/>
            <a:lumOff val="0"/>
            <a:alphaOff val="0"/>
          </a:schemeClr>
        </a:solidFill>
        <a:ln w="48000" cap="flat" cmpd="thickThin"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2B48070-0447-44A2-A118-5F193A85A034}">
      <dsp:nvSpPr>
        <dsp:cNvPr id="0" name=""/>
        <dsp:cNvSpPr/>
      </dsp:nvSpPr>
      <dsp:spPr>
        <a:xfrm>
          <a:off x="433594" y="1768913"/>
          <a:ext cx="6111053" cy="841961"/>
        </a:xfrm>
        <a:prstGeom prst="roundRect">
          <a:avLst/>
        </a:prstGeom>
        <a:solidFill>
          <a:schemeClr val="accent3">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9444" tIns="0" rIns="229444" bIns="0" numCol="1" spcCol="1270" anchor="ctr" anchorCtr="0">
          <a:noAutofit/>
        </a:bodyPr>
        <a:lstStyle/>
        <a:p>
          <a:pPr marL="0" lvl="0" indent="0" algn="l" defTabSz="800100">
            <a:lnSpc>
              <a:spcPct val="90000"/>
            </a:lnSpc>
            <a:spcBef>
              <a:spcPct val="0"/>
            </a:spcBef>
            <a:spcAft>
              <a:spcPct val="35000"/>
            </a:spcAft>
            <a:buNone/>
          </a:pPr>
          <a:r>
            <a:rPr lang="el-GR" sz="1800" kern="1200" dirty="0"/>
            <a:t>Διαμορφωτική και αναπτυξιακή αξιολόγησης </a:t>
          </a:r>
        </a:p>
        <a:p>
          <a:pPr marL="0" lvl="0" indent="0" algn="ctr" defTabSz="800100">
            <a:lnSpc>
              <a:spcPct val="90000"/>
            </a:lnSpc>
            <a:spcBef>
              <a:spcPct val="0"/>
            </a:spcBef>
            <a:spcAft>
              <a:spcPct val="35000"/>
            </a:spcAft>
            <a:buNone/>
          </a:pPr>
          <a:r>
            <a:rPr lang="el-GR" sz="1800" kern="1200" dirty="0"/>
            <a:t>(</a:t>
          </a:r>
          <a:r>
            <a:rPr lang="en-US" sz="1800" kern="1200" dirty="0"/>
            <a:t>Stiggins, 2005)</a:t>
          </a:r>
          <a:endParaRPr lang="el-GR" sz="1800" kern="1200" dirty="0"/>
        </a:p>
      </dsp:txBody>
      <dsp:txXfrm>
        <a:off x="474695" y="1810014"/>
        <a:ext cx="6028851" cy="759759"/>
      </dsp:txXfrm>
    </dsp:sp>
    <dsp:sp modelId="{46957858-EC3B-4E69-B239-9E4C61A2855C}">
      <dsp:nvSpPr>
        <dsp:cNvPr id="0" name=""/>
        <dsp:cNvSpPr/>
      </dsp:nvSpPr>
      <dsp:spPr>
        <a:xfrm>
          <a:off x="0" y="3458380"/>
          <a:ext cx="8671888" cy="453600"/>
        </a:xfrm>
        <a:prstGeom prst="rect">
          <a:avLst/>
        </a:prstGeom>
        <a:solidFill>
          <a:schemeClr val="lt1">
            <a:alpha val="90000"/>
            <a:hueOff val="0"/>
            <a:satOff val="0"/>
            <a:lumOff val="0"/>
            <a:alphaOff val="0"/>
          </a:schemeClr>
        </a:solidFill>
        <a:ln w="48000" cap="flat" cmpd="thickThin" algn="ctr">
          <a:solidFill>
            <a:schemeClr val="accent3">
              <a:hueOff val="-5828754"/>
              <a:satOff val="-348"/>
              <a:lumOff val="4314"/>
              <a:alphaOff val="0"/>
            </a:schemeClr>
          </a:solidFill>
          <a:prstDash val="solid"/>
        </a:ln>
        <a:effectLst/>
      </dsp:spPr>
      <dsp:style>
        <a:lnRef idx="2">
          <a:scrgbClr r="0" g="0" b="0"/>
        </a:lnRef>
        <a:fillRef idx="1">
          <a:scrgbClr r="0" g="0" b="0"/>
        </a:fillRef>
        <a:effectRef idx="0">
          <a:scrgbClr r="0" g="0" b="0"/>
        </a:effectRef>
        <a:fontRef idx="minor"/>
      </dsp:style>
    </dsp:sp>
    <dsp:sp modelId="{D666D361-03EB-4510-AFE4-20D6D5FADEC7}">
      <dsp:nvSpPr>
        <dsp:cNvPr id="0" name=""/>
        <dsp:cNvSpPr/>
      </dsp:nvSpPr>
      <dsp:spPr>
        <a:xfrm>
          <a:off x="433594" y="2895994"/>
          <a:ext cx="5990618" cy="828066"/>
        </a:xfrm>
        <a:prstGeom prst="roundRect">
          <a:avLst/>
        </a:prstGeom>
        <a:solidFill>
          <a:schemeClr val="accent3">
            <a:hueOff val="-5828754"/>
            <a:satOff val="-348"/>
            <a:lumOff val="4314"/>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9444" tIns="0" rIns="229444" bIns="0" numCol="1" spcCol="1270" anchor="ctr" anchorCtr="0">
          <a:noAutofit/>
        </a:bodyPr>
        <a:lstStyle/>
        <a:p>
          <a:pPr marL="0" lvl="0" indent="0" algn="l" defTabSz="800100">
            <a:lnSpc>
              <a:spcPct val="90000"/>
            </a:lnSpc>
            <a:spcBef>
              <a:spcPct val="0"/>
            </a:spcBef>
            <a:spcAft>
              <a:spcPct val="35000"/>
            </a:spcAft>
            <a:buNone/>
          </a:pPr>
          <a:r>
            <a:rPr lang="el-GR" sz="1800" kern="1200" dirty="0"/>
            <a:t>Ο </a:t>
          </a:r>
          <a:r>
            <a:rPr lang="el-GR" sz="1800" kern="1200" dirty="0" err="1"/>
            <a:t>αναστοχαστικός</a:t>
          </a:r>
          <a:r>
            <a:rPr lang="el-GR" sz="1800" kern="1200" dirty="0"/>
            <a:t> επαγγελματίας</a:t>
          </a:r>
        </a:p>
        <a:p>
          <a:pPr marL="0" lvl="0" indent="0" algn="ctr" defTabSz="800100">
            <a:lnSpc>
              <a:spcPct val="90000"/>
            </a:lnSpc>
            <a:spcBef>
              <a:spcPct val="0"/>
            </a:spcBef>
            <a:spcAft>
              <a:spcPct val="35000"/>
            </a:spcAft>
            <a:buNone/>
          </a:pPr>
          <a:r>
            <a:rPr lang="en-US" sz="1800" kern="1200" dirty="0"/>
            <a:t>(Schon, 2017)</a:t>
          </a:r>
          <a:r>
            <a:rPr lang="el-GR" sz="1800" kern="1200" dirty="0"/>
            <a:t>.</a:t>
          </a:r>
        </a:p>
      </dsp:txBody>
      <dsp:txXfrm>
        <a:off x="474017" y="2936417"/>
        <a:ext cx="5909772" cy="747220"/>
      </dsp:txXfrm>
    </dsp:sp>
    <dsp:sp modelId="{C9463B62-C6B7-4706-B1AA-4B18AF6218EC}">
      <dsp:nvSpPr>
        <dsp:cNvPr id="0" name=""/>
        <dsp:cNvSpPr/>
      </dsp:nvSpPr>
      <dsp:spPr>
        <a:xfrm>
          <a:off x="0" y="4616121"/>
          <a:ext cx="8671888" cy="453600"/>
        </a:xfrm>
        <a:prstGeom prst="rect">
          <a:avLst/>
        </a:prstGeom>
        <a:solidFill>
          <a:schemeClr val="lt1">
            <a:alpha val="90000"/>
            <a:hueOff val="0"/>
            <a:satOff val="0"/>
            <a:lumOff val="0"/>
            <a:alphaOff val="0"/>
          </a:schemeClr>
        </a:solidFill>
        <a:ln w="48000" cap="flat" cmpd="thickThin" algn="ctr">
          <a:solidFill>
            <a:schemeClr val="accent3">
              <a:hueOff val="-11657509"/>
              <a:satOff val="-696"/>
              <a:lumOff val="8627"/>
              <a:alphaOff val="0"/>
            </a:schemeClr>
          </a:solidFill>
          <a:prstDash val="solid"/>
        </a:ln>
        <a:effectLst/>
      </dsp:spPr>
      <dsp:style>
        <a:lnRef idx="2">
          <a:scrgbClr r="0" g="0" b="0"/>
        </a:lnRef>
        <a:fillRef idx="1">
          <a:scrgbClr r="0" g="0" b="0"/>
        </a:fillRef>
        <a:effectRef idx="0">
          <a:scrgbClr r="0" g="0" b="0"/>
        </a:effectRef>
        <a:fontRef idx="minor"/>
      </dsp:style>
    </dsp:sp>
    <dsp:sp modelId="{74D5D7BA-3776-42D5-9CC1-3D5C7CFA1B54}">
      <dsp:nvSpPr>
        <dsp:cNvPr id="0" name=""/>
        <dsp:cNvSpPr/>
      </dsp:nvSpPr>
      <dsp:spPr>
        <a:xfrm>
          <a:off x="433594" y="4009180"/>
          <a:ext cx="6090960" cy="872620"/>
        </a:xfrm>
        <a:prstGeom prst="roundRect">
          <a:avLst/>
        </a:prstGeom>
        <a:solidFill>
          <a:schemeClr val="accent3">
            <a:hueOff val="-11657509"/>
            <a:satOff val="-696"/>
            <a:lumOff val="8627"/>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9444" tIns="0" rIns="229444" bIns="0" numCol="1" spcCol="1270" anchor="ctr" anchorCtr="0">
          <a:noAutofit/>
        </a:bodyPr>
        <a:lstStyle/>
        <a:p>
          <a:pPr marL="0" lvl="0" indent="0" algn="l" defTabSz="800100">
            <a:lnSpc>
              <a:spcPct val="90000"/>
            </a:lnSpc>
            <a:spcBef>
              <a:spcPct val="0"/>
            </a:spcBef>
            <a:spcAft>
              <a:spcPct val="35000"/>
            </a:spcAft>
            <a:buNone/>
          </a:pPr>
          <a:r>
            <a:rPr lang="el-GR" sz="1800" kern="1200" dirty="0"/>
            <a:t>Εμπιστοσύνη και συνεργασία στις σχολικές κοινότητες.</a:t>
          </a:r>
        </a:p>
        <a:p>
          <a:pPr marL="0" lvl="0" indent="0" algn="ctr" defTabSz="800100">
            <a:lnSpc>
              <a:spcPct val="90000"/>
            </a:lnSpc>
            <a:spcBef>
              <a:spcPct val="0"/>
            </a:spcBef>
            <a:spcAft>
              <a:spcPct val="35000"/>
            </a:spcAft>
            <a:buNone/>
          </a:pPr>
          <a:r>
            <a:rPr lang="el-GR" sz="1800" kern="1200" dirty="0"/>
            <a:t>(</a:t>
          </a:r>
          <a:r>
            <a:rPr lang="en-US" sz="1800" kern="1200" dirty="0"/>
            <a:t>Hargreaves &amp; Fullan,2017)</a:t>
          </a:r>
          <a:endParaRPr lang="el-GR" sz="1800" kern="1200" dirty="0"/>
        </a:p>
      </dsp:txBody>
      <dsp:txXfrm>
        <a:off x="476192" y="4051778"/>
        <a:ext cx="6005764" cy="78742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8AF75C-5A5F-4CAF-8D2B-EF9016B55FF1}">
      <dsp:nvSpPr>
        <dsp:cNvPr id="0" name=""/>
        <dsp:cNvSpPr/>
      </dsp:nvSpPr>
      <dsp:spPr>
        <a:xfrm>
          <a:off x="0" y="0"/>
          <a:ext cx="4571999" cy="4571999"/>
        </a:xfrm>
        <a:prstGeom prst="pie">
          <a:avLst>
            <a:gd name="adj1" fmla="val 5400000"/>
            <a:gd name="adj2" fmla="val 16200000"/>
          </a:avLst>
        </a:prstGeom>
        <a:solidFill>
          <a:schemeClr val="accent3">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D431C8D-1C15-4F85-BEE5-C5D080EBF8FB}">
      <dsp:nvSpPr>
        <dsp:cNvPr id="0" name=""/>
        <dsp:cNvSpPr/>
      </dsp:nvSpPr>
      <dsp:spPr>
        <a:xfrm>
          <a:off x="2285999" y="0"/>
          <a:ext cx="7696200" cy="4571999"/>
        </a:xfrm>
        <a:prstGeom prst="rect">
          <a:avLst/>
        </a:prstGeom>
        <a:solidFill>
          <a:schemeClr val="lt1">
            <a:alpha val="90000"/>
            <a:hueOff val="0"/>
            <a:satOff val="0"/>
            <a:lumOff val="0"/>
            <a:alphaOff val="0"/>
          </a:schemeClr>
        </a:solidFill>
        <a:ln w="48000" cap="flat" cmpd="thickThin"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l-GR" sz="2100" kern="1200" dirty="0"/>
            <a:t>Γραφειοκρατικό Μοντέλο</a:t>
          </a:r>
        </a:p>
      </dsp:txBody>
      <dsp:txXfrm>
        <a:off x="2285999" y="0"/>
        <a:ext cx="3848100" cy="971549"/>
      </dsp:txXfrm>
    </dsp:sp>
    <dsp:sp modelId="{AEDE3AB3-C962-450F-A104-89AA4BCEDD12}">
      <dsp:nvSpPr>
        <dsp:cNvPr id="0" name=""/>
        <dsp:cNvSpPr/>
      </dsp:nvSpPr>
      <dsp:spPr>
        <a:xfrm>
          <a:off x="600074" y="971549"/>
          <a:ext cx="3371850" cy="3371850"/>
        </a:xfrm>
        <a:prstGeom prst="pie">
          <a:avLst>
            <a:gd name="adj1" fmla="val 5400000"/>
            <a:gd name="adj2" fmla="val 16200000"/>
          </a:avLst>
        </a:prstGeom>
        <a:solidFill>
          <a:schemeClr val="accent3">
            <a:hueOff val="-3885836"/>
            <a:satOff val="-232"/>
            <a:lumOff val="2876"/>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F95731A-F9C9-4CFB-B2B8-681327832FE0}">
      <dsp:nvSpPr>
        <dsp:cNvPr id="0" name=""/>
        <dsp:cNvSpPr/>
      </dsp:nvSpPr>
      <dsp:spPr>
        <a:xfrm>
          <a:off x="2285999" y="971549"/>
          <a:ext cx="7696200" cy="3371850"/>
        </a:xfrm>
        <a:prstGeom prst="rect">
          <a:avLst/>
        </a:prstGeom>
        <a:solidFill>
          <a:schemeClr val="lt1">
            <a:alpha val="90000"/>
            <a:hueOff val="0"/>
            <a:satOff val="0"/>
            <a:lumOff val="0"/>
            <a:alphaOff val="0"/>
          </a:schemeClr>
        </a:solidFill>
        <a:ln w="48000" cap="flat" cmpd="thickThin" algn="ctr">
          <a:solidFill>
            <a:schemeClr val="accent3">
              <a:hueOff val="-3885836"/>
              <a:satOff val="-232"/>
              <a:lumOff val="287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l-GR" sz="2100" kern="1200" dirty="0"/>
            <a:t>Αναπτυξιακό Μοντέλο</a:t>
          </a:r>
        </a:p>
        <a:p>
          <a:pPr marL="0" lvl="0" indent="0" algn="ctr" defTabSz="933450">
            <a:lnSpc>
              <a:spcPct val="90000"/>
            </a:lnSpc>
            <a:spcBef>
              <a:spcPct val="0"/>
            </a:spcBef>
            <a:spcAft>
              <a:spcPct val="35000"/>
            </a:spcAft>
            <a:buNone/>
          </a:pPr>
          <a:r>
            <a:rPr lang="en-US" sz="2100" kern="1200" dirty="0"/>
            <a:t>(Day, 2011)</a:t>
          </a:r>
          <a:endParaRPr lang="el-GR" sz="2100" kern="1200" dirty="0"/>
        </a:p>
      </dsp:txBody>
      <dsp:txXfrm>
        <a:off x="2285999" y="971549"/>
        <a:ext cx="3848100" cy="971550"/>
      </dsp:txXfrm>
    </dsp:sp>
    <dsp:sp modelId="{31ED19D5-FD52-4822-B690-DEED3AB30E47}">
      <dsp:nvSpPr>
        <dsp:cNvPr id="0" name=""/>
        <dsp:cNvSpPr/>
      </dsp:nvSpPr>
      <dsp:spPr>
        <a:xfrm>
          <a:off x="1200149" y="1943099"/>
          <a:ext cx="2171699" cy="2171699"/>
        </a:xfrm>
        <a:prstGeom prst="pie">
          <a:avLst>
            <a:gd name="adj1" fmla="val 5400000"/>
            <a:gd name="adj2" fmla="val 16200000"/>
          </a:avLst>
        </a:prstGeom>
        <a:solidFill>
          <a:schemeClr val="accent3">
            <a:hueOff val="-7771673"/>
            <a:satOff val="-464"/>
            <a:lumOff val="5751"/>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ED885F-4A92-452D-9AA1-8FEC4910A2F8}">
      <dsp:nvSpPr>
        <dsp:cNvPr id="0" name=""/>
        <dsp:cNvSpPr/>
      </dsp:nvSpPr>
      <dsp:spPr>
        <a:xfrm>
          <a:off x="2285999" y="1943099"/>
          <a:ext cx="7696200" cy="2171699"/>
        </a:xfrm>
        <a:prstGeom prst="rect">
          <a:avLst/>
        </a:prstGeom>
        <a:solidFill>
          <a:schemeClr val="lt1">
            <a:alpha val="90000"/>
            <a:hueOff val="0"/>
            <a:satOff val="0"/>
            <a:lumOff val="0"/>
            <a:alphaOff val="0"/>
          </a:schemeClr>
        </a:solidFill>
        <a:ln w="48000" cap="flat" cmpd="thickThin" algn="ctr">
          <a:solidFill>
            <a:schemeClr val="accent3">
              <a:hueOff val="-7771673"/>
              <a:satOff val="-464"/>
              <a:lumOff val="575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l-GR" sz="2100" kern="1200" dirty="0"/>
            <a:t>Συνεργατικό Μοντέλο</a:t>
          </a:r>
        </a:p>
        <a:p>
          <a:pPr marL="0" lvl="0" indent="0" algn="ctr" defTabSz="933450">
            <a:lnSpc>
              <a:spcPct val="90000"/>
            </a:lnSpc>
            <a:spcBef>
              <a:spcPct val="0"/>
            </a:spcBef>
            <a:spcAft>
              <a:spcPct val="35000"/>
            </a:spcAft>
            <a:buNone/>
          </a:pPr>
          <a:r>
            <a:rPr lang="el-GR" sz="2100" kern="1200" dirty="0"/>
            <a:t>(</a:t>
          </a:r>
          <a:r>
            <a:rPr lang="en-US" sz="2100" kern="1200" dirty="0"/>
            <a:t>Hargreaves &amp; Fullan, 2017)</a:t>
          </a:r>
          <a:endParaRPr lang="el-GR" sz="2100" kern="1200" dirty="0"/>
        </a:p>
      </dsp:txBody>
      <dsp:txXfrm>
        <a:off x="2285999" y="1943099"/>
        <a:ext cx="3848100" cy="971549"/>
      </dsp:txXfrm>
    </dsp:sp>
    <dsp:sp modelId="{5E11C07C-3248-4803-AA0A-2D44B19774D5}">
      <dsp:nvSpPr>
        <dsp:cNvPr id="0" name=""/>
        <dsp:cNvSpPr/>
      </dsp:nvSpPr>
      <dsp:spPr>
        <a:xfrm>
          <a:off x="1800224" y="2914649"/>
          <a:ext cx="971550" cy="971550"/>
        </a:xfrm>
        <a:prstGeom prst="pie">
          <a:avLst>
            <a:gd name="adj1" fmla="val 5400000"/>
            <a:gd name="adj2" fmla="val 16200000"/>
          </a:avLst>
        </a:prstGeom>
        <a:solidFill>
          <a:schemeClr val="accent3">
            <a:hueOff val="-11657509"/>
            <a:satOff val="-696"/>
            <a:lumOff val="8627"/>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9DA526F-CEBE-457A-9062-4874879ADF2F}">
      <dsp:nvSpPr>
        <dsp:cNvPr id="0" name=""/>
        <dsp:cNvSpPr/>
      </dsp:nvSpPr>
      <dsp:spPr>
        <a:xfrm>
          <a:off x="2285999" y="2914649"/>
          <a:ext cx="7696200" cy="971550"/>
        </a:xfrm>
        <a:prstGeom prst="rect">
          <a:avLst/>
        </a:prstGeom>
        <a:solidFill>
          <a:schemeClr val="lt1">
            <a:alpha val="90000"/>
            <a:hueOff val="0"/>
            <a:satOff val="0"/>
            <a:lumOff val="0"/>
            <a:alphaOff val="0"/>
          </a:schemeClr>
        </a:solidFill>
        <a:ln w="48000" cap="flat" cmpd="thickThin" algn="ctr">
          <a:solidFill>
            <a:schemeClr val="accent3">
              <a:hueOff val="-11657509"/>
              <a:satOff val="-696"/>
              <a:lumOff val="862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l-GR" sz="2100" kern="1200" dirty="0" err="1"/>
            <a:t>Πολυτροπική</a:t>
          </a:r>
          <a:r>
            <a:rPr lang="el-GR" sz="2100" kern="1200" dirty="0"/>
            <a:t> Προσέγγιση</a:t>
          </a:r>
        </a:p>
      </dsp:txBody>
      <dsp:txXfrm>
        <a:off x="2285999" y="2914649"/>
        <a:ext cx="3848100" cy="971549"/>
      </dsp:txXfrm>
    </dsp:sp>
    <dsp:sp modelId="{00F0C46F-8B36-494A-A7BA-8C8FECFFBAFE}">
      <dsp:nvSpPr>
        <dsp:cNvPr id="0" name=""/>
        <dsp:cNvSpPr/>
      </dsp:nvSpPr>
      <dsp:spPr>
        <a:xfrm>
          <a:off x="6134099" y="0"/>
          <a:ext cx="3848100" cy="971549"/>
        </a:xfrm>
        <a:prstGeom prst="rect">
          <a:avLst/>
        </a:prstGeom>
        <a:noFill/>
        <a:ln w="48000" cap="flat" cmpd="thickThin"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l-GR" sz="1600" kern="1200" dirty="0"/>
            <a:t>Έλεγχος</a:t>
          </a:r>
        </a:p>
        <a:p>
          <a:pPr marL="171450" lvl="1" indent="-171450" algn="l" defTabSz="711200">
            <a:lnSpc>
              <a:spcPct val="90000"/>
            </a:lnSpc>
            <a:spcBef>
              <a:spcPct val="0"/>
            </a:spcBef>
            <a:spcAft>
              <a:spcPct val="15000"/>
            </a:spcAft>
            <a:buChar char="•"/>
          </a:pPr>
          <a:r>
            <a:rPr lang="el-GR" sz="1600" kern="1200" dirty="0"/>
            <a:t>Συμμόρφωση</a:t>
          </a:r>
        </a:p>
        <a:p>
          <a:pPr marL="171450" lvl="1" indent="-171450" algn="l" defTabSz="711200">
            <a:lnSpc>
              <a:spcPct val="90000"/>
            </a:lnSpc>
            <a:spcBef>
              <a:spcPct val="0"/>
            </a:spcBef>
            <a:spcAft>
              <a:spcPct val="15000"/>
            </a:spcAft>
            <a:buChar char="•"/>
          </a:pPr>
          <a:r>
            <a:rPr lang="el-GR" sz="1600" kern="1200" dirty="0"/>
            <a:t>Λογοδοσία </a:t>
          </a:r>
        </a:p>
      </dsp:txBody>
      <dsp:txXfrm>
        <a:off x="6134099" y="0"/>
        <a:ext cx="3848100" cy="971549"/>
      </dsp:txXfrm>
    </dsp:sp>
    <dsp:sp modelId="{584DFF5B-6155-4CA3-A629-A732D74E2713}">
      <dsp:nvSpPr>
        <dsp:cNvPr id="0" name=""/>
        <dsp:cNvSpPr/>
      </dsp:nvSpPr>
      <dsp:spPr>
        <a:xfrm>
          <a:off x="6134099" y="971549"/>
          <a:ext cx="3848100" cy="971550"/>
        </a:xfrm>
        <a:prstGeom prst="rect">
          <a:avLst/>
        </a:prstGeom>
        <a:noFill/>
        <a:ln w="48000" cap="flat" cmpd="thickThin"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l-GR" sz="1600" kern="1200" dirty="0" err="1"/>
            <a:t>Αναστοχασμός</a:t>
          </a:r>
          <a:endParaRPr lang="el-GR" sz="1600" kern="1200" dirty="0"/>
        </a:p>
        <a:p>
          <a:pPr marL="171450" lvl="1" indent="-171450" algn="l" defTabSz="711200">
            <a:lnSpc>
              <a:spcPct val="90000"/>
            </a:lnSpc>
            <a:spcBef>
              <a:spcPct val="0"/>
            </a:spcBef>
            <a:spcAft>
              <a:spcPct val="15000"/>
            </a:spcAft>
            <a:buChar char="•"/>
          </a:pPr>
          <a:r>
            <a:rPr lang="el-GR" sz="1600" kern="1200" dirty="0"/>
            <a:t>Επιμόρφωση</a:t>
          </a:r>
        </a:p>
        <a:p>
          <a:pPr marL="171450" lvl="1" indent="-171450" algn="l" defTabSz="711200">
            <a:lnSpc>
              <a:spcPct val="90000"/>
            </a:lnSpc>
            <a:spcBef>
              <a:spcPct val="0"/>
            </a:spcBef>
            <a:spcAft>
              <a:spcPct val="15000"/>
            </a:spcAft>
            <a:buChar char="•"/>
          </a:pPr>
          <a:r>
            <a:rPr lang="el-GR" sz="1600" kern="1200"/>
            <a:t>ΑνατροφοδότησηΛογοδοσία</a:t>
          </a:r>
          <a:endParaRPr lang="el-GR" sz="1600" kern="1200" dirty="0"/>
        </a:p>
      </dsp:txBody>
      <dsp:txXfrm>
        <a:off x="6134099" y="971549"/>
        <a:ext cx="3848100" cy="971550"/>
      </dsp:txXfrm>
    </dsp:sp>
    <dsp:sp modelId="{77FFC1EC-06C2-4DC2-AFC1-725F3BA0DF53}">
      <dsp:nvSpPr>
        <dsp:cNvPr id="0" name=""/>
        <dsp:cNvSpPr/>
      </dsp:nvSpPr>
      <dsp:spPr>
        <a:xfrm>
          <a:off x="6134099" y="1943099"/>
          <a:ext cx="3848100" cy="971549"/>
        </a:xfrm>
        <a:prstGeom prst="rect">
          <a:avLst/>
        </a:prstGeom>
        <a:noFill/>
        <a:ln w="48000" cap="flat" cmpd="thickThin"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l-GR" sz="1600" kern="1200" dirty="0"/>
            <a:t>Κοινότητες Μάθησης</a:t>
          </a:r>
        </a:p>
      </dsp:txBody>
      <dsp:txXfrm>
        <a:off x="6134099" y="1943099"/>
        <a:ext cx="3848100" cy="97154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535B92-18DD-489A-BFD2-DD80FFABCBF2}">
      <dsp:nvSpPr>
        <dsp:cNvPr id="0" name=""/>
        <dsp:cNvSpPr/>
      </dsp:nvSpPr>
      <dsp:spPr>
        <a:xfrm>
          <a:off x="2774" y="187298"/>
          <a:ext cx="2201420" cy="1320852"/>
        </a:xfrm>
        <a:prstGeom prst="rect">
          <a:avLst/>
        </a:prstGeom>
        <a:solidFill>
          <a:schemeClr val="accent2">
            <a:hueOff val="0"/>
            <a:satOff val="0"/>
            <a:lumOff val="0"/>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l-GR" sz="2400" kern="1200" dirty="0"/>
            <a:t>Σκοπός Αξιολόγησης</a:t>
          </a:r>
        </a:p>
      </dsp:txBody>
      <dsp:txXfrm>
        <a:off x="2774" y="187298"/>
        <a:ext cx="2201420" cy="1320852"/>
      </dsp:txXfrm>
    </dsp:sp>
    <dsp:sp modelId="{1486FB46-ABCF-4BB2-B882-ED209371C46D}">
      <dsp:nvSpPr>
        <dsp:cNvPr id="0" name=""/>
        <dsp:cNvSpPr/>
      </dsp:nvSpPr>
      <dsp:spPr>
        <a:xfrm>
          <a:off x="2424337" y="187298"/>
          <a:ext cx="2201420" cy="1320852"/>
        </a:xfrm>
        <a:prstGeom prst="rect">
          <a:avLst/>
        </a:prstGeom>
        <a:solidFill>
          <a:schemeClr val="accent2">
            <a:hueOff val="2365363"/>
            <a:satOff val="878"/>
            <a:lumOff val="-2549"/>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l-GR" sz="2400" kern="1200" dirty="0"/>
            <a:t>Επαγγελματική Ανάπτυξη</a:t>
          </a:r>
        </a:p>
      </dsp:txBody>
      <dsp:txXfrm>
        <a:off x="2424337" y="187298"/>
        <a:ext cx="2201420" cy="1320852"/>
      </dsp:txXfrm>
    </dsp:sp>
    <dsp:sp modelId="{413FD400-C3F8-4183-B3F0-968ED4134F6A}">
      <dsp:nvSpPr>
        <dsp:cNvPr id="0" name=""/>
        <dsp:cNvSpPr/>
      </dsp:nvSpPr>
      <dsp:spPr>
        <a:xfrm>
          <a:off x="4845901" y="187298"/>
          <a:ext cx="2201420" cy="1320852"/>
        </a:xfrm>
        <a:prstGeom prst="rect">
          <a:avLst/>
        </a:prstGeom>
        <a:solidFill>
          <a:schemeClr val="accent2">
            <a:hueOff val="4730725"/>
            <a:satOff val="1755"/>
            <a:lumOff val="-5098"/>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l-GR" sz="2400" kern="1200" dirty="0"/>
            <a:t>Αξιοπιστία -Δικαιοσύνη</a:t>
          </a:r>
        </a:p>
      </dsp:txBody>
      <dsp:txXfrm>
        <a:off x="4845901" y="187298"/>
        <a:ext cx="2201420" cy="1320852"/>
      </dsp:txXfrm>
    </dsp:sp>
    <dsp:sp modelId="{D1E410CB-79A6-4BC3-AAC0-83A7A5FC717A}">
      <dsp:nvSpPr>
        <dsp:cNvPr id="0" name=""/>
        <dsp:cNvSpPr/>
      </dsp:nvSpPr>
      <dsp:spPr>
        <a:xfrm>
          <a:off x="7267464" y="187298"/>
          <a:ext cx="2201420" cy="1320852"/>
        </a:xfrm>
        <a:prstGeom prst="rect">
          <a:avLst/>
        </a:prstGeom>
        <a:solidFill>
          <a:schemeClr val="accent2">
            <a:hueOff val="7096088"/>
            <a:satOff val="2633"/>
            <a:lumOff val="-7647"/>
            <a:alphaOff val="0"/>
          </a:schemeClr>
        </a:solidFill>
        <a:ln w="48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l-GR" sz="2400" kern="1200" dirty="0"/>
            <a:t>Αξιοποίηση αποτελεσμάτων</a:t>
          </a:r>
        </a:p>
      </dsp:txBody>
      <dsp:txXfrm>
        <a:off x="7267464" y="187298"/>
        <a:ext cx="2201420" cy="132085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a:latin typeface="Arial" panose="020B0604020202020204" pitchFamily="34" charset="0"/>
            </a:endParaRPr>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B412E30F-5349-4902-8BC2-69D58F8EF02B}" type="datetime1">
              <a:rPr lang="el-GR" smtClean="0">
                <a:latin typeface="Arial" panose="020B0604020202020204" pitchFamily="34" charset="0"/>
              </a:rPr>
              <a:t>13/1/2026</a:t>
            </a:fld>
            <a:endParaRPr lang="el-GR">
              <a:latin typeface="Arial" panose="020B0604020202020204" pitchFamily="34" charset="0"/>
            </a:endParaRPr>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a:latin typeface="Arial" panose="020B0604020202020204" pitchFamily="34" charset="0"/>
            </a:endParaRPr>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06834459-7356-44BF-850D-8B30C4FB3B6B}" type="slidenum">
              <a:rPr lang="el-GR">
                <a:latin typeface="Arial" panose="020B0604020202020204" pitchFamily="34" charset="0"/>
              </a:rPr>
              <a:t>‹#›</a:t>
            </a:fld>
            <a:endParaRPr lang="el-GR">
              <a:latin typeface="Arial" panose="020B0604020202020204" pitchFamily="34" charset="0"/>
            </a:endParaRPr>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l-GR" noProof="0"/>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fld id="{CF91AB57-D5D0-40C8-A484-CE588D7256AC}" type="datetime1">
              <a:rPr lang="el-GR" noProof="0" smtClean="0"/>
              <a:t>13/1/2026</a:t>
            </a:fld>
            <a:endParaRPr lang="el-GR" noProof="0"/>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l-GR" noProof="0"/>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l-GR" noProof="0"/>
              <a:t>Κάντε κλικ για επεξεργασία των στυλ κειμένου του υποδείγματος</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l-GR" noProof="0"/>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defRPr>
            </a:lvl1pPr>
          </a:lstStyle>
          <a:p>
            <a:fld id="{0A3C37BE-C303-496D-B5CD-85F2937540FC}" type="slidenum">
              <a:rPr lang="el-GR" noProof="0" smtClean="0"/>
              <a:pPr/>
              <a:t>‹#›</a:t>
            </a:fld>
            <a:endParaRPr lang="el-GR" noProof="0"/>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txBody>
          <a:bodyPr/>
          <a:lstStyle/>
          <a:p>
            <a:endParaRPr lang="el-GR"/>
          </a:p>
        </p:txBody>
      </p:sp>
      <p:sp>
        <p:nvSpPr>
          <p:cNvPr id="3" name="Θέση σημειώσεων 2"/>
          <p:cNvSpPr>
            <a:spLocks noGrp="1"/>
          </p:cNvSpPr>
          <p:nvPr>
            <p:ph type="body" idx="1"/>
          </p:nvPr>
        </p:nvSpPr>
        <p:spPr/>
        <p:txBody>
          <a:bodyPr rtlCol="0"/>
          <a:lstStyle/>
          <a:p>
            <a:pPr rtl="0"/>
            <a:r>
              <a:rPr lang="el-GR" b="1" i="1">
                <a:latin typeface="Arial" pitchFamily="34" charset="0"/>
                <a:cs typeface="Arial" pitchFamily="34" charset="0"/>
              </a:rPr>
              <a:t>ΣΗΜΕΙΩΣΗ:</a:t>
            </a:r>
          </a:p>
          <a:p>
            <a:pPr rtl="0"/>
            <a:r>
              <a:rPr lang="el-GR" i="1">
                <a:latin typeface="Arial" pitchFamily="34" charset="0"/>
                <a:cs typeface="Arial" pitchFamily="34" charset="0"/>
              </a:rPr>
              <a:t>Για να αλλάξετε την εικόνα σε αυτή τη διαφάνεια, επιλέξτε την εικόνα και διαγράψτε τη. Στη συνέχεια, κάντε κλικ στο εικονίδιο "Εικόνες" στο σύμβολο κράτησης θέσης για να εισαγάγετε τη δική σας εικόνα.</a:t>
            </a:r>
          </a:p>
        </p:txBody>
      </p:sp>
      <p:sp>
        <p:nvSpPr>
          <p:cNvPr id="4" name="Θέση αριθμού διαφάνειας 3"/>
          <p:cNvSpPr>
            <a:spLocks noGrp="1"/>
          </p:cNvSpPr>
          <p:nvPr>
            <p:ph type="sldNum" sz="quarter" idx="10"/>
          </p:nvPr>
        </p:nvSpPr>
        <p:spPr/>
        <p:txBody>
          <a:bodyPr rtlCol="0"/>
          <a:lstStyle/>
          <a:p>
            <a:pPr rtl="0"/>
            <a:fld id="{0A3C37BE-C303-496D-B5CD-85F2937540FC}" type="slidenum">
              <a:rPr lang="el-GR" smtClean="0"/>
              <a:t>1</a:t>
            </a:fld>
            <a:endParaRPr lang="el-GR"/>
          </a:p>
        </p:txBody>
      </p:sp>
    </p:spTree>
    <p:extLst>
      <p:ext uri="{BB962C8B-B14F-4D97-AF65-F5344CB8AC3E}">
        <p14:creationId xmlns:p14="http://schemas.microsoft.com/office/powerpoint/2010/main" val="2406150269"/>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8" name="Ορθογώνιο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a:latin typeface="Arial" panose="020B0604020202020204" pitchFamily="34" charset="0"/>
            </a:endParaRPr>
          </a:p>
        </p:txBody>
      </p:sp>
      <p:pic>
        <p:nvPicPr>
          <p:cNvPr id="11" name="Εικόνα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
        <p:nvSpPr>
          <p:cNvPr id="2" name="Τίτλος 1"/>
          <p:cNvSpPr>
            <a:spLocks noGrp="1"/>
          </p:cNvSpPr>
          <p:nvPr>
            <p:ph type="ctrTitle" hasCustomPrompt="1"/>
          </p:nvPr>
        </p:nvSpPr>
        <p:spPr>
          <a:xfrm>
            <a:off x="1104900" y="2292094"/>
            <a:ext cx="10096500" cy="2219691"/>
          </a:xfrm>
        </p:spPr>
        <p:txBody>
          <a:bodyPr rtlCol="0" anchor="ctr">
            <a:normAutofit/>
          </a:bodyPr>
          <a:lstStyle>
            <a:lvl1pPr algn="l">
              <a:defRPr sz="4400" cap="all" baseline="0"/>
            </a:lvl1pPr>
          </a:lstStyle>
          <a:p>
            <a:pPr rtl="0"/>
            <a:r>
              <a:rPr lang="el-GR" noProof="0"/>
              <a:t>Κάντε κλικ για να επεξεργαστείτε το Στυλ κύριου τίτλου</a:t>
            </a:r>
          </a:p>
        </p:txBody>
      </p:sp>
      <p:sp>
        <p:nvSpPr>
          <p:cNvPr id="3" name="Υπότιτλος 2"/>
          <p:cNvSpPr>
            <a:spLocks noGrp="1"/>
          </p:cNvSpPr>
          <p:nvPr>
            <p:ph type="subTitle" idx="1"/>
          </p:nvPr>
        </p:nvSpPr>
        <p:spPr>
          <a:xfrm>
            <a:off x="1104898" y="4511784"/>
            <a:ext cx="10096501" cy="955565"/>
          </a:xfrm>
        </p:spPr>
        <p:txBody>
          <a:bodyPr rtlCol="0">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l-GR" noProof="0"/>
              <a:t>Κάντε κλικ για να επεξεργαστείτε τον υπότιτλο του υποδείγματος</a:t>
            </a:r>
          </a:p>
        </p:txBody>
      </p:sp>
      <p:sp>
        <p:nvSpPr>
          <p:cNvPr id="7" name="Ορθογώνιο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a:latin typeface="Arial" panose="020B0604020202020204" pitchFamily="34" charset="0"/>
            </a:endParaRPr>
          </a:p>
        </p:txBody>
      </p:sp>
      <p:sp>
        <p:nvSpPr>
          <p:cNvPr id="4" name="Θέση ημερομηνίας 3"/>
          <p:cNvSpPr>
            <a:spLocks noGrp="1"/>
          </p:cNvSpPr>
          <p:nvPr>
            <p:ph type="dt" sz="half" idx="10"/>
          </p:nvPr>
        </p:nvSpPr>
        <p:spPr/>
        <p:txBody>
          <a:bodyPr rtlCol="0"/>
          <a:lstStyle>
            <a:lvl1pPr>
              <a:defRPr baseline="0">
                <a:solidFill>
                  <a:schemeClr val="tx1">
                    <a:lumMod val="20000"/>
                    <a:lumOff val="80000"/>
                  </a:schemeClr>
                </a:solidFill>
              </a:defRPr>
            </a:lvl1pPr>
          </a:lstStyle>
          <a:p>
            <a:pPr rtl="0"/>
            <a:endParaRPr lang="el-GR" noProof="0"/>
          </a:p>
        </p:txBody>
      </p:sp>
      <p:sp>
        <p:nvSpPr>
          <p:cNvPr id="5" name="Θέση υποσέλιδου 4"/>
          <p:cNvSpPr>
            <a:spLocks noGrp="1"/>
          </p:cNvSpPr>
          <p:nvPr>
            <p:ph type="ftr" sz="quarter" idx="11"/>
          </p:nvPr>
        </p:nvSpPr>
        <p:spPr/>
        <p:txBody>
          <a:bodyPr rtlCol="0"/>
          <a:lstStyle>
            <a:lvl1pPr>
              <a:defRPr baseline="0">
                <a:solidFill>
                  <a:schemeClr val="tx1">
                    <a:lumMod val="20000"/>
                    <a:lumOff val="80000"/>
                  </a:schemeClr>
                </a:solidFill>
              </a:defRPr>
            </a:lvl1pPr>
          </a:lstStyle>
          <a:p>
            <a:pPr rtl="0"/>
            <a:endParaRPr lang="el-GR" noProof="0"/>
          </a:p>
        </p:txBody>
      </p:sp>
      <p:sp>
        <p:nvSpPr>
          <p:cNvPr id="6" name="Θέση αριθμού διαφάνειας 5"/>
          <p:cNvSpPr>
            <a:spLocks noGrp="1"/>
          </p:cNvSpPr>
          <p:nvPr>
            <p:ph type="sldNum" sz="quarter" idx="12"/>
          </p:nvPr>
        </p:nvSpPr>
        <p:spPr/>
        <p:txBody>
          <a:bodyPr rtlCol="0"/>
          <a:lstStyle>
            <a:lvl1pPr>
              <a:defRPr baseline="0">
                <a:solidFill>
                  <a:schemeClr val="tx1">
                    <a:lumMod val="20000"/>
                    <a:lumOff val="80000"/>
                  </a:schemeClr>
                </a:solidFill>
              </a:defRPr>
            </a:lvl1pPr>
          </a:lstStyle>
          <a:p>
            <a:pPr rtl="0"/>
            <a:fld id="{0FF54DE5-C571-48E8-A5BC-B369434E2F44}" type="slidenum">
              <a:rPr lang="el-GR" noProof="0" smtClean="0"/>
              <a:pPr/>
              <a:t>‹#›</a:t>
            </a:fld>
            <a:endParaRPr lang="el-GR" noProof="0"/>
          </a:p>
        </p:txBody>
      </p:sp>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nchor="b"/>
          <a:lstStyle>
            <a:lvl1pPr>
              <a:defRPr sz="3200"/>
            </a:lvl1pPr>
          </a:lstStyle>
          <a:p>
            <a:pPr rtl="0"/>
            <a:r>
              <a:rPr lang="el-GR" noProof="0"/>
              <a:t>Κάντε κλικ για να επεξεργαστείτε το Στυλ κύριου τίτλου</a:t>
            </a:r>
          </a:p>
        </p:txBody>
      </p:sp>
      <p:sp>
        <p:nvSpPr>
          <p:cNvPr id="4" name="Θέση κειμένου 3"/>
          <p:cNvSpPr>
            <a:spLocks noGrp="1"/>
          </p:cNvSpPr>
          <p:nvPr>
            <p:ph type="body" sz="half" idx="2" hasCustomPrompt="1"/>
          </p:nvPr>
        </p:nvSpPr>
        <p:spPr>
          <a:xfrm>
            <a:off x="1104900" y="1600200"/>
            <a:ext cx="3396996" cy="4572000"/>
          </a:xfrm>
        </p:spPr>
        <p:txBody>
          <a:bodyPr rtlCol="0">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l-GR" noProof="0"/>
              <a:t>Στυλ υποδείγματος κειμένου</a:t>
            </a:r>
          </a:p>
        </p:txBody>
      </p:sp>
      <p:sp>
        <p:nvSpPr>
          <p:cNvPr id="3" name="Θέση εικόνας 2" descr="Ένα 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a:xfrm>
            <a:off x="4654671" y="1600199"/>
            <a:ext cx="6430912" cy="4572001"/>
          </a:xfrm>
        </p:spPr>
        <p:txBody>
          <a:bodyPr tIns="1188720" rtlCol="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l-GR" noProof="0"/>
              <a:t>Κάντε κλικ στο εικονίδιο για να προσθέσετε εικόνα</a:t>
            </a:r>
          </a:p>
        </p:txBody>
      </p:sp>
      <p:sp>
        <p:nvSpPr>
          <p:cNvPr id="5" name="Θέση ημερομηνίας 4"/>
          <p:cNvSpPr>
            <a:spLocks noGrp="1"/>
          </p:cNvSpPr>
          <p:nvPr>
            <p:ph type="dt" sz="half" idx="10"/>
          </p:nvPr>
        </p:nvSpPr>
        <p:spPr/>
        <p:txBody>
          <a:bodyPr rtlCol="0"/>
          <a:lstStyle/>
          <a:p>
            <a:pPr rtl="0"/>
            <a:endParaRPr lang="el-GR" noProof="0"/>
          </a:p>
        </p:txBody>
      </p:sp>
      <p:sp>
        <p:nvSpPr>
          <p:cNvPr id="6" name="Θέση υποσέλιδου 5"/>
          <p:cNvSpPr>
            <a:spLocks noGrp="1"/>
          </p:cNvSpPr>
          <p:nvPr>
            <p:ph type="ftr" sz="quarter" idx="11"/>
          </p:nvPr>
        </p:nvSpPr>
        <p:spPr/>
        <p:txBody>
          <a:bodyPr rtlCol="0"/>
          <a:lstStyle/>
          <a:p>
            <a:pPr rtl="0"/>
            <a:endParaRPr lang="el-GR" noProof="0"/>
          </a:p>
        </p:txBody>
      </p:sp>
      <p:sp>
        <p:nvSpPr>
          <p:cNvPr id="7" name="Θέση αριθμού διαφάνειας 6"/>
          <p:cNvSpPr>
            <a:spLocks noGrp="1"/>
          </p:cNvSpPr>
          <p:nvPr>
            <p:ph type="sldNum" sz="quarter" idx="12"/>
          </p:nvPr>
        </p:nvSpPr>
        <p:spPr/>
        <p:txBody>
          <a:bodyPr rtlCol="0"/>
          <a:lstStyle/>
          <a:p>
            <a:pPr rtl="0"/>
            <a:fld id="{0FF54DE5-C571-48E8-A5BC-B369434E2F44}" type="slidenum">
              <a:rPr lang="el-GR" noProof="0"/>
              <a:t>‹#›</a:t>
            </a:fld>
            <a:endParaRPr lang="el-GR" noProof="0"/>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p>
            <a:pPr rtl="0"/>
            <a:r>
              <a:rPr lang="el-GR" noProof="0"/>
              <a:t>Κάντε κλικ για να επεξεργαστείτε το Στυλ κύριου τίτλου</a:t>
            </a:r>
          </a:p>
        </p:txBody>
      </p:sp>
      <p:sp>
        <p:nvSpPr>
          <p:cNvPr id="3" name="Σύμβολο κράτησης θέσης κατακόρυφου κειμένου 2"/>
          <p:cNvSpPr>
            <a:spLocks noGrp="1"/>
          </p:cNvSpPr>
          <p:nvPr>
            <p:ph type="body" orient="vert" idx="1" hasCustomPrompt="1"/>
          </p:nvPr>
        </p:nvSpPr>
        <p:spPr/>
        <p:txBody>
          <a:bodyPr vert="eaVert" rtlCol="0"/>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4" name="Θέση ημερομηνίας 3"/>
          <p:cNvSpPr>
            <a:spLocks noGrp="1"/>
          </p:cNvSpPr>
          <p:nvPr>
            <p:ph type="dt" sz="half" idx="10"/>
          </p:nvPr>
        </p:nvSpPr>
        <p:spPr/>
        <p:txBody>
          <a:bodyPr rtlCol="0"/>
          <a:lstStyle/>
          <a:p>
            <a:pPr rtl="0"/>
            <a:endParaRPr lang="el-GR" noProof="0"/>
          </a:p>
        </p:txBody>
      </p:sp>
      <p:sp>
        <p:nvSpPr>
          <p:cNvPr id="5" name="Θέση υποσέλιδου 4"/>
          <p:cNvSpPr>
            <a:spLocks noGrp="1"/>
          </p:cNvSpPr>
          <p:nvPr>
            <p:ph type="ftr" sz="quarter" idx="11"/>
          </p:nvPr>
        </p:nvSpPr>
        <p:spPr/>
        <p:txBody>
          <a:bodyPr rtlCol="0"/>
          <a:lstStyle/>
          <a:p>
            <a:pPr rtl="0"/>
            <a:endParaRPr lang="el-GR" noProof="0"/>
          </a:p>
        </p:txBody>
      </p:sp>
      <p:sp>
        <p:nvSpPr>
          <p:cNvPr id="6" name="Θέση αριθμού διαφάνειας 5"/>
          <p:cNvSpPr>
            <a:spLocks noGrp="1"/>
          </p:cNvSpPr>
          <p:nvPr>
            <p:ph type="sldNum" sz="quarter" idx="12"/>
          </p:nvPr>
        </p:nvSpPr>
        <p:spPr/>
        <p:txBody>
          <a:bodyPr rtlCol="0"/>
          <a:lstStyle/>
          <a:p>
            <a:pPr rtl="0"/>
            <a:fld id="{0FF54DE5-C571-48E8-A5BC-B369434E2F44}" type="slidenum">
              <a:rPr lang="el-GR" noProof="0"/>
              <a:t>‹#›</a:t>
            </a:fld>
            <a:endParaRPr lang="el-GR" noProof="0"/>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hasCustomPrompt="1"/>
          </p:nvPr>
        </p:nvSpPr>
        <p:spPr>
          <a:xfrm>
            <a:off x="9372600" y="365125"/>
            <a:ext cx="1714500" cy="5811838"/>
          </a:xfrm>
        </p:spPr>
        <p:txBody>
          <a:bodyPr vert="eaVert" rtlCol="0"/>
          <a:lstStyle/>
          <a:p>
            <a:pPr rtl="0"/>
            <a:r>
              <a:rPr lang="el-GR" noProof="0"/>
              <a:t>Κάντε κλικ για να επεξεργαστείτε το Στυλ κύριου τίτλου</a:t>
            </a:r>
          </a:p>
        </p:txBody>
      </p:sp>
      <p:sp>
        <p:nvSpPr>
          <p:cNvPr id="3" name="Σύμβολο κράτησης θέσης κατακόρυφου κειμένου 2"/>
          <p:cNvSpPr>
            <a:spLocks noGrp="1"/>
          </p:cNvSpPr>
          <p:nvPr>
            <p:ph type="body" orient="vert" idx="1" hasCustomPrompt="1"/>
          </p:nvPr>
        </p:nvSpPr>
        <p:spPr>
          <a:xfrm>
            <a:off x="1104900" y="365125"/>
            <a:ext cx="8098896" cy="5811838"/>
          </a:xfrm>
        </p:spPr>
        <p:txBody>
          <a:bodyPr vert="eaVert" rtlCol="0"/>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4" name="Θέση ημερομηνίας 3"/>
          <p:cNvSpPr>
            <a:spLocks noGrp="1"/>
          </p:cNvSpPr>
          <p:nvPr>
            <p:ph type="dt" sz="half" idx="10"/>
          </p:nvPr>
        </p:nvSpPr>
        <p:spPr/>
        <p:txBody>
          <a:bodyPr rtlCol="0"/>
          <a:lstStyle/>
          <a:p>
            <a:pPr rtl="0"/>
            <a:endParaRPr lang="el-GR" noProof="0"/>
          </a:p>
        </p:txBody>
      </p:sp>
      <p:sp>
        <p:nvSpPr>
          <p:cNvPr id="5" name="Θέση υποσέλιδου 4"/>
          <p:cNvSpPr>
            <a:spLocks noGrp="1"/>
          </p:cNvSpPr>
          <p:nvPr>
            <p:ph type="ftr" sz="quarter" idx="11"/>
          </p:nvPr>
        </p:nvSpPr>
        <p:spPr/>
        <p:txBody>
          <a:bodyPr rtlCol="0"/>
          <a:lstStyle/>
          <a:p>
            <a:pPr rtl="0"/>
            <a:endParaRPr lang="el-GR" noProof="0"/>
          </a:p>
        </p:txBody>
      </p:sp>
      <p:sp>
        <p:nvSpPr>
          <p:cNvPr id="6" name="Θέση αριθμού διαφάνειας 5"/>
          <p:cNvSpPr>
            <a:spLocks noGrp="1"/>
          </p:cNvSpPr>
          <p:nvPr>
            <p:ph type="sldNum" sz="quarter" idx="12"/>
          </p:nvPr>
        </p:nvSpPr>
        <p:spPr/>
        <p:txBody>
          <a:bodyPr rtlCol="0"/>
          <a:lstStyle/>
          <a:p>
            <a:pPr rtl="0"/>
            <a:fld id="{0FF54DE5-C571-48E8-A5BC-B369434E2F44}" type="slidenum">
              <a:rPr lang="el-GR" noProof="0"/>
              <a:t>‹#›</a:t>
            </a:fld>
            <a:endParaRPr lang="el-GR" noProof="0"/>
          </a:p>
        </p:txBody>
      </p:sp>
      <p:grpSp>
        <p:nvGrpSpPr>
          <p:cNvPr id="7" name="Ομάδα 6"/>
          <p:cNvGrpSpPr/>
          <p:nvPr/>
        </p:nvGrpSpPr>
        <p:grpSpPr>
          <a:xfrm rot="5400000">
            <a:off x="6514047" y="3228843"/>
            <a:ext cx="5632704" cy="84403"/>
            <a:chOff x="1073150" y="1219201"/>
            <a:chExt cx="10058400" cy="63125"/>
          </a:xfrm>
        </p:grpSpPr>
        <p:cxnSp>
          <p:nvCxnSpPr>
            <p:cNvPr id="8" name="Ευθεία γραμμή σύνδεσης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Ευθεία γραμμή σύνδεσης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p>
            <a:pPr rtl="0"/>
            <a:r>
              <a:rPr lang="el-GR" noProof="0"/>
              <a:t>Κάντε κλικ για να επεξεργαστείτε το Στυλ κύριου τίτλου</a:t>
            </a:r>
          </a:p>
        </p:txBody>
      </p:sp>
      <p:sp>
        <p:nvSpPr>
          <p:cNvPr id="3" name="Θέση περιεχομένου 2"/>
          <p:cNvSpPr>
            <a:spLocks noGrp="1"/>
          </p:cNvSpPr>
          <p:nvPr>
            <p:ph idx="1" hasCustomPrompt="1"/>
          </p:nvPr>
        </p:nvSpPr>
        <p:spPr/>
        <p:txBody>
          <a:bodyPr rtlCol="0"/>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4" name="Θέση ημερομηνίας 3"/>
          <p:cNvSpPr>
            <a:spLocks noGrp="1"/>
          </p:cNvSpPr>
          <p:nvPr>
            <p:ph type="dt" sz="half" idx="10"/>
          </p:nvPr>
        </p:nvSpPr>
        <p:spPr/>
        <p:txBody>
          <a:bodyPr rtlCol="0"/>
          <a:lstStyle/>
          <a:p>
            <a:pPr rtl="0"/>
            <a:endParaRPr lang="el-GR" noProof="0"/>
          </a:p>
        </p:txBody>
      </p:sp>
      <p:sp>
        <p:nvSpPr>
          <p:cNvPr id="5" name="Θέση υποσέλιδου 4"/>
          <p:cNvSpPr>
            <a:spLocks noGrp="1"/>
          </p:cNvSpPr>
          <p:nvPr>
            <p:ph type="ftr" sz="quarter" idx="11"/>
          </p:nvPr>
        </p:nvSpPr>
        <p:spPr/>
        <p:txBody>
          <a:bodyPr rtlCol="0"/>
          <a:lstStyle/>
          <a:p>
            <a:pPr rtl="0"/>
            <a:endParaRPr lang="el-GR" noProof="0"/>
          </a:p>
        </p:txBody>
      </p:sp>
      <p:sp>
        <p:nvSpPr>
          <p:cNvPr id="6" name="Θέση αριθμού διαφάνειας 5"/>
          <p:cNvSpPr>
            <a:spLocks noGrp="1"/>
          </p:cNvSpPr>
          <p:nvPr>
            <p:ph type="sldNum" sz="quarter" idx="12"/>
          </p:nvPr>
        </p:nvSpPr>
        <p:spPr/>
        <p:txBody>
          <a:bodyPr rtlCol="0"/>
          <a:lstStyle/>
          <a:p>
            <a:pPr rtl="0"/>
            <a:fld id="{0FF54DE5-C571-48E8-A5BC-B369434E2F44}" type="slidenum">
              <a:rPr lang="el-GR" noProof="0"/>
              <a:t>‹#›</a:t>
            </a:fld>
            <a:endParaRPr lang="el-GR" noProof="0"/>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Διαφάνεια τίτλου με εικόνα">
    <p:spTree>
      <p:nvGrpSpPr>
        <p:cNvPr id="1" name=""/>
        <p:cNvGrpSpPr/>
        <p:nvPr/>
      </p:nvGrpSpPr>
      <p:grpSpPr>
        <a:xfrm>
          <a:off x="0" y="0"/>
          <a:ext cx="0" cy="0"/>
          <a:chOff x="0" y="0"/>
          <a:chExt cx="0" cy="0"/>
        </a:xfrm>
      </p:grpSpPr>
      <p:sp>
        <p:nvSpPr>
          <p:cNvPr id="2" name="Τίτλος 1"/>
          <p:cNvSpPr>
            <a:spLocks noGrp="1"/>
          </p:cNvSpPr>
          <p:nvPr>
            <p:ph type="ctrTitle" hasCustomPrompt="1"/>
          </p:nvPr>
        </p:nvSpPr>
        <p:spPr>
          <a:xfrm>
            <a:off x="1104900" y="2292094"/>
            <a:ext cx="5734050" cy="2219691"/>
          </a:xfrm>
        </p:spPr>
        <p:txBody>
          <a:bodyPr rtlCol="0" anchor="ctr">
            <a:normAutofit/>
          </a:bodyPr>
          <a:lstStyle>
            <a:lvl1pPr algn="l">
              <a:defRPr sz="4400" cap="all" baseline="0"/>
            </a:lvl1pPr>
          </a:lstStyle>
          <a:p>
            <a:pPr rtl="0"/>
            <a:r>
              <a:rPr lang="el-GR" noProof="0"/>
              <a:t>Κάντε κλικ για να επεξεργαστείτε το Στυλ κύριου τίτλου</a:t>
            </a:r>
          </a:p>
        </p:txBody>
      </p:sp>
      <p:sp>
        <p:nvSpPr>
          <p:cNvPr id="3" name="Υπότιτλος 2"/>
          <p:cNvSpPr>
            <a:spLocks noGrp="1"/>
          </p:cNvSpPr>
          <p:nvPr>
            <p:ph type="subTitle" idx="1"/>
          </p:nvPr>
        </p:nvSpPr>
        <p:spPr>
          <a:xfrm>
            <a:off x="1104900" y="4511784"/>
            <a:ext cx="5734050" cy="955565"/>
          </a:xfrm>
        </p:spPr>
        <p:txBody>
          <a:bodyPr rtlCol="0">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l-GR" noProof="0"/>
              <a:t>Κάντε κλικ για να επεξεργαστείτε τον υπότιτλο του υποδείγματος</a:t>
            </a:r>
          </a:p>
        </p:txBody>
      </p:sp>
      <p:sp>
        <p:nvSpPr>
          <p:cNvPr id="11" name="Θέση εικόνας 10" descr="Ένα 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sz="quarter" idx="13"/>
          </p:nvPr>
        </p:nvSpPr>
        <p:spPr>
          <a:xfrm>
            <a:off x="6981063" y="1310656"/>
            <a:ext cx="5210937" cy="4208604"/>
          </a:xfrm>
          <a:solidFill>
            <a:schemeClr val="tx1">
              <a:lumMod val="20000"/>
              <a:lumOff val="80000"/>
            </a:schemeClr>
          </a:solidFill>
        </p:spPr>
        <p:txBody>
          <a:bodyPr tIns="1005840" rtlCol="0"/>
          <a:lstStyle>
            <a:lvl1pPr marL="0" indent="0" algn="ctr">
              <a:buNone/>
              <a:defRPr/>
            </a:lvl1pPr>
          </a:lstStyle>
          <a:p>
            <a:pPr rtl="0"/>
            <a:r>
              <a:rPr lang="el-GR" noProof="0"/>
              <a:t>Κάντε κλικ στο εικονίδιο για να προσθέσετε εικόνα</a:t>
            </a:r>
          </a:p>
        </p:txBody>
      </p:sp>
      <p:sp>
        <p:nvSpPr>
          <p:cNvPr id="8" name="Ορθογώνιο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a:latin typeface="Arial" panose="020B0604020202020204" pitchFamily="34" charset="0"/>
            </a:endParaRPr>
          </a:p>
        </p:txBody>
      </p:sp>
      <p:grpSp>
        <p:nvGrpSpPr>
          <p:cNvPr id="14" name="Ομάδα 13"/>
          <p:cNvGrpSpPr/>
          <p:nvPr/>
        </p:nvGrpSpPr>
        <p:grpSpPr>
          <a:xfrm>
            <a:off x="0" y="1143000"/>
            <a:ext cx="12192000" cy="63125"/>
            <a:chOff x="507492" y="1501519"/>
            <a:chExt cx="8129016" cy="63125"/>
          </a:xfrm>
        </p:grpSpPr>
        <p:cxnSp>
          <p:nvCxnSpPr>
            <p:cNvPr id="15" name="Ευθεία γραμμή σύνδεσης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Ευθεία γραμμή σύνδεσης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Εικόνα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grpSp>
        <p:nvGrpSpPr>
          <p:cNvPr id="13" name="Ομάδα 12"/>
          <p:cNvGrpSpPr/>
          <p:nvPr/>
        </p:nvGrpSpPr>
        <p:grpSpPr>
          <a:xfrm rot="10800000">
            <a:off x="0" y="5645510"/>
            <a:ext cx="12192000" cy="63125"/>
            <a:chOff x="507492" y="1501519"/>
            <a:chExt cx="8129016" cy="63125"/>
          </a:xfrm>
        </p:grpSpPr>
        <p:cxnSp>
          <p:nvCxnSpPr>
            <p:cNvPr id="17" name="Ευθεία γραμμή σύνδεσης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Ευθεία γραμμή σύνδεσης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Ορθογώνιο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a:latin typeface="Arial" panose="020B0604020202020204" pitchFamily="34" charset="0"/>
            </a:endParaRPr>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grpSp>
        <p:nvGrpSpPr>
          <p:cNvPr id="8" name="Ομάδα 7"/>
          <p:cNvGrpSpPr/>
          <p:nvPr/>
        </p:nvGrpSpPr>
        <p:grpSpPr>
          <a:xfrm>
            <a:off x="0" y="2514600"/>
            <a:ext cx="12192000" cy="3194035"/>
            <a:chOff x="647402" y="2514600"/>
            <a:chExt cx="10838688" cy="3194035"/>
          </a:xfrm>
        </p:grpSpPr>
        <p:grpSp>
          <p:nvGrpSpPr>
            <p:cNvPr id="9" name="Ομάδα 8"/>
            <p:cNvGrpSpPr/>
            <p:nvPr/>
          </p:nvGrpSpPr>
          <p:grpSpPr>
            <a:xfrm>
              <a:off x="647402" y="2514600"/>
              <a:ext cx="10838688" cy="63125"/>
              <a:chOff x="507492" y="1501519"/>
              <a:chExt cx="8129016" cy="63125"/>
            </a:xfrm>
          </p:grpSpPr>
          <p:cxnSp>
            <p:nvCxnSpPr>
              <p:cNvPr id="14" name="Ευθεία γραμμή σύνδεσης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Ευθεία γραμμή σύνδεσης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Ορθογώνιο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a:latin typeface="Arial" panose="020B0604020202020204" pitchFamily="34" charset="0"/>
              </a:endParaRPr>
            </a:p>
          </p:txBody>
        </p:sp>
        <p:grpSp>
          <p:nvGrpSpPr>
            <p:cNvPr id="11" name="Ομάδα 10"/>
            <p:cNvGrpSpPr/>
            <p:nvPr/>
          </p:nvGrpSpPr>
          <p:grpSpPr>
            <a:xfrm rot="10800000">
              <a:off x="647402" y="5645510"/>
              <a:ext cx="10838688" cy="63125"/>
              <a:chOff x="507492" y="1501519"/>
              <a:chExt cx="8129016" cy="63125"/>
            </a:xfrm>
          </p:grpSpPr>
          <p:cxnSp>
            <p:nvCxnSpPr>
              <p:cNvPr id="12" name="Ευθεία γραμμή σύνδεσης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Ευθεία γραμμή σύνδεσης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Εικόνα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
        <p:nvSpPr>
          <p:cNvPr id="2" name="Τίτλος 1"/>
          <p:cNvSpPr>
            <a:spLocks noGrp="1"/>
          </p:cNvSpPr>
          <p:nvPr>
            <p:ph type="title" hasCustomPrompt="1"/>
          </p:nvPr>
        </p:nvSpPr>
        <p:spPr>
          <a:xfrm>
            <a:off x="1104899" y="2971806"/>
            <a:ext cx="10071099" cy="1684150"/>
          </a:xfrm>
        </p:spPr>
        <p:txBody>
          <a:bodyPr rtlCol="0" anchor="ctr">
            <a:normAutofit/>
          </a:bodyPr>
          <a:lstStyle>
            <a:lvl1pPr>
              <a:defRPr sz="4400" cap="all" baseline="0">
                <a:solidFill>
                  <a:schemeClr val="bg1"/>
                </a:solidFill>
              </a:defRPr>
            </a:lvl1pPr>
          </a:lstStyle>
          <a:p>
            <a:pPr rtl="0"/>
            <a:r>
              <a:rPr lang="el-GR" noProof="0"/>
              <a:t>Κάντε κλικ για να επεξεργαστείτε το Στυλ κύριου τίτλου</a:t>
            </a:r>
          </a:p>
        </p:txBody>
      </p:sp>
      <p:sp>
        <p:nvSpPr>
          <p:cNvPr id="3" name="Θέση κειμένου 2"/>
          <p:cNvSpPr>
            <a:spLocks noGrp="1"/>
          </p:cNvSpPr>
          <p:nvPr>
            <p:ph type="body" idx="1" hasCustomPrompt="1"/>
          </p:nvPr>
        </p:nvSpPr>
        <p:spPr>
          <a:xfrm>
            <a:off x="1104899" y="4655956"/>
            <a:ext cx="10071099" cy="509750"/>
          </a:xfrm>
        </p:spPr>
        <p:txBody>
          <a:bodyPr rtlCol="0">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l-GR" noProof="0"/>
              <a:t>Στυλ υποδείγματος κειμένου</a:t>
            </a:r>
          </a:p>
        </p:txBody>
      </p:sp>
      <p:sp>
        <p:nvSpPr>
          <p:cNvPr id="4" name="Θέση ημερομηνίας 3"/>
          <p:cNvSpPr>
            <a:spLocks noGrp="1"/>
          </p:cNvSpPr>
          <p:nvPr>
            <p:ph type="dt" sz="half" idx="10"/>
          </p:nvPr>
        </p:nvSpPr>
        <p:spPr/>
        <p:txBody>
          <a:bodyPr rtlCol="0"/>
          <a:lstStyle/>
          <a:p>
            <a:pPr rtl="0"/>
            <a:endParaRPr lang="el-GR" noProof="0"/>
          </a:p>
        </p:txBody>
      </p:sp>
      <p:sp>
        <p:nvSpPr>
          <p:cNvPr id="5" name="Θέση υποσέλιδου 4"/>
          <p:cNvSpPr>
            <a:spLocks noGrp="1"/>
          </p:cNvSpPr>
          <p:nvPr>
            <p:ph type="ftr" sz="quarter" idx="11"/>
          </p:nvPr>
        </p:nvSpPr>
        <p:spPr/>
        <p:txBody>
          <a:bodyPr rtlCol="0"/>
          <a:lstStyle/>
          <a:p>
            <a:pPr rtl="0"/>
            <a:endParaRPr lang="el-GR" noProof="0"/>
          </a:p>
        </p:txBody>
      </p:sp>
      <p:sp>
        <p:nvSpPr>
          <p:cNvPr id="6" name="Θέση αριθμού διαφάνειας 5"/>
          <p:cNvSpPr>
            <a:spLocks noGrp="1"/>
          </p:cNvSpPr>
          <p:nvPr>
            <p:ph type="sldNum" sz="quarter" idx="12"/>
          </p:nvPr>
        </p:nvSpPr>
        <p:spPr/>
        <p:txBody>
          <a:bodyPr rtlCol="0"/>
          <a:lstStyle/>
          <a:p>
            <a:pPr rtl="0"/>
            <a:fld id="{0FF54DE5-C571-48E8-A5BC-B369434E2F44}" type="slidenum">
              <a:rPr lang="el-GR" noProof="0"/>
              <a:t>‹#›</a:t>
            </a:fld>
            <a:endParaRPr lang="el-GR" noProof="0"/>
          </a:p>
        </p:txBody>
      </p:sp>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p>
            <a:pPr rtl="0"/>
            <a:r>
              <a:rPr lang="el-GR" noProof="0"/>
              <a:t>Κάντε κλικ για να επεξεργαστείτε το Στυλ κύριου τίτλου</a:t>
            </a:r>
          </a:p>
        </p:txBody>
      </p:sp>
      <p:sp>
        <p:nvSpPr>
          <p:cNvPr id="3" name="Θέση περιεχομένου 2"/>
          <p:cNvSpPr>
            <a:spLocks noGrp="1"/>
          </p:cNvSpPr>
          <p:nvPr>
            <p:ph sz="half" idx="1" hasCustomPrompt="1"/>
          </p:nvPr>
        </p:nvSpPr>
        <p:spPr>
          <a:xfrm>
            <a:off x="1104900" y="1600200"/>
            <a:ext cx="4914900" cy="4571999"/>
          </a:xfrm>
        </p:spPr>
        <p:txBody>
          <a:bodyPr rtlCol="0"/>
          <a:lstStyle>
            <a:lvl5pPr>
              <a:defRPr/>
            </a:lvl5pPr>
            <a:lvl6pPr>
              <a:defRPr/>
            </a:lvl6pPr>
            <a:lvl7pPr>
              <a:defRPr/>
            </a:lvl7pPr>
            <a:lvl8pPr>
              <a:defRPr/>
            </a:lvl8pPr>
            <a:lvl9pPr>
              <a:defRPr/>
            </a:lvl9pPr>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4" name="Θέση περιεχομένου 3"/>
          <p:cNvSpPr>
            <a:spLocks noGrp="1"/>
          </p:cNvSpPr>
          <p:nvPr>
            <p:ph sz="half" idx="2" hasCustomPrompt="1"/>
          </p:nvPr>
        </p:nvSpPr>
        <p:spPr>
          <a:xfrm>
            <a:off x="6172200" y="1600200"/>
            <a:ext cx="4914900" cy="4571999"/>
          </a:xfrm>
        </p:spPr>
        <p:txBody>
          <a:bodyPr rtlCol="0"/>
          <a:lstStyle>
            <a:lvl5pPr>
              <a:defRPr/>
            </a:lvl5pPr>
            <a:lvl6pPr>
              <a:defRPr/>
            </a:lvl6pPr>
            <a:lvl7pPr>
              <a:defRPr/>
            </a:lvl7pPr>
            <a:lvl8pPr>
              <a:defRPr/>
            </a:lvl8pPr>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5" name="Θέση ημερομηνίας 4"/>
          <p:cNvSpPr>
            <a:spLocks noGrp="1"/>
          </p:cNvSpPr>
          <p:nvPr>
            <p:ph type="dt" sz="half" idx="10"/>
          </p:nvPr>
        </p:nvSpPr>
        <p:spPr/>
        <p:txBody>
          <a:bodyPr rtlCol="0"/>
          <a:lstStyle/>
          <a:p>
            <a:pPr rtl="0"/>
            <a:endParaRPr lang="el-GR" noProof="0"/>
          </a:p>
        </p:txBody>
      </p:sp>
      <p:sp>
        <p:nvSpPr>
          <p:cNvPr id="6" name="Θέση υποσέλιδου 5"/>
          <p:cNvSpPr>
            <a:spLocks noGrp="1"/>
          </p:cNvSpPr>
          <p:nvPr>
            <p:ph type="ftr" sz="quarter" idx="11"/>
          </p:nvPr>
        </p:nvSpPr>
        <p:spPr/>
        <p:txBody>
          <a:bodyPr rtlCol="0"/>
          <a:lstStyle/>
          <a:p>
            <a:pPr rtl="0"/>
            <a:endParaRPr lang="el-GR" noProof="0"/>
          </a:p>
        </p:txBody>
      </p:sp>
      <p:sp>
        <p:nvSpPr>
          <p:cNvPr id="7" name="Θέση αριθμού διαφάνειας 6"/>
          <p:cNvSpPr>
            <a:spLocks noGrp="1"/>
          </p:cNvSpPr>
          <p:nvPr>
            <p:ph type="sldNum" sz="quarter" idx="12"/>
          </p:nvPr>
        </p:nvSpPr>
        <p:spPr/>
        <p:txBody>
          <a:bodyPr rtlCol="0"/>
          <a:lstStyle/>
          <a:p>
            <a:pPr rtl="0"/>
            <a:fld id="{0FF54DE5-C571-48E8-A5BC-B369434E2F44}" type="slidenum">
              <a:rPr lang="el-GR" noProof="0"/>
              <a:t>‹#›</a:t>
            </a:fld>
            <a:endParaRPr lang="el-GR" noProof="0"/>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p>
            <a:pPr rtl="0"/>
            <a:r>
              <a:rPr lang="el-GR" noProof="0"/>
              <a:t>Κάντε κλικ για να επεξεργαστείτε το Στυλ κύριου τίτλου</a:t>
            </a:r>
          </a:p>
        </p:txBody>
      </p:sp>
      <p:sp>
        <p:nvSpPr>
          <p:cNvPr id="3" name="Θέση κειμένου 2"/>
          <p:cNvSpPr>
            <a:spLocks noGrp="1"/>
          </p:cNvSpPr>
          <p:nvPr>
            <p:ph type="body" idx="1" hasCustomPrompt="1"/>
          </p:nvPr>
        </p:nvSpPr>
        <p:spPr>
          <a:xfrm>
            <a:off x="1104900" y="1600200"/>
            <a:ext cx="4919472" cy="823912"/>
          </a:xfrm>
        </p:spPr>
        <p:txBody>
          <a:bodyPr rtlCol="0"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noProof="0"/>
              <a:t>Στυλ υποδείγματος κειμένου</a:t>
            </a:r>
          </a:p>
        </p:txBody>
      </p:sp>
      <p:sp>
        <p:nvSpPr>
          <p:cNvPr id="4" name="Θέση περιεχομένου 3"/>
          <p:cNvSpPr>
            <a:spLocks noGrp="1"/>
          </p:cNvSpPr>
          <p:nvPr>
            <p:ph sz="half" idx="2" hasCustomPrompt="1"/>
          </p:nvPr>
        </p:nvSpPr>
        <p:spPr>
          <a:xfrm>
            <a:off x="1104900" y="2424112"/>
            <a:ext cx="4919472" cy="3748088"/>
          </a:xfrm>
        </p:spPr>
        <p:txBody>
          <a:bodyPr rtlCol="0"/>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5" name="Θέση κειμένου 4"/>
          <p:cNvSpPr>
            <a:spLocks noGrp="1"/>
          </p:cNvSpPr>
          <p:nvPr>
            <p:ph type="body" sz="quarter" idx="3" hasCustomPrompt="1"/>
          </p:nvPr>
        </p:nvSpPr>
        <p:spPr>
          <a:xfrm>
            <a:off x="6166110" y="1600200"/>
            <a:ext cx="4919472" cy="823912"/>
          </a:xfrm>
        </p:spPr>
        <p:txBody>
          <a:bodyPr rtlCol="0"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noProof="0"/>
              <a:t>Στυλ υποδείγματος κειμένου</a:t>
            </a:r>
          </a:p>
        </p:txBody>
      </p:sp>
      <p:sp>
        <p:nvSpPr>
          <p:cNvPr id="6" name="Θέση περιεχομένου 5"/>
          <p:cNvSpPr>
            <a:spLocks noGrp="1"/>
          </p:cNvSpPr>
          <p:nvPr>
            <p:ph sz="quarter" idx="4" hasCustomPrompt="1"/>
          </p:nvPr>
        </p:nvSpPr>
        <p:spPr>
          <a:xfrm>
            <a:off x="6166110" y="2424112"/>
            <a:ext cx="4919472" cy="3748088"/>
          </a:xfrm>
        </p:spPr>
        <p:txBody>
          <a:bodyPr rtlCol="0"/>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7" name="Θέση ημερομηνίας 6"/>
          <p:cNvSpPr>
            <a:spLocks noGrp="1"/>
          </p:cNvSpPr>
          <p:nvPr>
            <p:ph type="dt" sz="half" idx="10"/>
          </p:nvPr>
        </p:nvSpPr>
        <p:spPr/>
        <p:txBody>
          <a:bodyPr rtlCol="0"/>
          <a:lstStyle/>
          <a:p>
            <a:pPr rtl="0"/>
            <a:endParaRPr lang="el-GR" noProof="0"/>
          </a:p>
        </p:txBody>
      </p:sp>
      <p:sp>
        <p:nvSpPr>
          <p:cNvPr id="8" name="Θέση υποσέλιδου 7"/>
          <p:cNvSpPr>
            <a:spLocks noGrp="1"/>
          </p:cNvSpPr>
          <p:nvPr>
            <p:ph type="ftr" sz="quarter" idx="11"/>
          </p:nvPr>
        </p:nvSpPr>
        <p:spPr/>
        <p:txBody>
          <a:bodyPr rtlCol="0"/>
          <a:lstStyle/>
          <a:p>
            <a:pPr rtl="0"/>
            <a:endParaRPr lang="el-GR" noProof="0"/>
          </a:p>
        </p:txBody>
      </p:sp>
      <p:sp>
        <p:nvSpPr>
          <p:cNvPr id="9" name="Θέση αριθμού διαφάνειας 8"/>
          <p:cNvSpPr>
            <a:spLocks noGrp="1"/>
          </p:cNvSpPr>
          <p:nvPr>
            <p:ph type="sldNum" sz="quarter" idx="12"/>
          </p:nvPr>
        </p:nvSpPr>
        <p:spPr/>
        <p:txBody>
          <a:bodyPr rtlCol="0"/>
          <a:lstStyle/>
          <a:p>
            <a:pPr rtl="0"/>
            <a:fld id="{0FF54DE5-C571-48E8-A5BC-B369434E2F44}" type="slidenum">
              <a:rPr lang="el-GR" noProof="0"/>
              <a:t>‹#›</a:t>
            </a:fld>
            <a:endParaRPr lang="el-GR" noProof="0"/>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p>
            <a:pPr rtl="0"/>
            <a:r>
              <a:rPr lang="el-GR" noProof="0"/>
              <a:t>Κάντε κλικ για να επεξεργαστείτε το Στυλ κύριου τίτλου</a:t>
            </a:r>
          </a:p>
        </p:txBody>
      </p:sp>
      <p:sp>
        <p:nvSpPr>
          <p:cNvPr id="3" name="Θέση ημερομηνίας 2"/>
          <p:cNvSpPr>
            <a:spLocks noGrp="1"/>
          </p:cNvSpPr>
          <p:nvPr>
            <p:ph type="dt" sz="half" idx="10"/>
          </p:nvPr>
        </p:nvSpPr>
        <p:spPr/>
        <p:txBody>
          <a:bodyPr rtlCol="0"/>
          <a:lstStyle/>
          <a:p>
            <a:pPr rtl="0"/>
            <a:endParaRPr lang="el-GR" noProof="0"/>
          </a:p>
        </p:txBody>
      </p:sp>
      <p:sp>
        <p:nvSpPr>
          <p:cNvPr id="4" name="Θέση υποσέλιδου 3"/>
          <p:cNvSpPr>
            <a:spLocks noGrp="1"/>
          </p:cNvSpPr>
          <p:nvPr>
            <p:ph type="ftr" sz="quarter" idx="11"/>
          </p:nvPr>
        </p:nvSpPr>
        <p:spPr/>
        <p:txBody>
          <a:bodyPr rtlCol="0"/>
          <a:lstStyle/>
          <a:p>
            <a:pPr rtl="0"/>
            <a:endParaRPr lang="el-GR" noProof="0"/>
          </a:p>
        </p:txBody>
      </p:sp>
      <p:sp>
        <p:nvSpPr>
          <p:cNvPr id="5" name="Θέση αριθμού διαφάνειας 4"/>
          <p:cNvSpPr>
            <a:spLocks noGrp="1"/>
          </p:cNvSpPr>
          <p:nvPr>
            <p:ph type="sldNum" sz="quarter" idx="12"/>
          </p:nvPr>
        </p:nvSpPr>
        <p:spPr/>
        <p:txBody>
          <a:bodyPr rtlCol="0"/>
          <a:lstStyle/>
          <a:p>
            <a:pPr rtl="0"/>
            <a:fld id="{0FF54DE5-C571-48E8-A5BC-B369434E2F44}" type="slidenum">
              <a:rPr lang="el-GR" noProof="0"/>
              <a:t>‹#›</a:t>
            </a:fld>
            <a:endParaRPr lang="el-GR" noProof="0"/>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rtlCol="0"/>
          <a:lstStyle/>
          <a:p>
            <a:pPr rtl="0"/>
            <a:endParaRPr lang="el-GR" noProof="0"/>
          </a:p>
        </p:txBody>
      </p:sp>
      <p:sp>
        <p:nvSpPr>
          <p:cNvPr id="3" name="Θέση υποσέλιδου 2"/>
          <p:cNvSpPr>
            <a:spLocks noGrp="1"/>
          </p:cNvSpPr>
          <p:nvPr>
            <p:ph type="ftr" sz="quarter" idx="11"/>
          </p:nvPr>
        </p:nvSpPr>
        <p:spPr/>
        <p:txBody>
          <a:bodyPr rtlCol="0"/>
          <a:lstStyle/>
          <a:p>
            <a:pPr rtl="0"/>
            <a:endParaRPr lang="el-GR" noProof="0"/>
          </a:p>
        </p:txBody>
      </p:sp>
      <p:sp>
        <p:nvSpPr>
          <p:cNvPr id="4" name="Θέση αριθμού διαφάνειας 3"/>
          <p:cNvSpPr>
            <a:spLocks noGrp="1"/>
          </p:cNvSpPr>
          <p:nvPr>
            <p:ph type="sldNum" sz="quarter" idx="12"/>
          </p:nvPr>
        </p:nvSpPr>
        <p:spPr/>
        <p:txBody>
          <a:bodyPr rtlCol="0"/>
          <a:lstStyle/>
          <a:p>
            <a:pPr rtl="0"/>
            <a:fld id="{0FF54DE5-C571-48E8-A5BC-B369434E2F44}" type="slidenum">
              <a:rPr lang="el-GR" noProof="0"/>
              <a:t>‹#›</a:t>
            </a:fld>
            <a:endParaRPr lang="el-GR" noProof="0"/>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nchor="b"/>
          <a:lstStyle>
            <a:lvl1pPr>
              <a:defRPr sz="3200"/>
            </a:lvl1pPr>
          </a:lstStyle>
          <a:p>
            <a:pPr rtl="0"/>
            <a:r>
              <a:rPr lang="el-GR" noProof="0"/>
              <a:t>Κάντε κλικ για να επεξεργαστείτε το Στυλ κύριου τίτλου</a:t>
            </a:r>
          </a:p>
        </p:txBody>
      </p:sp>
      <p:sp>
        <p:nvSpPr>
          <p:cNvPr id="4" name="Θέση κειμένου 3"/>
          <p:cNvSpPr>
            <a:spLocks noGrp="1"/>
          </p:cNvSpPr>
          <p:nvPr>
            <p:ph type="body" sz="half" idx="2" hasCustomPrompt="1"/>
          </p:nvPr>
        </p:nvSpPr>
        <p:spPr>
          <a:xfrm>
            <a:off x="1104900" y="1600200"/>
            <a:ext cx="4384548" cy="4572000"/>
          </a:xfrm>
        </p:spPr>
        <p:txBody>
          <a:bodyPr rtlCol="0">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l-GR" noProof="0"/>
              <a:t>Στυλ υποδείγματος κειμένου</a:t>
            </a:r>
          </a:p>
        </p:txBody>
      </p:sp>
      <p:sp>
        <p:nvSpPr>
          <p:cNvPr id="3" name="Θέση περιεχομένου 2"/>
          <p:cNvSpPr>
            <a:spLocks noGrp="1"/>
          </p:cNvSpPr>
          <p:nvPr>
            <p:ph idx="1" hasCustomPrompt="1"/>
          </p:nvPr>
        </p:nvSpPr>
        <p:spPr>
          <a:xfrm>
            <a:off x="5641848" y="1600199"/>
            <a:ext cx="5445252" cy="4572001"/>
          </a:xfrm>
        </p:spPr>
        <p:txBody>
          <a:bodyPr rtlCol="0">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el-GR" noProof="0"/>
              <a:t>Στυλ υποδείγματος κειμένου</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p:txBody>
      </p:sp>
      <p:sp>
        <p:nvSpPr>
          <p:cNvPr id="5" name="Θέση ημερομηνίας 4"/>
          <p:cNvSpPr>
            <a:spLocks noGrp="1"/>
          </p:cNvSpPr>
          <p:nvPr>
            <p:ph type="dt" sz="half" idx="10"/>
          </p:nvPr>
        </p:nvSpPr>
        <p:spPr/>
        <p:txBody>
          <a:bodyPr rtlCol="0"/>
          <a:lstStyle/>
          <a:p>
            <a:pPr rtl="0"/>
            <a:endParaRPr lang="el-GR" noProof="0"/>
          </a:p>
        </p:txBody>
      </p:sp>
      <p:sp>
        <p:nvSpPr>
          <p:cNvPr id="6" name="Θέση υποσέλιδου 5"/>
          <p:cNvSpPr>
            <a:spLocks noGrp="1"/>
          </p:cNvSpPr>
          <p:nvPr>
            <p:ph type="ftr" sz="quarter" idx="11"/>
          </p:nvPr>
        </p:nvSpPr>
        <p:spPr/>
        <p:txBody>
          <a:bodyPr rtlCol="0"/>
          <a:lstStyle/>
          <a:p>
            <a:pPr rtl="0"/>
            <a:endParaRPr lang="el-GR" noProof="0"/>
          </a:p>
        </p:txBody>
      </p:sp>
      <p:sp>
        <p:nvSpPr>
          <p:cNvPr id="7" name="Θέση αριθμού διαφάνειας 6"/>
          <p:cNvSpPr>
            <a:spLocks noGrp="1"/>
          </p:cNvSpPr>
          <p:nvPr>
            <p:ph type="sldNum" sz="quarter" idx="12"/>
          </p:nvPr>
        </p:nvSpPr>
        <p:spPr/>
        <p:txBody>
          <a:bodyPr rtlCol="0"/>
          <a:lstStyle/>
          <a:p>
            <a:pPr rtl="0"/>
            <a:fld id="{0FF54DE5-C571-48E8-A5BC-B369434E2F44}" type="slidenum">
              <a:rPr lang="el-GR" noProof="0"/>
              <a:t>‹#›</a:t>
            </a:fld>
            <a:endParaRPr lang="el-GR" noProof="0"/>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pPr rtl="0"/>
            <a:r>
              <a:rPr lang="el-GR" noProof="0"/>
              <a:t>Κάντε κλικ για να επεξεργαστείτε το Στυλ κύριου τίτλου</a:t>
            </a:r>
          </a:p>
        </p:txBody>
      </p:sp>
      <p:sp>
        <p:nvSpPr>
          <p:cNvPr id="3" name="Θέση κειμένου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rtl="0"/>
            <a:r>
              <a:rPr lang="el-GR" noProof="0"/>
              <a:t>Κάντε κλικ για επεξεργασία των στυλ κειμένου του υποδείγματος</a:t>
            </a:r>
          </a:p>
          <a:p>
            <a:pPr lvl="1" rtl="0"/>
            <a:r>
              <a:rPr lang="el-GR" noProof="0"/>
              <a:t>Δεύτερου επιπέδου</a:t>
            </a:r>
          </a:p>
          <a:p>
            <a:pPr lvl="2" rtl="0"/>
            <a:r>
              <a:rPr lang="el-GR" noProof="0"/>
              <a:t>Τρίτου επιπέδου</a:t>
            </a:r>
          </a:p>
          <a:p>
            <a:pPr lvl="3" rtl="0"/>
            <a:r>
              <a:rPr lang="el-GR" noProof="0"/>
              <a:t>Τέταρτου επιπέδου</a:t>
            </a:r>
          </a:p>
          <a:p>
            <a:pPr lvl="4" rtl="0"/>
            <a:r>
              <a:rPr lang="el-GR" noProof="0"/>
              <a:t>Πέμπτου επιπέδου</a:t>
            </a:r>
          </a:p>
          <a:p>
            <a:pPr lvl="5" rtl="0"/>
            <a:r>
              <a:rPr lang="el-GR" noProof="0"/>
              <a:t>Έκτου επιπέδου</a:t>
            </a:r>
          </a:p>
          <a:p>
            <a:pPr lvl="6" rtl="0"/>
            <a:r>
              <a:rPr lang="el-GR" noProof="0"/>
              <a:t>Έβδομου επιπέδου</a:t>
            </a:r>
          </a:p>
          <a:p>
            <a:pPr lvl="7" rtl="0"/>
            <a:r>
              <a:rPr lang="el-GR" noProof="0"/>
              <a:t>Όγδοου επιπέδου</a:t>
            </a:r>
          </a:p>
          <a:p>
            <a:pPr lvl="8" rtl="0"/>
            <a:r>
              <a:rPr lang="el-GR" noProof="0"/>
              <a:t>Ένατου επιπέδου</a:t>
            </a:r>
          </a:p>
        </p:txBody>
      </p:sp>
      <p:sp>
        <p:nvSpPr>
          <p:cNvPr id="4" name="Θέση ημερομηνίας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baseline="0">
                <a:solidFill>
                  <a:schemeClr val="tx1">
                    <a:lumMod val="75000"/>
                  </a:schemeClr>
                </a:solidFill>
                <a:latin typeface="Arial" panose="020B0604020202020204" pitchFamily="34" charset="0"/>
              </a:defRPr>
            </a:lvl1pPr>
          </a:lstStyle>
          <a:p>
            <a:endParaRPr lang="el-GR" noProof="0"/>
          </a:p>
        </p:txBody>
      </p:sp>
      <p:sp>
        <p:nvSpPr>
          <p:cNvPr id="5" name="Θέση υποσέλιδου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baseline="0">
                <a:solidFill>
                  <a:schemeClr val="tx1">
                    <a:lumMod val="75000"/>
                  </a:schemeClr>
                </a:solidFill>
                <a:latin typeface="Arial" panose="020B0604020202020204" pitchFamily="34" charset="0"/>
              </a:defRPr>
            </a:lvl1pPr>
          </a:lstStyle>
          <a:p>
            <a:endParaRPr lang="el-GR" noProof="0"/>
          </a:p>
        </p:txBody>
      </p:sp>
      <p:sp>
        <p:nvSpPr>
          <p:cNvPr id="6" name="Θέση αριθμού διαφάνειας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baseline="0">
                <a:solidFill>
                  <a:schemeClr val="tx1">
                    <a:lumMod val="75000"/>
                  </a:schemeClr>
                </a:solidFill>
                <a:latin typeface="Arial" panose="020B0604020202020204" pitchFamily="34" charset="0"/>
              </a:defRPr>
            </a:lvl1pPr>
          </a:lstStyle>
          <a:p>
            <a:fld id="{0FF54DE5-C571-48E8-A5BC-B369434E2F44}" type="slidenum">
              <a:rPr lang="el-GR" noProof="0" smtClean="0"/>
              <a:pPr/>
              <a:t>‹#›</a:t>
            </a:fld>
            <a:endParaRPr lang="el-GR" noProof="0"/>
          </a:p>
        </p:txBody>
      </p:sp>
      <p:grpSp>
        <p:nvGrpSpPr>
          <p:cNvPr id="15" name="Ομάδα 14"/>
          <p:cNvGrpSpPr/>
          <p:nvPr/>
        </p:nvGrpSpPr>
        <p:grpSpPr>
          <a:xfrm>
            <a:off x="1103376" y="1219201"/>
            <a:ext cx="9985248" cy="84403"/>
            <a:chOff x="1073150" y="1219201"/>
            <a:chExt cx="10058400" cy="63125"/>
          </a:xfrm>
        </p:grpSpPr>
        <p:cxnSp>
          <p:nvCxnSpPr>
            <p:cNvPr id="13" name="Ευθεία γραμμή σύνδεσης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Ευθεία γραμμή σύνδεσης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2800" kern="1200">
          <a:solidFill>
            <a:schemeClr val="tx1"/>
          </a:solidFill>
          <a:latin typeface="Times New Roman" panose="02020603050405020304" pitchFamily="18" charset="0"/>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4.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ctrTitle"/>
          </p:nvPr>
        </p:nvSpPr>
        <p:spPr>
          <a:xfrm>
            <a:off x="3801446" y="1517654"/>
            <a:ext cx="7134031" cy="2214592"/>
          </a:xfrm>
        </p:spPr>
        <p:txBody>
          <a:bodyPr rtlCol="0" anchor="ctr">
            <a:normAutofit fontScale="90000"/>
          </a:bodyPr>
          <a:lstStyle/>
          <a:p>
            <a:pPr rtl="0"/>
            <a:r>
              <a:rPr lang="el-GR" sz="2800" noProof="1"/>
              <a:t>Η αξιολογηση των εκπαιδευτικων ως εργαλειο σχεδιασμου στοχευμενων προγραμματων επιμορφωσης: Απο την αποτιμηση της διδακτικης πραξης στην επαγγελματικη αναπτυξη</a:t>
            </a:r>
          </a:p>
        </p:txBody>
      </p:sp>
      <p:sp>
        <p:nvSpPr>
          <p:cNvPr id="7" name="Υπότιτλος 6"/>
          <p:cNvSpPr>
            <a:spLocks noGrp="1"/>
          </p:cNvSpPr>
          <p:nvPr>
            <p:ph type="subTitle" idx="1"/>
          </p:nvPr>
        </p:nvSpPr>
        <p:spPr>
          <a:xfrm>
            <a:off x="3801447" y="3853542"/>
            <a:ext cx="6732814" cy="1595535"/>
          </a:xfrm>
        </p:spPr>
        <p:txBody>
          <a:bodyPr rtlCol="0">
            <a:normAutofit fontScale="92500" lnSpcReduction="10000"/>
          </a:bodyPr>
          <a:lstStyle/>
          <a:p>
            <a:pPr marL="0" marR="0" lvl="0" indent="0" algn="ctr" defTabSz="914400" rtl="0" eaLnBrk="1" fontAlgn="auto" latinLnBrk="0" hangingPunct="1">
              <a:lnSpc>
                <a:spcPct val="90000"/>
              </a:lnSpc>
              <a:spcBef>
                <a:spcPts val="0"/>
              </a:spcBef>
              <a:spcAft>
                <a:spcPts val="0"/>
              </a:spcAft>
              <a:buClrTx/>
              <a:buSzTx/>
              <a:buFont typeface="Wingdings" panose="05000000000000000000" pitchFamily="2" charset="2"/>
              <a:buNone/>
              <a:tabLst/>
              <a:defRPr/>
            </a:pPr>
            <a:r>
              <a:rPr kumimoji="0" lang="el-GR" sz="1800" b="1" i="0" u="none" strike="noStrike" kern="1200" cap="none" spc="0" normalizeH="0" baseline="0" noProof="0" dirty="0">
                <a:ln>
                  <a:noFill/>
                </a:ln>
                <a:solidFill>
                  <a:srgbClr val="C00000"/>
                </a:solidFill>
                <a:effectLst/>
                <a:uLnTx/>
                <a:uFillTx/>
                <a:latin typeface="Arial" panose="020B0604020202020204" pitchFamily="34" charset="0"/>
                <a:ea typeface="+mn-ea"/>
                <a:cs typeface="Arial" panose="020B0604020202020204" pitchFamily="34" charset="0"/>
              </a:rPr>
              <a:t>Πανεπιστήμιο Κρήτης</a:t>
            </a:r>
          </a:p>
          <a:p>
            <a:pPr marL="0" marR="0" lvl="0" indent="0" algn="ctr" defTabSz="914400" rtl="0" eaLnBrk="1" fontAlgn="auto" latinLnBrk="0" hangingPunct="1">
              <a:lnSpc>
                <a:spcPct val="90000"/>
              </a:lnSpc>
              <a:spcBef>
                <a:spcPts val="0"/>
              </a:spcBef>
              <a:spcAft>
                <a:spcPts val="0"/>
              </a:spcAft>
              <a:buClrTx/>
              <a:buSzTx/>
              <a:buFont typeface="Wingdings" panose="05000000000000000000" pitchFamily="2" charset="2"/>
              <a:buNone/>
              <a:tabLst/>
              <a:defRPr/>
            </a:pPr>
            <a:r>
              <a:rPr kumimoji="0" lang="el-GR" sz="1800" b="1" i="0" u="none" strike="noStrike" kern="1200" cap="none" spc="0" normalizeH="0" baseline="0" noProof="0" dirty="0">
                <a:ln>
                  <a:noFill/>
                </a:ln>
                <a:solidFill>
                  <a:srgbClr val="C00000"/>
                </a:solidFill>
                <a:effectLst/>
                <a:uLnTx/>
                <a:uFillTx/>
                <a:latin typeface="Arial" panose="020B0604020202020204" pitchFamily="34" charset="0"/>
                <a:ea typeface="+mn-ea"/>
                <a:cs typeface="Arial" panose="020B0604020202020204" pitchFamily="34" charset="0"/>
              </a:rPr>
              <a:t>Παιδαγωγικό Τμήμα Προσχολικής εκπαίδευσης</a:t>
            </a:r>
          </a:p>
          <a:p>
            <a:pPr marL="0" marR="0" lvl="0" indent="0" algn="ctr" defTabSz="914400" rtl="0" eaLnBrk="1" fontAlgn="auto" latinLnBrk="0" hangingPunct="1">
              <a:lnSpc>
                <a:spcPct val="90000"/>
              </a:lnSpc>
              <a:spcBef>
                <a:spcPts val="0"/>
              </a:spcBef>
              <a:spcAft>
                <a:spcPts val="0"/>
              </a:spcAft>
              <a:buClrTx/>
              <a:buSzTx/>
              <a:buFont typeface="Wingdings" panose="05000000000000000000" pitchFamily="2" charset="2"/>
              <a:buNone/>
              <a:tabLst/>
              <a:defRPr/>
            </a:pPr>
            <a:r>
              <a:rPr kumimoji="0" lang="el-GR" sz="1800" b="0" i="1" u="none" strike="noStrike" kern="1200" cap="none" spc="0" normalizeH="0" baseline="0" noProof="0" dirty="0">
                <a:ln>
                  <a:noFill/>
                </a:ln>
                <a:solidFill>
                  <a:srgbClr val="C00000"/>
                </a:solidFill>
                <a:effectLst/>
                <a:uLnTx/>
                <a:uFillTx/>
                <a:latin typeface="Arial" panose="020B0604020202020204" pitchFamily="34" charset="0"/>
                <a:ea typeface="+mn-ea"/>
                <a:cs typeface="Arial" panose="020B0604020202020204" pitchFamily="34" charset="0"/>
              </a:rPr>
              <a:t>Πρόγραμμα Μεταπτυχιακών Σπουδών – Επιστήμες της Αγωγής – Παιδαγωγική και Διδακτική πράξη</a:t>
            </a:r>
          </a:p>
          <a:p>
            <a:pPr marL="0" marR="0" lvl="0" indent="0" algn="ctr" defTabSz="914400" rtl="0" eaLnBrk="1" fontAlgn="auto" latinLnBrk="0" hangingPunct="1">
              <a:lnSpc>
                <a:spcPct val="90000"/>
              </a:lnSpc>
              <a:spcBef>
                <a:spcPts val="0"/>
              </a:spcBef>
              <a:spcAft>
                <a:spcPts val="0"/>
              </a:spcAft>
              <a:buClrTx/>
              <a:buSzTx/>
              <a:buFont typeface="Wingdings" panose="05000000000000000000" pitchFamily="2" charset="2"/>
              <a:buNone/>
              <a:tabLst/>
              <a:defRPr/>
            </a:pPr>
            <a:r>
              <a:rPr kumimoji="0" lang="el-GR" sz="1800" b="0" i="1" u="none" strike="noStrike" kern="1200" cap="none" spc="0" normalizeH="0" baseline="0" noProof="0" dirty="0">
                <a:ln>
                  <a:noFill/>
                </a:ln>
                <a:solidFill>
                  <a:srgbClr val="C00000"/>
                </a:solidFill>
                <a:effectLst/>
                <a:uLnTx/>
                <a:uFillTx/>
                <a:latin typeface="Arial" panose="020B0604020202020204" pitchFamily="34" charset="0"/>
                <a:ea typeface="+mn-ea"/>
                <a:cs typeface="Arial" panose="020B0604020202020204" pitchFamily="34" charset="0"/>
              </a:rPr>
              <a:t>Μάθημα: Μοντέλα επιμόρφωσης εκπαιδευτικών _ ΜΕΑ </a:t>
            </a:r>
            <a:r>
              <a:rPr lang="el-GR" i="1" dirty="0">
                <a:solidFill>
                  <a:srgbClr val="C00000"/>
                </a:solidFill>
              </a:rPr>
              <a:t>301</a:t>
            </a:r>
            <a:endParaRPr kumimoji="0" lang="el-GR" sz="1800" b="0" i="1" u="none" strike="noStrike" kern="1200" cap="none" spc="0" normalizeH="0" baseline="0" noProof="0" dirty="0">
              <a:ln>
                <a:noFill/>
              </a:ln>
              <a:solidFill>
                <a:srgbClr val="C0000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90000"/>
              </a:lnSpc>
              <a:spcBef>
                <a:spcPts val="0"/>
              </a:spcBef>
              <a:spcAft>
                <a:spcPts val="0"/>
              </a:spcAft>
              <a:buClrTx/>
              <a:buSzTx/>
              <a:buFont typeface="Wingdings" panose="05000000000000000000" pitchFamily="2" charset="2"/>
              <a:buNone/>
              <a:tabLst/>
              <a:defRPr/>
            </a:pPr>
            <a:r>
              <a:rPr kumimoji="0" lang="el-GR" sz="1800" b="0" i="1" u="none" strike="noStrike" kern="1200" cap="none" spc="0" normalizeH="0" baseline="0" noProof="0" dirty="0">
                <a:ln>
                  <a:noFill/>
                </a:ln>
                <a:solidFill>
                  <a:srgbClr val="C00000"/>
                </a:solidFill>
                <a:effectLst/>
                <a:uLnTx/>
                <a:uFillTx/>
                <a:latin typeface="Arial" panose="020B0604020202020204" pitchFamily="34" charset="0"/>
                <a:ea typeface="+mn-ea"/>
                <a:cs typeface="Arial" panose="020B0604020202020204" pitchFamily="34" charset="0"/>
              </a:rPr>
              <a:t>Παπαδοπούλου Ευδοκία _ ΑΕΜ 1035</a:t>
            </a:r>
          </a:p>
          <a:p>
            <a:pPr marL="0" marR="0" lvl="0" indent="0" algn="ctr" defTabSz="914400" rtl="0" eaLnBrk="1" fontAlgn="auto" latinLnBrk="0" hangingPunct="1">
              <a:lnSpc>
                <a:spcPct val="90000"/>
              </a:lnSpc>
              <a:spcBef>
                <a:spcPts val="0"/>
              </a:spcBef>
              <a:spcAft>
                <a:spcPts val="0"/>
              </a:spcAft>
              <a:buClrTx/>
              <a:buSzTx/>
              <a:buFont typeface="Wingdings" panose="05000000000000000000" pitchFamily="2" charset="2"/>
              <a:buNone/>
              <a:tabLst/>
              <a:defRPr/>
            </a:pPr>
            <a:r>
              <a:rPr kumimoji="0" lang="el-GR" sz="1800" b="0" i="1" u="none" strike="noStrike" kern="1200" cap="none" spc="0" normalizeH="0" baseline="0" noProof="0" dirty="0">
                <a:ln>
                  <a:noFill/>
                </a:ln>
                <a:solidFill>
                  <a:srgbClr val="C00000"/>
                </a:solidFill>
                <a:effectLst/>
                <a:uLnTx/>
                <a:uFillTx/>
                <a:latin typeface="Arial" panose="020B0604020202020204" pitchFamily="34" charset="0"/>
                <a:ea typeface="+mn-ea"/>
                <a:cs typeface="Arial" panose="020B0604020202020204" pitchFamily="34" charset="0"/>
              </a:rPr>
              <a:t>Ιανουάριος 2026</a:t>
            </a:r>
          </a:p>
          <a:p>
            <a:pPr rtl="0"/>
            <a:endParaRPr lang="el-GR" noProof="1"/>
          </a:p>
        </p:txBody>
      </p:sp>
      <p:pic>
        <p:nvPicPr>
          <p:cNvPr id="8" name="Εικόνα 7">
            <a:extLst>
              <a:ext uri="{FF2B5EF4-FFF2-40B4-BE49-F238E27FC236}">
                <a16:creationId xmlns:a16="http://schemas.microsoft.com/office/drawing/2014/main" id="{1BC35123-FA58-B451-8646-F3DDCB2C21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48358" y="3853542"/>
            <a:ext cx="1409700" cy="1419225"/>
          </a:xfrm>
          <a:prstGeom prst="rect">
            <a:avLst/>
          </a:prstGeom>
        </p:spPr>
      </p:pic>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254157-397D-9279-ADD3-FDEAB2053F62}"/>
              </a:ext>
            </a:extLst>
          </p:cNvPr>
          <p:cNvSpPr>
            <a:spLocks noGrp="1"/>
          </p:cNvSpPr>
          <p:nvPr>
            <p:ph type="title"/>
          </p:nvPr>
        </p:nvSpPr>
        <p:spPr/>
        <p:txBody>
          <a:bodyPr/>
          <a:lstStyle/>
          <a:p>
            <a:r>
              <a:rPr lang="el-GR" dirty="0"/>
              <a:t>Δημογραφικά στοιχεία δείγματος</a:t>
            </a:r>
          </a:p>
        </p:txBody>
      </p:sp>
      <p:pic>
        <p:nvPicPr>
          <p:cNvPr id="6" name="Θέση περιεχομένου 5" descr="Εικόνα που περιέχει κείμενο, στιγμιότυπο οθόνης, διάγραμμα, γράφημα&#10;&#10;Το περιεχόμενο που δημιουργείται από AI ενδέχεται να είναι εσφαλμένο.">
            <a:extLst>
              <a:ext uri="{FF2B5EF4-FFF2-40B4-BE49-F238E27FC236}">
                <a16:creationId xmlns:a16="http://schemas.microsoft.com/office/drawing/2014/main" id="{970330FA-3226-0002-C224-D1011574E91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7833" y="1757680"/>
            <a:ext cx="9894807" cy="4188663"/>
          </a:xfrm>
        </p:spPr>
      </p:pic>
      <p:sp>
        <p:nvSpPr>
          <p:cNvPr id="4" name="Θέση αριθμού διαφάνειας 3">
            <a:extLst>
              <a:ext uri="{FF2B5EF4-FFF2-40B4-BE49-F238E27FC236}">
                <a16:creationId xmlns:a16="http://schemas.microsoft.com/office/drawing/2014/main" id="{04BB3D1E-24A5-DAE3-B219-705C1AD66CA7}"/>
              </a:ext>
            </a:extLst>
          </p:cNvPr>
          <p:cNvSpPr>
            <a:spLocks noGrp="1"/>
          </p:cNvSpPr>
          <p:nvPr>
            <p:ph type="sldNum" sz="quarter" idx="12"/>
          </p:nvPr>
        </p:nvSpPr>
        <p:spPr/>
        <p:txBody>
          <a:bodyPr/>
          <a:lstStyle/>
          <a:p>
            <a:pPr rtl="0"/>
            <a:fld id="{0FF54DE5-C571-48E8-A5BC-B369434E2F44}" type="slidenum">
              <a:rPr lang="el-GR" noProof="0" smtClean="0"/>
              <a:t>10</a:t>
            </a:fld>
            <a:endParaRPr lang="el-GR" noProof="0"/>
          </a:p>
        </p:txBody>
      </p:sp>
    </p:spTree>
    <p:extLst>
      <p:ext uri="{BB962C8B-B14F-4D97-AF65-F5344CB8AC3E}">
        <p14:creationId xmlns:p14="http://schemas.microsoft.com/office/powerpoint/2010/main" val="1896879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E9CFE2-DB83-4542-C060-868FBB2421DB}"/>
              </a:ext>
            </a:extLst>
          </p:cNvPr>
          <p:cNvSpPr>
            <a:spLocks noGrp="1"/>
          </p:cNvSpPr>
          <p:nvPr>
            <p:ph type="title"/>
          </p:nvPr>
        </p:nvSpPr>
        <p:spPr/>
        <p:txBody>
          <a:bodyPr/>
          <a:lstStyle/>
          <a:p>
            <a:r>
              <a:rPr lang="el-GR" dirty="0"/>
              <a:t>Κύρια Ευρήματα Της Έρευνας _ Αντιλήψεις για τον ρόλο της αξιολόγησης </a:t>
            </a:r>
            <a:r>
              <a:rPr lang="en-US" dirty="0"/>
              <a:t>(RQ10)</a:t>
            </a:r>
            <a:endParaRPr lang="el-GR" dirty="0"/>
          </a:p>
        </p:txBody>
      </p:sp>
      <p:sp>
        <p:nvSpPr>
          <p:cNvPr id="3" name="Θέση περιεχομένου 2">
            <a:extLst>
              <a:ext uri="{FF2B5EF4-FFF2-40B4-BE49-F238E27FC236}">
                <a16:creationId xmlns:a16="http://schemas.microsoft.com/office/drawing/2014/main" id="{9011B85D-39C4-0CD5-100C-22D5AA1ABEC8}"/>
              </a:ext>
            </a:extLst>
          </p:cNvPr>
          <p:cNvSpPr>
            <a:spLocks noGrp="1"/>
          </p:cNvSpPr>
          <p:nvPr>
            <p:ph idx="1"/>
          </p:nvPr>
        </p:nvSpPr>
        <p:spPr/>
        <p:txBody>
          <a:bodyPr>
            <a:normAutofit/>
          </a:bodyPr>
          <a:lstStyle/>
          <a:p>
            <a:r>
              <a:rPr lang="el-GR" dirty="0"/>
              <a:t>Θετική στάση απέναντι στην αξιολόγηση όταν έχει ανατροφοδοτική χαρακτήρα.</a:t>
            </a:r>
          </a:p>
          <a:p>
            <a:r>
              <a:rPr lang="el-GR" b="1" dirty="0"/>
              <a:t>Κύρια Ευρήματα:</a:t>
            </a:r>
          </a:p>
          <a:p>
            <a:pPr marL="0" indent="0">
              <a:buNone/>
            </a:pPr>
            <a:r>
              <a:rPr lang="el-GR" b="1" dirty="0"/>
              <a:t>Η αξιολόγηση:</a:t>
            </a:r>
          </a:p>
          <a:p>
            <a:pPr marL="457200" indent="-457200">
              <a:buFont typeface="+mj-lt"/>
              <a:buAutoNum type="arabicPeriod"/>
            </a:pPr>
            <a:r>
              <a:rPr lang="el-GR" i="1" dirty="0"/>
              <a:t>αναγνωρίζεται ως Εργαλείο βελτίωσης</a:t>
            </a:r>
            <a:r>
              <a:rPr lang="en-US" i="1" dirty="0"/>
              <a:t> (63,6%)</a:t>
            </a:r>
            <a:endParaRPr lang="el-GR" i="1" dirty="0"/>
          </a:p>
          <a:p>
            <a:pPr marL="457200" indent="-457200">
              <a:buFont typeface="+mj-lt"/>
              <a:buAutoNum type="arabicPeriod"/>
            </a:pPr>
            <a:r>
              <a:rPr lang="el-GR" i="1" dirty="0"/>
              <a:t>συμβάλει στη συνολική αναβάθμιση της εκπαίδευσης (65,7%).</a:t>
            </a:r>
          </a:p>
          <a:p>
            <a:pPr marL="457200" indent="-457200">
              <a:buFont typeface="+mj-lt"/>
              <a:buAutoNum type="arabicPeriod"/>
            </a:pPr>
            <a:r>
              <a:rPr lang="el-GR" i="1" dirty="0"/>
              <a:t>Αναγνωρίζεται ως μηχανισμός εντοπισμού επιμορφωτικών αναγκών</a:t>
            </a:r>
            <a:r>
              <a:rPr lang="en-US" i="1" dirty="0"/>
              <a:t> (59,6%)</a:t>
            </a:r>
            <a:endParaRPr lang="el-GR" i="1" dirty="0"/>
          </a:p>
          <a:p>
            <a:pPr marL="457200" indent="-457200">
              <a:buFont typeface="+mj-lt"/>
              <a:buAutoNum type="arabicPeriod"/>
            </a:pPr>
            <a:r>
              <a:rPr lang="el-GR" i="1" dirty="0"/>
              <a:t>Μόνο 30,3% τη βλέπει ως εργαλείο ελέγχου</a:t>
            </a:r>
          </a:p>
          <a:p>
            <a:pPr marL="457200" indent="-457200">
              <a:buFont typeface="+mj-lt"/>
              <a:buAutoNum type="arabicPeriod"/>
            </a:pPr>
            <a:r>
              <a:rPr lang="el-GR" i="1" dirty="0"/>
              <a:t>Προκαλεί άγχος (63,6%)</a:t>
            </a:r>
          </a:p>
        </p:txBody>
      </p:sp>
      <p:sp>
        <p:nvSpPr>
          <p:cNvPr id="4" name="Θέση αριθμού διαφάνειας 3">
            <a:extLst>
              <a:ext uri="{FF2B5EF4-FFF2-40B4-BE49-F238E27FC236}">
                <a16:creationId xmlns:a16="http://schemas.microsoft.com/office/drawing/2014/main" id="{899DBF2A-6124-FE66-AFB3-67B10C08D0E8}"/>
              </a:ext>
            </a:extLst>
          </p:cNvPr>
          <p:cNvSpPr>
            <a:spLocks noGrp="1"/>
          </p:cNvSpPr>
          <p:nvPr>
            <p:ph type="sldNum" sz="quarter" idx="12"/>
          </p:nvPr>
        </p:nvSpPr>
        <p:spPr/>
        <p:txBody>
          <a:bodyPr/>
          <a:lstStyle/>
          <a:p>
            <a:pPr rtl="0"/>
            <a:fld id="{0FF54DE5-C571-48E8-A5BC-B369434E2F44}" type="slidenum">
              <a:rPr lang="el-GR" noProof="0" smtClean="0"/>
              <a:t>11</a:t>
            </a:fld>
            <a:endParaRPr lang="el-GR" noProof="0"/>
          </a:p>
        </p:txBody>
      </p:sp>
    </p:spTree>
    <p:extLst>
      <p:ext uri="{BB962C8B-B14F-4D97-AF65-F5344CB8AC3E}">
        <p14:creationId xmlns:p14="http://schemas.microsoft.com/office/powerpoint/2010/main" val="4071769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6BD2DC-4D73-0811-EE85-F8F37FE7BFCE}"/>
              </a:ext>
            </a:extLst>
          </p:cNvPr>
          <p:cNvSpPr>
            <a:spLocks noGrp="1"/>
          </p:cNvSpPr>
          <p:nvPr>
            <p:ph type="title"/>
          </p:nvPr>
        </p:nvSpPr>
        <p:spPr/>
        <p:txBody>
          <a:bodyPr/>
          <a:lstStyle/>
          <a:p>
            <a:r>
              <a:rPr lang="el-GR" dirty="0"/>
              <a:t>Αξιολόγηση και επαγγελματική ανάπτυξη (</a:t>
            </a:r>
            <a:r>
              <a:rPr lang="en-US" dirty="0"/>
              <a:t>RQ2)</a:t>
            </a:r>
            <a:endParaRPr lang="el-GR" dirty="0"/>
          </a:p>
        </p:txBody>
      </p:sp>
      <p:sp>
        <p:nvSpPr>
          <p:cNvPr id="3" name="Θέση περιεχομένου 2">
            <a:extLst>
              <a:ext uri="{FF2B5EF4-FFF2-40B4-BE49-F238E27FC236}">
                <a16:creationId xmlns:a16="http://schemas.microsoft.com/office/drawing/2014/main" id="{A158A62D-6E6D-13D8-E6CC-CE129D940F52}"/>
              </a:ext>
            </a:extLst>
          </p:cNvPr>
          <p:cNvSpPr>
            <a:spLocks noGrp="1"/>
          </p:cNvSpPr>
          <p:nvPr>
            <p:ph idx="1"/>
          </p:nvPr>
        </p:nvSpPr>
        <p:spPr/>
        <p:txBody>
          <a:bodyPr/>
          <a:lstStyle/>
          <a:p>
            <a:pPr>
              <a:buFont typeface="Arial" panose="020B0604020202020204" pitchFamily="34" charset="0"/>
              <a:buChar char="•"/>
            </a:pPr>
            <a:r>
              <a:rPr lang="el-GR" dirty="0"/>
              <a:t>62,6%: ενισχύει τον αναστοχασμό</a:t>
            </a:r>
          </a:p>
          <a:p>
            <a:pPr>
              <a:buFont typeface="Arial" panose="020B0604020202020204" pitchFamily="34" charset="0"/>
              <a:buChar char="•"/>
            </a:pPr>
            <a:r>
              <a:rPr lang="el-GR" dirty="0"/>
              <a:t>58,6%: βοηθά στον εντοπισμό προσωπικών αναγκών βελτίωσης</a:t>
            </a:r>
          </a:p>
          <a:p>
            <a:pPr>
              <a:buFont typeface="Arial" panose="020B0604020202020204" pitchFamily="34" charset="0"/>
              <a:buChar char="•"/>
            </a:pPr>
            <a:r>
              <a:rPr lang="el-GR" dirty="0"/>
              <a:t>47,5%: παρακινεί στη θέσπιση επαγγελματικών στόχων</a:t>
            </a:r>
          </a:p>
          <a:p>
            <a:pPr>
              <a:buFont typeface="Arial" panose="020B0604020202020204" pitchFamily="34" charset="0"/>
              <a:buChar char="•"/>
            </a:pPr>
            <a:r>
              <a:rPr lang="el-GR" dirty="0"/>
              <a:t>51,5%: μπορεί να αξιοποιηθεί για συνεχή επιμόρφωση</a:t>
            </a:r>
          </a:p>
          <a:p>
            <a:pPr>
              <a:buFont typeface="Arial" panose="020B0604020202020204" pitchFamily="34" charset="0"/>
              <a:buChar char="•"/>
            </a:pPr>
            <a:r>
              <a:rPr lang="el-GR" dirty="0"/>
              <a:t>Χαμηλότερη επίδραση στη συνεργασία (37,4%)</a:t>
            </a:r>
          </a:p>
          <a:p>
            <a:pPr>
              <a:buNone/>
            </a:pPr>
            <a:r>
              <a:rPr lang="el-GR" b="1" dirty="0"/>
              <a:t>Ερμηνεία</a:t>
            </a:r>
            <a:r>
              <a:rPr lang="el-GR" dirty="0"/>
              <a:t>:</a:t>
            </a:r>
            <a:endParaRPr lang="en-US" dirty="0"/>
          </a:p>
          <a:p>
            <a:pPr>
              <a:buNone/>
            </a:pPr>
            <a:r>
              <a:rPr lang="el-GR" dirty="0"/>
              <a:t>Η αξιολόγηση λειτουργεί κυρίως </a:t>
            </a:r>
            <a:r>
              <a:rPr lang="el-GR" b="1" dirty="0"/>
              <a:t>σε ατομικό επίπεδο ανάπτυξης</a:t>
            </a:r>
            <a:r>
              <a:rPr lang="el-GR" dirty="0"/>
              <a:t>, λιγότερο συλλογικά.</a:t>
            </a:r>
          </a:p>
          <a:p>
            <a:pPr marL="0" indent="0">
              <a:buNone/>
            </a:pPr>
            <a:endParaRPr lang="el-GR" dirty="0"/>
          </a:p>
        </p:txBody>
      </p:sp>
      <p:sp>
        <p:nvSpPr>
          <p:cNvPr id="4" name="Θέση αριθμού διαφάνειας 3">
            <a:extLst>
              <a:ext uri="{FF2B5EF4-FFF2-40B4-BE49-F238E27FC236}">
                <a16:creationId xmlns:a16="http://schemas.microsoft.com/office/drawing/2014/main" id="{AB03E5D2-8F1A-DF18-D3F4-7D4A47F8249D}"/>
              </a:ext>
            </a:extLst>
          </p:cNvPr>
          <p:cNvSpPr>
            <a:spLocks noGrp="1"/>
          </p:cNvSpPr>
          <p:nvPr>
            <p:ph type="sldNum" sz="quarter" idx="12"/>
          </p:nvPr>
        </p:nvSpPr>
        <p:spPr/>
        <p:txBody>
          <a:bodyPr/>
          <a:lstStyle/>
          <a:p>
            <a:pPr rtl="0"/>
            <a:fld id="{0FF54DE5-C571-48E8-A5BC-B369434E2F44}" type="slidenum">
              <a:rPr lang="el-GR" noProof="0" smtClean="0"/>
              <a:t>12</a:t>
            </a:fld>
            <a:endParaRPr lang="el-GR" noProof="0"/>
          </a:p>
        </p:txBody>
      </p:sp>
    </p:spTree>
    <p:extLst>
      <p:ext uri="{BB962C8B-B14F-4D97-AF65-F5344CB8AC3E}">
        <p14:creationId xmlns:p14="http://schemas.microsoft.com/office/powerpoint/2010/main" val="1327523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033B4B4-89E3-6795-0250-DB52E79B0577}"/>
              </a:ext>
            </a:extLst>
          </p:cNvPr>
          <p:cNvSpPr>
            <a:spLocks noGrp="1"/>
          </p:cNvSpPr>
          <p:nvPr>
            <p:ph type="title"/>
          </p:nvPr>
        </p:nvSpPr>
        <p:spPr/>
        <p:txBody>
          <a:bodyPr/>
          <a:lstStyle/>
          <a:p>
            <a:r>
              <a:rPr lang="el-GR" dirty="0"/>
              <a:t>Προϋποθέσεις αποτελεσματικής σύνδεσης</a:t>
            </a:r>
            <a:r>
              <a:rPr lang="en-US" dirty="0"/>
              <a:t>(RQ3)</a:t>
            </a:r>
            <a:endParaRPr lang="el-GR" dirty="0"/>
          </a:p>
        </p:txBody>
      </p:sp>
      <p:sp>
        <p:nvSpPr>
          <p:cNvPr id="3" name="Θέση περιεχομένου 2">
            <a:extLst>
              <a:ext uri="{FF2B5EF4-FFF2-40B4-BE49-F238E27FC236}">
                <a16:creationId xmlns:a16="http://schemas.microsoft.com/office/drawing/2014/main" id="{1E1F5921-3AE7-3FCD-C462-5E3FE778DDEA}"/>
              </a:ext>
            </a:extLst>
          </p:cNvPr>
          <p:cNvSpPr>
            <a:spLocks noGrp="1"/>
          </p:cNvSpPr>
          <p:nvPr>
            <p:ph idx="1"/>
          </p:nvPr>
        </p:nvSpPr>
        <p:spPr/>
        <p:txBody>
          <a:bodyPr/>
          <a:lstStyle/>
          <a:p>
            <a:pPr>
              <a:buNone/>
            </a:pPr>
            <a:r>
              <a:rPr lang="el-GR" b="1" dirty="0"/>
              <a:t>Αδύναμα σημεία συστήματος</a:t>
            </a:r>
            <a:endParaRPr lang="el-GR" dirty="0"/>
          </a:p>
          <a:p>
            <a:pPr>
              <a:buFont typeface="Arial" panose="020B0604020202020204" pitchFamily="34" charset="0"/>
              <a:buChar char="•"/>
            </a:pPr>
            <a:r>
              <a:rPr lang="el-GR" dirty="0"/>
              <a:t>Δικαιοσύνη &amp; αντικειμενικότητα: 16,2%</a:t>
            </a:r>
          </a:p>
          <a:p>
            <a:pPr>
              <a:buFont typeface="Arial" panose="020B0604020202020204" pitchFamily="34" charset="0"/>
              <a:buChar char="•"/>
            </a:pPr>
            <a:r>
              <a:rPr lang="el-GR" dirty="0"/>
              <a:t>Εμπιστοσύνη στη διαδικασία: 27,3%</a:t>
            </a:r>
          </a:p>
          <a:p>
            <a:pPr>
              <a:buFont typeface="Arial" panose="020B0604020202020204" pitchFamily="34" charset="0"/>
              <a:buChar char="•"/>
            </a:pPr>
            <a:r>
              <a:rPr lang="el-GR" dirty="0"/>
              <a:t>Ποιοτική ανατροφοδότηση: 16,2%</a:t>
            </a:r>
          </a:p>
          <a:p>
            <a:pPr>
              <a:buNone/>
            </a:pPr>
            <a:r>
              <a:rPr lang="el-GR" b="1" dirty="0"/>
              <a:t>Ισχυρά σημεία (δυνητικά)</a:t>
            </a:r>
            <a:endParaRPr lang="el-GR" dirty="0"/>
          </a:p>
          <a:p>
            <a:pPr>
              <a:buFont typeface="Arial" panose="020B0604020202020204" pitchFamily="34" charset="0"/>
              <a:buChar char="•"/>
            </a:pPr>
            <a:r>
              <a:rPr lang="el-GR" dirty="0"/>
              <a:t>73,7%: η αξιολόγηση μπορεί να αναδείξει πραγματικές ανάγκες</a:t>
            </a:r>
          </a:p>
          <a:p>
            <a:pPr>
              <a:buFont typeface="Arial" panose="020B0604020202020204" pitchFamily="34" charset="0"/>
              <a:buChar char="•"/>
            </a:pPr>
            <a:r>
              <a:rPr lang="el-GR" dirty="0"/>
              <a:t>70,7%: μπορεί να οδηγήσει σε στοχευμένα επιμορφωτικά προγράμματα</a:t>
            </a:r>
          </a:p>
          <a:p>
            <a:pPr marL="0" indent="0">
              <a:buNone/>
            </a:pPr>
            <a:endParaRPr lang="el-GR" dirty="0"/>
          </a:p>
        </p:txBody>
      </p:sp>
      <p:sp>
        <p:nvSpPr>
          <p:cNvPr id="4" name="Θέση αριθμού διαφάνειας 3">
            <a:extLst>
              <a:ext uri="{FF2B5EF4-FFF2-40B4-BE49-F238E27FC236}">
                <a16:creationId xmlns:a16="http://schemas.microsoft.com/office/drawing/2014/main" id="{3037710B-F394-5CA7-EDA9-3334EA76ED3D}"/>
              </a:ext>
            </a:extLst>
          </p:cNvPr>
          <p:cNvSpPr>
            <a:spLocks noGrp="1"/>
          </p:cNvSpPr>
          <p:nvPr>
            <p:ph type="sldNum" sz="quarter" idx="12"/>
          </p:nvPr>
        </p:nvSpPr>
        <p:spPr/>
        <p:txBody>
          <a:bodyPr/>
          <a:lstStyle/>
          <a:p>
            <a:pPr rtl="0"/>
            <a:fld id="{0FF54DE5-C571-48E8-A5BC-B369434E2F44}" type="slidenum">
              <a:rPr lang="el-GR" noProof="0" smtClean="0"/>
              <a:t>13</a:t>
            </a:fld>
            <a:endParaRPr lang="el-GR" noProof="0"/>
          </a:p>
        </p:txBody>
      </p:sp>
    </p:spTree>
    <p:extLst>
      <p:ext uri="{BB962C8B-B14F-4D97-AF65-F5344CB8AC3E}">
        <p14:creationId xmlns:p14="http://schemas.microsoft.com/office/powerpoint/2010/main" val="4260880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535F2C-257F-2490-5308-C41156FFE29A}"/>
              </a:ext>
            </a:extLst>
          </p:cNvPr>
          <p:cNvSpPr>
            <a:spLocks noGrp="1"/>
          </p:cNvSpPr>
          <p:nvPr>
            <p:ph type="title"/>
          </p:nvPr>
        </p:nvSpPr>
        <p:spPr/>
        <p:txBody>
          <a:bodyPr/>
          <a:lstStyle/>
          <a:p>
            <a:r>
              <a:rPr lang="el-GR" dirty="0"/>
              <a:t>Συσχετίσεις μεταβλητών </a:t>
            </a:r>
          </a:p>
        </p:txBody>
      </p:sp>
      <p:sp>
        <p:nvSpPr>
          <p:cNvPr id="3" name="Θέση περιεχομένου 2">
            <a:extLst>
              <a:ext uri="{FF2B5EF4-FFF2-40B4-BE49-F238E27FC236}">
                <a16:creationId xmlns:a16="http://schemas.microsoft.com/office/drawing/2014/main" id="{017656C8-FD0E-CD22-BC95-DE5673D3BB91}"/>
              </a:ext>
            </a:extLst>
          </p:cNvPr>
          <p:cNvSpPr>
            <a:spLocks noGrp="1"/>
          </p:cNvSpPr>
          <p:nvPr>
            <p:ph idx="1"/>
          </p:nvPr>
        </p:nvSpPr>
        <p:spPr/>
        <p:txBody>
          <a:bodyPr/>
          <a:lstStyle/>
          <a:p>
            <a:pPr>
              <a:buNone/>
            </a:pPr>
            <a:r>
              <a:rPr lang="el-GR" b="1" dirty="0"/>
              <a:t>Ενδεικτικά ευρήματα:</a:t>
            </a:r>
          </a:p>
          <a:p>
            <a:pPr>
              <a:buFont typeface="Arial" panose="020B0604020202020204" pitchFamily="34" charset="0"/>
              <a:buChar char="•"/>
            </a:pPr>
            <a:r>
              <a:rPr lang="el-GR" dirty="0"/>
              <a:t>Υποστηρικτικός χαρακτήρας αξιολόγησης ↔ Αναστοχασμός (θετική συσχέτιση)</a:t>
            </a:r>
          </a:p>
          <a:p>
            <a:pPr>
              <a:buFont typeface="Arial" panose="020B0604020202020204" pitchFamily="34" charset="0"/>
              <a:buChar char="•"/>
            </a:pPr>
            <a:r>
              <a:rPr lang="el-GR" dirty="0"/>
              <a:t>Δικαιοσύνη ↔ Εμπιστοσύνη στο σύστημα</a:t>
            </a:r>
          </a:p>
          <a:p>
            <a:pPr>
              <a:buFont typeface="Arial" panose="020B0604020202020204" pitchFamily="34" charset="0"/>
              <a:buChar char="•"/>
            </a:pPr>
            <a:r>
              <a:rPr lang="el-GR" dirty="0"/>
              <a:t>Ποιότητα ανατροφοδότησης ↔ Αποτελεσματικότητα επιμόρφωσης</a:t>
            </a:r>
          </a:p>
          <a:p>
            <a:pPr>
              <a:buFont typeface="Arial" panose="020B0604020202020204" pitchFamily="34" charset="0"/>
              <a:buChar char="•"/>
            </a:pPr>
            <a:r>
              <a:rPr lang="el-GR" dirty="0"/>
              <a:t>Άγχος ↔ Αντίληψη ελεγκτικού χαρακτήρα</a:t>
            </a:r>
          </a:p>
          <a:p>
            <a:pPr marL="0" indent="0">
              <a:buNone/>
            </a:pPr>
            <a:endParaRPr lang="el-GR" dirty="0"/>
          </a:p>
          <a:p>
            <a:pPr>
              <a:buNone/>
            </a:pPr>
            <a:r>
              <a:rPr lang="el-GR" b="1" dirty="0"/>
              <a:t>Συμπέρασμα</a:t>
            </a:r>
            <a:r>
              <a:rPr lang="el-GR" dirty="0"/>
              <a:t>:</a:t>
            </a:r>
          </a:p>
          <a:p>
            <a:pPr>
              <a:buNone/>
            </a:pPr>
            <a:r>
              <a:rPr lang="el-GR" dirty="0"/>
              <a:t>Η στάση απέναντι στην αξιολόγηση καθορίζει τη δυνατότητα αξιοποίησής της.</a:t>
            </a:r>
          </a:p>
          <a:p>
            <a:pPr marL="0" indent="0">
              <a:buNone/>
            </a:pPr>
            <a:endParaRPr lang="el-GR" dirty="0"/>
          </a:p>
        </p:txBody>
      </p:sp>
      <p:sp>
        <p:nvSpPr>
          <p:cNvPr id="4" name="Θέση αριθμού διαφάνειας 3">
            <a:extLst>
              <a:ext uri="{FF2B5EF4-FFF2-40B4-BE49-F238E27FC236}">
                <a16:creationId xmlns:a16="http://schemas.microsoft.com/office/drawing/2014/main" id="{DAF415D7-1032-A7AC-E931-D563150E40D7}"/>
              </a:ext>
            </a:extLst>
          </p:cNvPr>
          <p:cNvSpPr>
            <a:spLocks noGrp="1"/>
          </p:cNvSpPr>
          <p:nvPr>
            <p:ph type="sldNum" sz="quarter" idx="12"/>
          </p:nvPr>
        </p:nvSpPr>
        <p:spPr/>
        <p:txBody>
          <a:bodyPr/>
          <a:lstStyle/>
          <a:p>
            <a:pPr rtl="0"/>
            <a:fld id="{0FF54DE5-C571-48E8-A5BC-B369434E2F44}" type="slidenum">
              <a:rPr lang="el-GR" noProof="0" smtClean="0"/>
              <a:t>14</a:t>
            </a:fld>
            <a:endParaRPr lang="el-GR" noProof="0"/>
          </a:p>
        </p:txBody>
      </p:sp>
    </p:spTree>
    <p:extLst>
      <p:ext uri="{BB962C8B-B14F-4D97-AF65-F5344CB8AC3E}">
        <p14:creationId xmlns:p14="http://schemas.microsoft.com/office/powerpoint/2010/main" val="1838344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777F29-DF01-400C-6385-1FC8933EBF2F}"/>
              </a:ext>
            </a:extLst>
          </p:cNvPr>
          <p:cNvSpPr>
            <a:spLocks noGrp="1"/>
          </p:cNvSpPr>
          <p:nvPr>
            <p:ph type="title"/>
          </p:nvPr>
        </p:nvSpPr>
        <p:spPr/>
        <p:txBody>
          <a:bodyPr/>
          <a:lstStyle/>
          <a:p>
            <a:r>
              <a:rPr lang="el-GR" dirty="0"/>
              <a:t>Συζήτηση των Αποτελεσμάτων </a:t>
            </a:r>
          </a:p>
        </p:txBody>
      </p:sp>
      <p:sp>
        <p:nvSpPr>
          <p:cNvPr id="3" name="Θέση περιεχομένου 2">
            <a:extLst>
              <a:ext uri="{FF2B5EF4-FFF2-40B4-BE49-F238E27FC236}">
                <a16:creationId xmlns:a16="http://schemas.microsoft.com/office/drawing/2014/main" id="{A4384A94-03C3-D82A-E18E-A2C04EEA9BF9}"/>
              </a:ext>
            </a:extLst>
          </p:cNvPr>
          <p:cNvSpPr>
            <a:spLocks noGrp="1"/>
          </p:cNvSpPr>
          <p:nvPr>
            <p:ph idx="1"/>
          </p:nvPr>
        </p:nvSpPr>
        <p:spPr/>
        <p:txBody>
          <a:bodyPr/>
          <a:lstStyle/>
          <a:p>
            <a:pPr>
              <a:buFont typeface="Arial" panose="020B0604020202020204" pitchFamily="34" charset="0"/>
              <a:buChar char="•"/>
            </a:pPr>
            <a:r>
              <a:rPr lang="el-GR" sz="2400" dirty="0"/>
              <a:t>Τα ευρήματα </a:t>
            </a:r>
            <a:r>
              <a:rPr lang="el-GR" sz="2400" b="1" dirty="0"/>
              <a:t>συμφωνούν με τη διεθνή βιβλιογραφία</a:t>
            </a:r>
            <a:r>
              <a:rPr lang="el-GR" sz="2400" dirty="0"/>
              <a:t>:</a:t>
            </a:r>
          </a:p>
          <a:p>
            <a:pPr marL="0" indent="0">
              <a:buNone/>
            </a:pPr>
            <a:r>
              <a:rPr lang="el-GR" sz="2400" i="1" dirty="0"/>
              <a:t>Αναπτυξιακή αξιολόγηση → επαγγελματική μάθηση</a:t>
            </a:r>
            <a:br>
              <a:rPr lang="el-GR" sz="2400" i="1" dirty="0"/>
            </a:br>
            <a:r>
              <a:rPr lang="el-GR" sz="2400" i="1" dirty="0"/>
              <a:t>(</a:t>
            </a:r>
            <a:r>
              <a:rPr lang="el-GR" sz="2400" i="1" dirty="0" err="1"/>
              <a:t>Darling-Hammond</a:t>
            </a:r>
            <a:r>
              <a:rPr lang="el-GR" sz="2400" i="1" dirty="0"/>
              <a:t>, </a:t>
            </a:r>
            <a:r>
              <a:rPr lang="el-GR" sz="2400" i="1" dirty="0" err="1"/>
              <a:t>Fullan</a:t>
            </a:r>
            <a:r>
              <a:rPr lang="el-GR" sz="2400" i="1" dirty="0"/>
              <a:t>)</a:t>
            </a:r>
          </a:p>
          <a:p>
            <a:pPr>
              <a:buFont typeface="Arial" panose="020B0604020202020204" pitchFamily="34" charset="0"/>
              <a:buChar char="•"/>
            </a:pPr>
            <a:r>
              <a:rPr lang="el-GR" sz="2400" dirty="0"/>
              <a:t>Επιβεβαιώνεται η σημασία:</a:t>
            </a:r>
          </a:p>
          <a:p>
            <a:pPr marL="742950" lvl="1" indent="-285750">
              <a:buFont typeface="Arial" panose="020B0604020202020204" pitchFamily="34" charset="0"/>
              <a:buChar char="•"/>
            </a:pPr>
            <a:r>
              <a:rPr lang="el-GR" sz="2400" dirty="0"/>
              <a:t>εμπιστοσύνης</a:t>
            </a:r>
          </a:p>
          <a:p>
            <a:pPr marL="742950" lvl="1" indent="-285750">
              <a:buFont typeface="Arial" panose="020B0604020202020204" pitchFamily="34" charset="0"/>
              <a:buChar char="•"/>
            </a:pPr>
            <a:r>
              <a:rPr lang="el-GR" sz="2400" dirty="0"/>
              <a:t>ανατροφοδότησης</a:t>
            </a:r>
          </a:p>
          <a:p>
            <a:pPr marL="742950" lvl="1" indent="-285750">
              <a:buFont typeface="Arial" panose="020B0604020202020204" pitchFamily="34" charset="0"/>
              <a:buChar char="•"/>
            </a:pPr>
            <a:r>
              <a:rPr lang="el-GR" sz="2400" dirty="0"/>
              <a:t>σύνδεσης με πραγματικές ανάγκες</a:t>
            </a:r>
          </a:p>
          <a:p>
            <a:pPr>
              <a:buFont typeface="Arial" panose="020B0604020202020204" pitchFamily="34" charset="0"/>
              <a:buChar char="•"/>
            </a:pPr>
            <a:r>
              <a:rPr lang="el-GR" sz="2400" dirty="0"/>
              <a:t>Η ελληνική πραγματικότητα δείχνει:</a:t>
            </a:r>
          </a:p>
          <a:p>
            <a:pPr marL="742950" lvl="1" indent="-285750">
              <a:buFont typeface="Arial" panose="020B0604020202020204" pitchFamily="34" charset="0"/>
              <a:buChar char="•"/>
            </a:pPr>
            <a:r>
              <a:rPr lang="el-GR" sz="2400" dirty="0"/>
              <a:t>θετική διάθεση</a:t>
            </a:r>
          </a:p>
          <a:p>
            <a:pPr marL="742950" lvl="1" indent="-285750">
              <a:buFont typeface="Arial" panose="020B0604020202020204" pitchFamily="34" charset="0"/>
              <a:buChar char="•"/>
            </a:pPr>
            <a:r>
              <a:rPr lang="el-GR" sz="2400" dirty="0"/>
              <a:t>αλλά χαμηλή θεσμική εμπιστοσύνη</a:t>
            </a:r>
          </a:p>
          <a:p>
            <a:endParaRPr lang="el-GR" dirty="0"/>
          </a:p>
        </p:txBody>
      </p:sp>
      <p:sp>
        <p:nvSpPr>
          <p:cNvPr id="4" name="Θέση αριθμού διαφάνειας 3">
            <a:extLst>
              <a:ext uri="{FF2B5EF4-FFF2-40B4-BE49-F238E27FC236}">
                <a16:creationId xmlns:a16="http://schemas.microsoft.com/office/drawing/2014/main" id="{B90D2528-3D05-26CE-4007-CACB55FC3FCF}"/>
              </a:ext>
            </a:extLst>
          </p:cNvPr>
          <p:cNvSpPr>
            <a:spLocks noGrp="1"/>
          </p:cNvSpPr>
          <p:nvPr>
            <p:ph type="sldNum" sz="quarter" idx="12"/>
          </p:nvPr>
        </p:nvSpPr>
        <p:spPr/>
        <p:txBody>
          <a:bodyPr/>
          <a:lstStyle/>
          <a:p>
            <a:pPr rtl="0"/>
            <a:fld id="{0FF54DE5-C571-48E8-A5BC-B369434E2F44}" type="slidenum">
              <a:rPr lang="el-GR" noProof="0" smtClean="0"/>
              <a:t>15</a:t>
            </a:fld>
            <a:endParaRPr lang="el-GR" noProof="0"/>
          </a:p>
        </p:txBody>
      </p:sp>
    </p:spTree>
    <p:extLst>
      <p:ext uri="{BB962C8B-B14F-4D97-AF65-F5344CB8AC3E}">
        <p14:creationId xmlns:p14="http://schemas.microsoft.com/office/powerpoint/2010/main" val="845318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4808C2-9060-2E22-20E1-553AB21F5907}"/>
              </a:ext>
            </a:extLst>
          </p:cNvPr>
          <p:cNvSpPr>
            <a:spLocks noGrp="1"/>
          </p:cNvSpPr>
          <p:nvPr>
            <p:ph type="title"/>
          </p:nvPr>
        </p:nvSpPr>
        <p:spPr/>
        <p:txBody>
          <a:bodyPr/>
          <a:lstStyle/>
          <a:p>
            <a:r>
              <a:rPr lang="el-GR" dirty="0"/>
              <a:t>Συμπεράσματα &amp; Προτάσεις</a:t>
            </a:r>
          </a:p>
        </p:txBody>
      </p:sp>
      <p:sp>
        <p:nvSpPr>
          <p:cNvPr id="3" name="Θέση περιεχομένου 2">
            <a:extLst>
              <a:ext uri="{FF2B5EF4-FFF2-40B4-BE49-F238E27FC236}">
                <a16:creationId xmlns:a16="http://schemas.microsoft.com/office/drawing/2014/main" id="{D6F7B08F-91C5-688D-E584-2F1FF78327CB}"/>
              </a:ext>
            </a:extLst>
          </p:cNvPr>
          <p:cNvSpPr>
            <a:spLocks noGrp="1"/>
          </p:cNvSpPr>
          <p:nvPr>
            <p:ph idx="1"/>
          </p:nvPr>
        </p:nvSpPr>
        <p:spPr/>
        <p:txBody>
          <a:bodyPr>
            <a:normAutofit/>
          </a:bodyPr>
          <a:lstStyle/>
          <a:p>
            <a:r>
              <a:rPr lang="el-GR" dirty="0"/>
              <a:t>Οι εκπαιδευτικοί δεν απορρίπτουν την αξιολόγηση.</a:t>
            </a:r>
          </a:p>
          <a:p>
            <a:r>
              <a:rPr lang="el-GR" dirty="0"/>
              <a:t>Την αποδέχονται όταν:</a:t>
            </a:r>
          </a:p>
          <a:p>
            <a:pPr marL="457200" indent="-457200">
              <a:buFont typeface="+mj-lt"/>
              <a:buAutoNum type="arabicPeriod"/>
            </a:pPr>
            <a:r>
              <a:rPr lang="el-GR" dirty="0"/>
              <a:t>Είναι δίκαιη</a:t>
            </a:r>
          </a:p>
          <a:p>
            <a:pPr marL="457200" indent="-457200">
              <a:buFont typeface="+mj-lt"/>
              <a:buAutoNum type="arabicPeriod"/>
            </a:pPr>
            <a:r>
              <a:rPr lang="el-GR" dirty="0"/>
              <a:t>Έχει υποστηρικτικό χαρακτήρα</a:t>
            </a:r>
          </a:p>
          <a:p>
            <a:pPr marL="457200" indent="-457200">
              <a:buFont typeface="+mj-lt"/>
              <a:buAutoNum type="arabicPeriod"/>
            </a:pPr>
            <a:r>
              <a:rPr lang="el-GR" dirty="0"/>
              <a:t>Οδηγεί σε ουσιαστική επιμόρφωση</a:t>
            </a:r>
          </a:p>
          <a:p>
            <a:pPr marL="0" indent="0">
              <a:buNone/>
            </a:pPr>
            <a:r>
              <a:rPr lang="el-GR" b="1" u="sng" dirty="0"/>
              <a:t>Συμπεράσματα</a:t>
            </a:r>
          </a:p>
          <a:p>
            <a:r>
              <a:rPr lang="el-GR" b="1" dirty="0"/>
              <a:t>Η αξιολόγηση μπορεί να λειτουργήσει ως μοχλός επαγγελματικής ανάπτυξης.</a:t>
            </a:r>
          </a:p>
          <a:p>
            <a:r>
              <a:rPr lang="el-GR" b="1" dirty="0"/>
              <a:t>Απαραίτητη η οργανική σύνδεση της με επιμόρφωση.</a:t>
            </a:r>
          </a:p>
          <a:p>
            <a:pPr marL="0" indent="0">
              <a:buNone/>
            </a:pPr>
            <a:endParaRPr lang="el-GR" b="1" dirty="0"/>
          </a:p>
          <a:p>
            <a:pPr marL="0" indent="0">
              <a:buNone/>
            </a:pPr>
            <a:endParaRPr lang="el-GR" b="1" u="sng" dirty="0"/>
          </a:p>
        </p:txBody>
      </p:sp>
      <p:sp>
        <p:nvSpPr>
          <p:cNvPr id="4" name="Θέση αριθμού διαφάνειας 3">
            <a:extLst>
              <a:ext uri="{FF2B5EF4-FFF2-40B4-BE49-F238E27FC236}">
                <a16:creationId xmlns:a16="http://schemas.microsoft.com/office/drawing/2014/main" id="{3DD47F29-E2F0-18C1-A9A2-F4CC7A596BFF}"/>
              </a:ext>
            </a:extLst>
          </p:cNvPr>
          <p:cNvSpPr>
            <a:spLocks noGrp="1"/>
          </p:cNvSpPr>
          <p:nvPr>
            <p:ph type="sldNum" sz="quarter" idx="12"/>
          </p:nvPr>
        </p:nvSpPr>
        <p:spPr/>
        <p:txBody>
          <a:bodyPr/>
          <a:lstStyle/>
          <a:p>
            <a:pPr rtl="0"/>
            <a:fld id="{0FF54DE5-C571-48E8-A5BC-B369434E2F44}" type="slidenum">
              <a:rPr lang="el-GR" noProof="0" smtClean="0"/>
              <a:t>16</a:t>
            </a:fld>
            <a:endParaRPr lang="el-GR" noProof="0"/>
          </a:p>
        </p:txBody>
      </p:sp>
      <p:pic>
        <p:nvPicPr>
          <p:cNvPr id="8" name="Εικόνα 7" descr="Εικόνα που περιέχει σκίτσο/σχέδιο, ζωγραφιά, τέχνη με γραμμές, εικονογράφηση&#10;&#10;Το περιεχόμενο που δημιουργείται από AI ενδέχεται να είναι εσφαλμένο.">
            <a:extLst>
              <a:ext uri="{FF2B5EF4-FFF2-40B4-BE49-F238E27FC236}">
                <a16:creationId xmlns:a16="http://schemas.microsoft.com/office/drawing/2014/main" id="{C5606AA1-057A-2849-1597-97769BAD6E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04307" y="1461768"/>
            <a:ext cx="3043871" cy="2089151"/>
          </a:xfrm>
          <a:prstGeom prst="rect">
            <a:avLst/>
          </a:prstGeom>
        </p:spPr>
      </p:pic>
    </p:spTree>
    <p:extLst>
      <p:ext uri="{BB962C8B-B14F-4D97-AF65-F5344CB8AC3E}">
        <p14:creationId xmlns:p14="http://schemas.microsoft.com/office/powerpoint/2010/main" val="1511863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FEC91E-1676-CA28-9FF0-455635943B7B}"/>
              </a:ext>
            </a:extLst>
          </p:cNvPr>
          <p:cNvSpPr>
            <a:spLocks noGrp="1"/>
          </p:cNvSpPr>
          <p:nvPr>
            <p:ph type="title"/>
          </p:nvPr>
        </p:nvSpPr>
        <p:spPr/>
        <p:txBody>
          <a:bodyPr/>
          <a:lstStyle/>
          <a:p>
            <a:r>
              <a:rPr lang="el-GR" dirty="0"/>
              <a:t>Προτάσεις πολιτικής &amp; Επιμόρφωσης</a:t>
            </a:r>
          </a:p>
        </p:txBody>
      </p:sp>
      <p:sp>
        <p:nvSpPr>
          <p:cNvPr id="3" name="Θέση περιεχομένου 2">
            <a:extLst>
              <a:ext uri="{FF2B5EF4-FFF2-40B4-BE49-F238E27FC236}">
                <a16:creationId xmlns:a16="http://schemas.microsoft.com/office/drawing/2014/main" id="{4A03897B-7F4C-F58E-248C-189ADDF0BE2A}"/>
              </a:ext>
            </a:extLst>
          </p:cNvPr>
          <p:cNvSpPr>
            <a:spLocks noGrp="1"/>
          </p:cNvSpPr>
          <p:nvPr>
            <p:ph idx="1"/>
          </p:nvPr>
        </p:nvSpPr>
        <p:spPr/>
        <p:txBody>
          <a:bodyPr/>
          <a:lstStyle/>
          <a:p>
            <a:pPr marL="228600" marR="0" lvl="0" indent="-228600" algn="l" defTabSz="914400" rtl="0" eaLnBrk="1" fontAlgn="auto" latinLnBrk="0" hangingPunct="1">
              <a:lnSpc>
                <a:spcPct val="90000"/>
              </a:lnSpc>
              <a:spcBef>
                <a:spcPts val="1800"/>
              </a:spcBef>
              <a:spcAft>
                <a:spcPts val="0"/>
              </a:spcAft>
              <a:buClrTx/>
              <a:buSzTx/>
              <a:buFont typeface="Wingdings" panose="05000000000000000000" pitchFamily="2" charset="2"/>
              <a:buChar char="§"/>
              <a:tabLst/>
              <a:defRPr/>
            </a:pPr>
            <a:r>
              <a:rPr kumimoji="0" lang="el-GR" sz="1700" b="1" i="0" u="none" strike="noStrike" kern="1200" cap="none" spc="0" normalizeH="0" baseline="0" noProof="0" dirty="0">
                <a:ln>
                  <a:noFill/>
                </a:ln>
                <a:solidFill>
                  <a:srgbClr val="514843"/>
                </a:solidFill>
                <a:effectLst/>
                <a:uLnTx/>
                <a:uFillTx/>
                <a:latin typeface="Arial" panose="020B0604020202020204" pitchFamily="34" charset="0"/>
                <a:ea typeface="+mn-ea"/>
                <a:cs typeface="Arial" panose="020B0604020202020204" pitchFamily="34" charset="0"/>
              </a:rPr>
              <a:t>Στοχευμένα επιμορφωτικά προγράμματα βάσει αξιολόγησης.</a:t>
            </a:r>
          </a:p>
          <a:p>
            <a:pPr marL="228600" marR="0" lvl="0" indent="-228600" algn="l" defTabSz="914400" rtl="0" eaLnBrk="1" fontAlgn="auto" latinLnBrk="0" hangingPunct="1">
              <a:lnSpc>
                <a:spcPct val="90000"/>
              </a:lnSpc>
              <a:spcBef>
                <a:spcPts val="1800"/>
              </a:spcBef>
              <a:spcAft>
                <a:spcPts val="0"/>
              </a:spcAft>
              <a:buClrTx/>
              <a:buSzTx/>
              <a:buFont typeface="Wingdings" panose="05000000000000000000" pitchFamily="2" charset="2"/>
              <a:buChar char="§"/>
              <a:tabLst/>
              <a:defRPr/>
            </a:pPr>
            <a:r>
              <a:rPr kumimoji="0" lang="el-GR" sz="1700" b="1" i="0" u="none" strike="noStrike" kern="1200" cap="none" spc="0" normalizeH="0" baseline="0" noProof="0" dirty="0">
                <a:ln>
                  <a:noFill/>
                </a:ln>
                <a:solidFill>
                  <a:srgbClr val="514843"/>
                </a:solidFill>
                <a:effectLst/>
                <a:uLnTx/>
                <a:uFillTx/>
                <a:latin typeface="Arial" panose="020B0604020202020204" pitchFamily="34" charset="0"/>
                <a:ea typeface="+mn-ea"/>
                <a:cs typeface="Arial" panose="020B0604020202020204" pitchFamily="34" charset="0"/>
              </a:rPr>
              <a:t>Ενίσχυση </a:t>
            </a:r>
            <a:r>
              <a:rPr kumimoji="0" lang="en-US" sz="1700" b="1" i="0" u="none" strike="noStrike" kern="1200" cap="none" spc="0" normalizeH="0" baseline="0" noProof="0" dirty="0">
                <a:ln>
                  <a:noFill/>
                </a:ln>
                <a:solidFill>
                  <a:srgbClr val="514843"/>
                </a:solidFill>
                <a:effectLst/>
                <a:uLnTx/>
                <a:uFillTx/>
                <a:latin typeface="Arial" panose="020B0604020202020204" pitchFamily="34" charset="0"/>
                <a:ea typeface="+mn-ea"/>
                <a:cs typeface="Arial" panose="020B0604020202020204" pitchFamily="34" charset="0"/>
              </a:rPr>
              <a:t>mentoring</a:t>
            </a:r>
            <a:r>
              <a:rPr kumimoji="0" lang="el-GR" sz="1700" b="1" i="0" u="none" strike="noStrike" kern="1200" cap="none" spc="0" normalizeH="0" baseline="0" noProof="0" dirty="0">
                <a:ln>
                  <a:noFill/>
                </a:ln>
                <a:solidFill>
                  <a:srgbClr val="514843"/>
                </a:solidFill>
                <a:effectLst/>
                <a:uLnTx/>
                <a:uFillTx/>
                <a:latin typeface="Arial" panose="020B0604020202020204" pitchFamily="34" charset="0"/>
                <a:ea typeface="+mn-ea"/>
                <a:cs typeface="Arial" panose="020B0604020202020204" pitchFamily="34" charset="0"/>
              </a:rPr>
              <a:t> και κοινοτήτων μάθησης.</a:t>
            </a:r>
          </a:p>
          <a:p>
            <a:pPr marL="228600" marR="0" lvl="0" indent="-228600" algn="l" defTabSz="914400" rtl="0" eaLnBrk="1" fontAlgn="auto" latinLnBrk="0" hangingPunct="1">
              <a:lnSpc>
                <a:spcPct val="90000"/>
              </a:lnSpc>
              <a:spcBef>
                <a:spcPts val="1800"/>
              </a:spcBef>
              <a:spcAft>
                <a:spcPts val="0"/>
              </a:spcAft>
              <a:buClrTx/>
              <a:buSzTx/>
              <a:buFont typeface="Wingdings" panose="05000000000000000000" pitchFamily="2" charset="2"/>
              <a:buChar char="§"/>
              <a:tabLst/>
              <a:defRPr/>
            </a:pPr>
            <a:r>
              <a:rPr kumimoji="0" lang="el-GR" sz="1700" b="1" i="0" u="none" strike="noStrike" kern="1200" cap="none" spc="0" normalizeH="0" baseline="0" noProof="0" dirty="0">
                <a:ln>
                  <a:noFill/>
                </a:ln>
                <a:solidFill>
                  <a:srgbClr val="514843"/>
                </a:solidFill>
                <a:effectLst/>
                <a:uLnTx/>
                <a:uFillTx/>
                <a:latin typeface="Arial" panose="020B0604020202020204" pitchFamily="34" charset="0"/>
                <a:ea typeface="+mn-ea"/>
                <a:cs typeface="Arial" panose="020B0604020202020204" pitchFamily="34" charset="0"/>
              </a:rPr>
              <a:t>Καλλιέργεια κουλτούρας αναστοχασμού στα σχολεία.</a:t>
            </a:r>
          </a:p>
          <a:p>
            <a:pPr marL="228600" marR="0" lvl="0" indent="-228600" algn="l" defTabSz="914400" rtl="0" eaLnBrk="1" fontAlgn="auto" latinLnBrk="0" hangingPunct="1">
              <a:lnSpc>
                <a:spcPct val="90000"/>
              </a:lnSpc>
              <a:spcBef>
                <a:spcPts val="1800"/>
              </a:spcBef>
              <a:spcAft>
                <a:spcPts val="0"/>
              </a:spcAft>
              <a:buClrTx/>
              <a:buSzTx/>
              <a:buFont typeface="Wingdings" panose="05000000000000000000" pitchFamily="2" charset="2"/>
              <a:buChar char="§"/>
              <a:tabLst/>
              <a:defRPr/>
            </a:pPr>
            <a:r>
              <a:rPr kumimoji="0" lang="el-GR" sz="1700" b="1" i="0" u="none" strike="noStrike" kern="1200" cap="none" spc="0" normalizeH="0" baseline="0" noProof="0" dirty="0">
                <a:ln>
                  <a:noFill/>
                </a:ln>
                <a:solidFill>
                  <a:srgbClr val="514843"/>
                </a:solidFill>
                <a:effectLst/>
                <a:uLnTx/>
                <a:uFillTx/>
                <a:latin typeface="Arial" panose="020B0604020202020204" pitchFamily="34" charset="0"/>
                <a:ea typeface="+mn-ea"/>
                <a:cs typeface="Arial" panose="020B0604020202020204" pitchFamily="34" charset="0"/>
              </a:rPr>
              <a:t>Ενίσχυση ανατροφοδοτική αξιολόγησης</a:t>
            </a:r>
          </a:p>
          <a:p>
            <a:pPr marL="228600" marR="0" lvl="0" indent="-228600" algn="l" defTabSz="914400" rtl="0" eaLnBrk="1" fontAlgn="auto" latinLnBrk="0" hangingPunct="1">
              <a:lnSpc>
                <a:spcPct val="90000"/>
              </a:lnSpc>
              <a:spcBef>
                <a:spcPts val="1800"/>
              </a:spcBef>
              <a:spcAft>
                <a:spcPts val="0"/>
              </a:spcAft>
              <a:buClrTx/>
              <a:buSzTx/>
              <a:buFont typeface="Wingdings" panose="05000000000000000000" pitchFamily="2" charset="2"/>
              <a:buChar char="§"/>
              <a:tabLst/>
              <a:defRPr/>
            </a:pPr>
            <a:r>
              <a:rPr kumimoji="0" lang="el-GR" sz="1700" b="1" i="0" u="none" strike="noStrike" kern="1200" cap="none" spc="0" normalizeH="0" baseline="0" noProof="0" dirty="0">
                <a:ln>
                  <a:noFill/>
                </a:ln>
                <a:solidFill>
                  <a:srgbClr val="514843"/>
                </a:solidFill>
                <a:effectLst/>
                <a:uLnTx/>
                <a:uFillTx/>
                <a:latin typeface="Arial" panose="020B0604020202020204" pitchFamily="34" charset="0"/>
                <a:ea typeface="+mn-ea"/>
                <a:cs typeface="Arial" panose="020B0604020202020204" pitchFamily="34" charset="0"/>
              </a:rPr>
              <a:t>Εκπαίδευση αξιολογητών</a:t>
            </a:r>
          </a:p>
          <a:p>
            <a:pPr marL="228600" marR="0" lvl="0" indent="-228600" algn="l" defTabSz="914400" rtl="0" eaLnBrk="1" fontAlgn="auto" latinLnBrk="0" hangingPunct="1">
              <a:lnSpc>
                <a:spcPct val="90000"/>
              </a:lnSpc>
              <a:spcBef>
                <a:spcPts val="1800"/>
              </a:spcBef>
              <a:spcAft>
                <a:spcPts val="0"/>
              </a:spcAft>
              <a:buClrTx/>
              <a:buSzTx/>
              <a:buFont typeface="Wingdings" panose="05000000000000000000" pitchFamily="2" charset="2"/>
              <a:buChar char="§"/>
              <a:tabLst/>
              <a:defRPr/>
            </a:pPr>
            <a:r>
              <a:rPr kumimoji="0" lang="el-GR" sz="1700" b="1" i="0" u="none" strike="noStrike" kern="1200" cap="none" spc="0" normalizeH="0" baseline="0" noProof="0" dirty="0">
                <a:ln>
                  <a:noFill/>
                </a:ln>
                <a:solidFill>
                  <a:srgbClr val="514843"/>
                </a:solidFill>
                <a:effectLst/>
                <a:uLnTx/>
                <a:uFillTx/>
                <a:latin typeface="Arial" panose="020B0604020202020204" pitchFamily="34" charset="0"/>
                <a:ea typeface="+mn-ea"/>
                <a:cs typeface="Arial" panose="020B0604020202020204" pitchFamily="34" charset="0"/>
              </a:rPr>
              <a:t>Αξιοποίηση δεδομένων σε επίπεδο σχολικής τάξης</a:t>
            </a:r>
          </a:p>
          <a:p>
            <a:endParaRPr lang="el-GR" dirty="0"/>
          </a:p>
        </p:txBody>
      </p:sp>
      <p:sp>
        <p:nvSpPr>
          <p:cNvPr id="4" name="Θέση αριθμού διαφάνειας 3">
            <a:extLst>
              <a:ext uri="{FF2B5EF4-FFF2-40B4-BE49-F238E27FC236}">
                <a16:creationId xmlns:a16="http://schemas.microsoft.com/office/drawing/2014/main" id="{D6110297-A303-95E6-9E12-768C967532A2}"/>
              </a:ext>
            </a:extLst>
          </p:cNvPr>
          <p:cNvSpPr>
            <a:spLocks noGrp="1"/>
          </p:cNvSpPr>
          <p:nvPr>
            <p:ph type="sldNum" sz="quarter" idx="12"/>
          </p:nvPr>
        </p:nvSpPr>
        <p:spPr/>
        <p:txBody>
          <a:bodyPr/>
          <a:lstStyle/>
          <a:p>
            <a:pPr rtl="0"/>
            <a:fld id="{0FF54DE5-C571-48E8-A5BC-B369434E2F44}" type="slidenum">
              <a:rPr lang="el-GR" noProof="0" smtClean="0"/>
              <a:t>17</a:t>
            </a:fld>
            <a:endParaRPr lang="el-GR" noProof="0"/>
          </a:p>
        </p:txBody>
      </p:sp>
      <p:pic>
        <p:nvPicPr>
          <p:cNvPr id="6" name="Εικόνα 5" descr="Εικόνα που περιέχει σκίτσο/σχέδιο, ζωγραφιά, τέχνη, έπιπλα&#10;&#10;Το περιεχόμενο που δημιουργείται από AI ενδέχεται να είναι εσφαλμένο.">
            <a:extLst>
              <a:ext uri="{FF2B5EF4-FFF2-40B4-BE49-F238E27FC236}">
                <a16:creationId xmlns:a16="http://schemas.microsoft.com/office/drawing/2014/main" id="{2A84C3AD-5B34-DC2F-CA34-32665C3AF9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17080" y="4254817"/>
            <a:ext cx="3558927" cy="2018318"/>
          </a:xfrm>
          <a:prstGeom prst="rect">
            <a:avLst/>
          </a:prstGeom>
        </p:spPr>
      </p:pic>
    </p:spTree>
    <p:extLst>
      <p:ext uri="{BB962C8B-B14F-4D97-AF65-F5344CB8AC3E}">
        <p14:creationId xmlns:p14="http://schemas.microsoft.com/office/powerpoint/2010/main" val="946860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8DC274-55FC-D243-50EC-20293924F175}"/>
              </a:ext>
            </a:extLst>
          </p:cNvPr>
          <p:cNvSpPr>
            <a:spLocks noGrp="1"/>
          </p:cNvSpPr>
          <p:nvPr>
            <p:ph type="ctrTitle"/>
          </p:nvPr>
        </p:nvSpPr>
        <p:spPr/>
        <p:txBody>
          <a:bodyPr/>
          <a:lstStyle/>
          <a:p>
            <a:r>
              <a:rPr lang="el-GR" dirty="0"/>
              <a:t>Ευχαριστώ για την προσοχή σας</a:t>
            </a:r>
          </a:p>
        </p:txBody>
      </p:sp>
      <p:sp>
        <p:nvSpPr>
          <p:cNvPr id="3" name="Υπότιτλος 2">
            <a:extLst>
              <a:ext uri="{FF2B5EF4-FFF2-40B4-BE49-F238E27FC236}">
                <a16:creationId xmlns:a16="http://schemas.microsoft.com/office/drawing/2014/main" id="{5A188B68-8A43-AE2D-3F7B-E665F8B3DA44}"/>
              </a:ext>
            </a:extLst>
          </p:cNvPr>
          <p:cNvSpPr>
            <a:spLocks noGrp="1"/>
          </p:cNvSpPr>
          <p:nvPr>
            <p:ph type="subTitle" idx="1"/>
          </p:nvPr>
        </p:nvSpPr>
        <p:spPr/>
        <p:txBody>
          <a:bodyPr/>
          <a:lstStyle/>
          <a:p>
            <a:r>
              <a:rPr lang="el-GR" dirty="0"/>
              <a:t>Παπαδοπούλου Ευδοκία</a:t>
            </a:r>
          </a:p>
          <a:p>
            <a:r>
              <a:rPr lang="el-GR"/>
              <a:t>ΑΕΜ : 1035</a:t>
            </a:r>
            <a:endParaRPr lang="el-GR" dirty="0"/>
          </a:p>
        </p:txBody>
      </p:sp>
      <p:pic>
        <p:nvPicPr>
          <p:cNvPr id="14" name="Θέση εικόνας 13">
            <a:extLst>
              <a:ext uri="{FF2B5EF4-FFF2-40B4-BE49-F238E27FC236}">
                <a16:creationId xmlns:a16="http://schemas.microsoft.com/office/drawing/2014/main" id="{9F65ADC8-83E5-E436-04DC-C6B050BDF799}"/>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l="8808" r="8808"/>
          <a:stretch>
            <a:fillRect/>
          </a:stretch>
        </p:blipFill>
        <p:spPr/>
      </p:pic>
    </p:spTree>
    <p:extLst>
      <p:ext uri="{BB962C8B-B14F-4D97-AF65-F5344CB8AC3E}">
        <p14:creationId xmlns:p14="http://schemas.microsoft.com/office/powerpoint/2010/main" val="3170260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1F6B09-2811-0459-EB5E-39C722F36FC8}"/>
              </a:ext>
            </a:extLst>
          </p:cNvPr>
          <p:cNvSpPr>
            <a:spLocks noGrp="1"/>
          </p:cNvSpPr>
          <p:nvPr>
            <p:ph type="title"/>
          </p:nvPr>
        </p:nvSpPr>
        <p:spPr/>
        <p:txBody>
          <a:bodyPr/>
          <a:lstStyle/>
          <a:p>
            <a:r>
              <a:rPr lang="el-GR" dirty="0"/>
              <a:t>Εισαγωγή </a:t>
            </a:r>
          </a:p>
        </p:txBody>
      </p:sp>
      <p:sp>
        <p:nvSpPr>
          <p:cNvPr id="5" name="Θέση αριθμού διαφάνειας 4">
            <a:extLst>
              <a:ext uri="{FF2B5EF4-FFF2-40B4-BE49-F238E27FC236}">
                <a16:creationId xmlns:a16="http://schemas.microsoft.com/office/drawing/2014/main" id="{4039BBCF-0FAB-ECDE-4D51-9DC1B8B07A04}"/>
              </a:ext>
            </a:extLst>
          </p:cNvPr>
          <p:cNvSpPr>
            <a:spLocks noGrp="1"/>
          </p:cNvSpPr>
          <p:nvPr>
            <p:ph type="sldNum" sz="quarter" idx="12"/>
          </p:nvPr>
        </p:nvSpPr>
        <p:spPr/>
        <p:txBody>
          <a:bodyPr/>
          <a:lstStyle/>
          <a:p>
            <a:pPr rtl="0"/>
            <a:fld id="{0FF54DE5-C571-48E8-A5BC-B369434E2F44}" type="slidenum">
              <a:rPr lang="el-GR" noProof="0" smtClean="0"/>
              <a:t>2</a:t>
            </a:fld>
            <a:endParaRPr lang="el-GR" noProof="0"/>
          </a:p>
        </p:txBody>
      </p:sp>
      <p:sp>
        <p:nvSpPr>
          <p:cNvPr id="6" name="Θέση περιεχομένου 5">
            <a:extLst>
              <a:ext uri="{FF2B5EF4-FFF2-40B4-BE49-F238E27FC236}">
                <a16:creationId xmlns:a16="http://schemas.microsoft.com/office/drawing/2014/main" id="{0A89998D-EA26-60F8-FE92-A5545C0278E5}"/>
              </a:ext>
            </a:extLst>
          </p:cNvPr>
          <p:cNvSpPr>
            <a:spLocks noGrp="1"/>
          </p:cNvSpPr>
          <p:nvPr>
            <p:ph idx="1"/>
          </p:nvPr>
        </p:nvSpPr>
        <p:spPr/>
        <p:txBody>
          <a:bodyPr/>
          <a:lstStyle/>
          <a:p>
            <a:r>
              <a:rPr lang="el-GR" dirty="0"/>
              <a:t>Η αξιολόγηση των εκπαιδευτικών ως κρίσιμος παράγοντας ποιότητας της εκπαίδευσης.</a:t>
            </a:r>
          </a:p>
          <a:p>
            <a:r>
              <a:rPr lang="el-GR" dirty="0"/>
              <a:t>Μετάβαση από ελεγκτικά σε αναπτυξιακά μοντέλα αξιολόγησης.</a:t>
            </a:r>
          </a:p>
          <a:p>
            <a:r>
              <a:rPr lang="el-GR" dirty="0"/>
              <a:t>Σύνδεση της αξιολόγησης με:</a:t>
            </a:r>
          </a:p>
        </p:txBody>
      </p:sp>
      <p:graphicFrame>
        <p:nvGraphicFramePr>
          <p:cNvPr id="8" name="Διάγραμμα 7">
            <a:extLst>
              <a:ext uri="{FF2B5EF4-FFF2-40B4-BE49-F238E27FC236}">
                <a16:creationId xmlns:a16="http://schemas.microsoft.com/office/drawing/2014/main" id="{BC23E355-BBDC-BE94-356F-3036229F2357}"/>
              </a:ext>
            </a:extLst>
          </p:cNvPr>
          <p:cNvGraphicFramePr/>
          <p:nvPr>
            <p:extLst>
              <p:ext uri="{D42A27DB-BD31-4B8C-83A1-F6EECF244321}">
                <p14:modId xmlns:p14="http://schemas.microsoft.com/office/powerpoint/2010/main" val="2213216247"/>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73125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3F0B44-8214-902C-253A-7447FACF5D0A}"/>
              </a:ext>
            </a:extLst>
          </p:cNvPr>
          <p:cNvSpPr>
            <a:spLocks noGrp="1"/>
          </p:cNvSpPr>
          <p:nvPr>
            <p:ph type="title"/>
          </p:nvPr>
        </p:nvSpPr>
        <p:spPr/>
        <p:txBody>
          <a:bodyPr/>
          <a:lstStyle/>
          <a:p>
            <a:r>
              <a:rPr lang="el-GR" dirty="0"/>
              <a:t>Σκοπός και Στόχοι Εργασίας</a:t>
            </a:r>
          </a:p>
        </p:txBody>
      </p:sp>
      <p:graphicFrame>
        <p:nvGraphicFramePr>
          <p:cNvPr id="4" name="Διάγραμμα 3">
            <a:extLst>
              <a:ext uri="{FF2B5EF4-FFF2-40B4-BE49-F238E27FC236}">
                <a16:creationId xmlns:a16="http://schemas.microsoft.com/office/drawing/2014/main" id="{26891CA7-DFB3-73E5-85A5-4D83C981845A}"/>
              </a:ext>
            </a:extLst>
          </p:cNvPr>
          <p:cNvGraphicFramePr/>
          <p:nvPr>
            <p:extLst>
              <p:ext uri="{D42A27DB-BD31-4B8C-83A1-F6EECF244321}">
                <p14:modId xmlns:p14="http://schemas.microsoft.com/office/powerpoint/2010/main" val="553536"/>
              </p:ext>
            </p:extLst>
          </p:nvPr>
        </p:nvGraphicFramePr>
        <p:xfrm>
          <a:off x="1537478" y="2471738"/>
          <a:ext cx="8135160" cy="41200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Θέση αριθμού διαφάνειας 4">
            <a:extLst>
              <a:ext uri="{FF2B5EF4-FFF2-40B4-BE49-F238E27FC236}">
                <a16:creationId xmlns:a16="http://schemas.microsoft.com/office/drawing/2014/main" id="{13E86F16-A864-82E6-20F7-7D08A8E0EA1F}"/>
              </a:ext>
            </a:extLst>
          </p:cNvPr>
          <p:cNvSpPr>
            <a:spLocks noGrp="1"/>
          </p:cNvSpPr>
          <p:nvPr>
            <p:ph type="sldNum" sz="quarter" idx="12"/>
          </p:nvPr>
        </p:nvSpPr>
        <p:spPr/>
        <p:txBody>
          <a:bodyPr/>
          <a:lstStyle/>
          <a:p>
            <a:pPr rtl="0"/>
            <a:fld id="{0FF54DE5-C571-48E8-A5BC-B369434E2F44}" type="slidenum">
              <a:rPr lang="el-GR" noProof="0" smtClean="0"/>
              <a:t>3</a:t>
            </a:fld>
            <a:endParaRPr lang="el-GR" noProof="0"/>
          </a:p>
        </p:txBody>
      </p:sp>
      <p:sp>
        <p:nvSpPr>
          <p:cNvPr id="3" name="TextBox 2">
            <a:extLst>
              <a:ext uri="{FF2B5EF4-FFF2-40B4-BE49-F238E27FC236}">
                <a16:creationId xmlns:a16="http://schemas.microsoft.com/office/drawing/2014/main" id="{B9873DF7-AA7C-3635-1639-214F081167C2}"/>
              </a:ext>
            </a:extLst>
          </p:cNvPr>
          <p:cNvSpPr txBox="1"/>
          <p:nvPr/>
        </p:nvSpPr>
        <p:spPr>
          <a:xfrm>
            <a:off x="1104900" y="1643062"/>
            <a:ext cx="10082213" cy="707886"/>
          </a:xfrm>
          <a:prstGeom prst="rect">
            <a:avLst/>
          </a:prstGeom>
          <a:noFill/>
        </p:spPr>
        <p:txBody>
          <a:bodyPr wrap="square" rtlCol="0">
            <a:spAutoFit/>
          </a:bodyPr>
          <a:lstStyle/>
          <a:p>
            <a:r>
              <a:rPr lang="el-GR" sz="2000" b="1" dirty="0"/>
              <a:t>Σκοπός: Διερεύνηση της αξιολόγησης ως εργαλείου εντοπισμού επιμορφωτικών αναγκών</a:t>
            </a:r>
            <a:r>
              <a:rPr lang="el-GR" dirty="0"/>
              <a:t>.</a:t>
            </a:r>
          </a:p>
        </p:txBody>
      </p:sp>
    </p:spTree>
    <p:extLst>
      <p:ext uri="{BB962C8B-B14F-4D97-AF65-F5344CB8AC3E}">
        <p14:creationId xmlns:p14="http://schemas.microsoft.com/office/powerpoint/2010/main" val="2964924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17E818-E950-FABF-17E7-0ED8CD379BB3}"/>
              </a:ext>
            </a:extLst>
          </p:cNvPr>
          <p:cNvSpPr>
            <a:spLocks noGrp="1"/>
          </p:cNvSpPr>
          <p:nvPr>
            <p:ph type="title"/>
          </p:nvPr>
        </p:nvSpPr>
        <p:spPr/>
        <p:txBody>
          <a:bodyPr/>
          <a:lstStyle/>
          <a:p>
            <a:r>
              <a:rPr lang="el-GR" dirty="0"/>
              <a:t>Θεωρητικό Πλαίσιο </a:t>
            </a:r>
          </a:p>
        </p:txBody>
      </p:sp>
      <p:sp>
        <p:nvSpPr>
          <p:cNvPr id="3" name="Θέση περιεχομένου 2">
            <a:extLst>
              <a:ext uri="{FF2B5EF4-FFF2-40B4-BE49-F238E27FC236}">
                <a16:creationId xmlns:a16="http://schemas.microsoft.com/office/drawing/2014/main" id="{6B90DBBD-9F76-0680-67EA-79EFD729B472}"/>
              </a:ext>
            </a:extLst>
          </p:cNvPr>
          <p:cNvSpPr>
            <a:spLocks noGrp="1"/>
          </p:cNvSpPr>
          <p:nvPr>
            <p:ph idx="1"/>
          </p:nvPr>
        </p:nvSpPr>
        <p:spPr/>
        <p:txBody>
          <a:bodyPr/>
          <a:lstStyle/>
          <a:p>
            <a:r>
              <a:rPr lang="el-GR" b="1" u="sng" dirty="0"/>
              <a:t>Η αξιολόγηση ως διαδικασία ανατροφοδότησης και μάθησης όχι ελέγχου.</a:t>
            </a:r>
          </a:p>
          <a:p>
            <a:pPr marL="0" indent="0">
              <a:buNone/>
            </a:pPr>
            <a:endParaRPr lang="el-GR" dirty="0"/>
          </a:p>
          <a:p>
            <a:pPr marL="457200" indent="-457200">
              <a:buFont typeface="+mj-lt"/>
              <a:buAutoNum type="arabicPeriod"/>
            </a:pPr>
            <a:endParaRPr lang="el-GR" dirty="0"/>
          </a:p>
        </p:txBody>
      </p:sp>
      <p:sp>
        <p:nvSpPr>
          <p:cNvPr id="5" name="Θέση αριθμού διαφάνειας 4">
            <a:extLst>
              <a:ext uri="{FF2B5EF4-FFF2-40B4-BE49-F238E27FC236}">
                <a16:creationId xmlns:a16="http://schemas.microsoft.com/office/drawing/2014/main" id="{3DC50AA6-B2B4-2F9B-1D6C-1EF6564D822A}"/>
              </a:ext>
            </a:extLst>
          </p:cNvPr>
          <p:cNvSpPr>
            <a:spLocks noGrp="1"/>
          </p:cNvSpPr>
          <p:nvPr>
            <p:ph type="sldNum" sz="quarter" idx="12"/>
          </p:nvPr>
        </p:nvSpPr>
        <p:spPr/>
        <p:txBody>
          <a:bodyPr/>
          <a:lstStyle/>
          <a:p>
            <a:pPr rtl="0"/>
            <a:fld id="{0FF54DE5-C571-48E8-A5BC-B369434E2F44}" type="slidenum">
              <a:rPr lang="el-GR" noProof="0" smtClean="0"/>
              <a:t>4</a:t>
            </a:fld>
            <a:endParaRPr lang="el-GR" noProof="0"/>
          </a:p>
        </p:txBody>
      </p:sp>
      <p:graphicFrame>
        <p:nvGraphicFramePr>
          <p:cNvPr id="8" name="Διάγραμμα 7">
            <a:extLst>
              <a:ext uri="{FF2B5EF4-FFF2-40B4-BE49-F238E27FC236}">
                <a16:creationId xmlns:a16="http://schemas.microsoft.com/office/drawing/2014/main" id="{A097A497-D790-092A-9770-58617BA95AC1}"/>
              </a:ext>
            </a:extLst>
          </p:cNvPr>
          <p:cNvGraphicFramePr/>
          <p:nvPr>
            <p:extLst>
              <p:ext uri="{D42A27DB-BD31-4B8C-83A1-F6EECF244321}">
                <p14:modId xmlns:p14="http://schemas.microsoft.com/office/powerpoint/2010/main" val="1208590484"/>
              </p:ext>
            </p:extLst>
          </p:nvPr>
        </p:nvGraphicFramePr>
        <p:xfrm>
          <a:off x="1532427" y="817032"/>
          <a:ext cx="8671888" cy="68386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0873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F77195-278A-FA79-3ADE-0785216DC39D}"/>
              </a:ext>
            </a:extLst>
          </p:cNvPr>
          <p:cNvSpPr>
            <a:spLocks noGrp="1"/>
          </p:cNvSpPr>
          <p:nvPr>
            <p:ph type="title"/>
          </p:nvPr>
        </p:nvSpPr>
        <p:spPr/>
        <p:txBody>
          <a:bodyPr/>
          <a:lstStyle/>
          <a:p>
            <a:r>
              <a:rPr lang="el-GR" dirty="0"/>
              <a:t>Τι μελετήσαμε – Μοντέλα Αξιολόγησης </a:t>
            </a:r>
          </a:p>
        </p:txBody>
      </p:sp>
      <p:graphicFrame>
        <p:nvGraphicFramePr>
          <p:cNvPr id="4" name="Θέση περιεχομένου 3">
            <a:extLst>
              <a:ext uri="{FF2B5EF4-FFF2-40B4-BE49-F238E27FC236}">
                <a16:creationId xmlns:a16="http://schemas.microsoft.com/office/drawing/2014/main" id="{5C2F0C36-C3B3-BD30-A880-4F68FE0807CB}"/>
              </a:ext>
            </a:extLst>
          </p:cNvPr>
          <p:cNvGraphicFramePr>
            <a:graphicFrameLocks noGrp="1"/>
          </p:cNvGraphicFramePr>
          <p:nvPr>
            <p:ph idx="1"/>
            <p:extLst>
              <p:ext uri="{D42A27DB-BD31-4B8C-83A1-F6EECF244321}">
                <p14:modId xmlns:p14="http://schemas.microsoft.com/office/powerpoint/2010/main" val="2170006773"/>
              </p:ext>
            </p:extLst>
          </p:nvPr>
        </p:nvGraphicFramePr>
        <p:xfrm>
          <a:off x="1104900" y="1600200"/>
          <a:ext cx="99822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Θέση αριθμού διαφάνειας 6">
            <a:extLst>
              <a:ext uri="{FF2B5EF4-FFF2-40B4-BE49-F238E27FC236}">
                <a16:creationId xmlns:a16="http://schemas.microsoft.com/office/drawing/2014/main" id="{1E02E765-2C9B-7567-FFE4-3F13960D7AD1}"/>
              </a:ext>
            </a:extLst>
          </p:cNvPr>
          <p:cNvSpPr>
            <a:spLocks noGrp="1"/>
          </p:cNvSpPr>
          <p:nvPr>
            <p:ph type="sldNum" sz="quarter" idx="12"/>
          </p:nvPr>
        </p:nvSpPr>
        <p:spPr/>
        <p:txBody>
          <a:bodyPr/>
          <a:lstStyle/>
          <a:p>
            <a:pPr rtl="0"/>
            <a:fld id="{0FF54DE5-C571-48E8-A5BC-B369434E2F44}" type="slidenum">
              <a:rPr lang="el-GR" noProof="0" smtClean="0"/>
              <a:t>5</a:t>
            </a:fld>
            <a:endParaRPr lang="el-GR" noProof="0"/>
          </a:p>
        </p:txBody>
      </p:sp>
    </p:spTree>
    <p:extLst>
      <p:ext uri="{BB962C8B-B14F-4D97-AF65-F5344CB8AC3E}">
        <p14:creationId xmlns:p14="http://schemas.microsoft.com/office/powerpoint/2010/main" val="3194036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79122D-2127-2708-6614-09B9526BAC90}"/>
              </a:ext>
            </a:extLst>
          </p:cNvPr>
          <p:cNvSpPr>
            <a:spLocks noGrp="1"/>
          </p:cNvSpPr>
          <p:nvPr>
            <p:ph type="title"/>
          </p:nvPr>
        </p:nvSpPr>
        <p:spPr/>
        <p:txBody>
          <a:bodyPr/>
          <a:lstStyle/>
          <a:p>
            <a:r>
              <a:rPr lang="el-GR" dirty="0"/>
              <a:t>Η Περίπτωση της Ελλάδας</a:t>
            </a:r>
          </a:p>
        </p:txBody>
      </p:sp>
      <p:sp>
        <p:nvSpPr>
          <p:cNvPr id="3" name="Θέση περιεχομένου 2">
            <a:extLst>
              <a:ext uri="{FF2B5EF4-FFF2-40B4-BE49-F238E27FC236}">
                <a16:creationId xmlns:a16="http://schemas.microsoft.com/office/drawing/2014/main" id="{9FDE2DA6-49FA-0FDB-6AC2-CAE62A7ACB56}"/>
              </a:ext>
            </a:extLst>
          </p:cNvPr>
          <p:cNvSpPr>
            <a:spLocks noGrp="1"/>
          </p:cNvSpPr>
          <p:nvPr>
            <p:ph sz="half" idx="1"/>
          </p:nvPr>
        </p:nvSpPr>
        <p:spPr>
          <a:xfrm>
            <a:off x="1104900" y="1600200"/>
            <a:ext cx="8707840" cy="4571999"/>
          </a:xfrm>
        </p:spPr>
        <p:txBody>
          <a:bodyPr>
            <a:normAutofit lnSpcReduction="10000"/>
          </a:bodyPr>
          <a:lstStyle/>
          <a:p>
            <a:r>
              <a:rPr lang="el-GR" dirty="0"/>
              <a:t>Ιστορικά: η αξιολόγηση συνδέθηκε με έλεγχο και πειθαρχία</a:t>
            </a:r>
          </a:p>
          <a:p>
            <a:r>
              <a:rPr lang="el-GR" dirty="0"/>
              <a:t>Νέο θεσμικό πλαίσιο (Ν. 4823/2021, Π.Δ. 140/2023).</a:t>
            </a:r>
          </a:p>
          <a:p>
            <a:r>
              <a:rPr lang="el-GR" dirty="0"/>
              <a:t>Επιδιώκεται η αναπτυξιακή αξιολόγηση που ενισχύει την επαγγελματική ενδυνάμωση.</a:t>
            </a:r>
          </a:p>
          <a:p>
            <a:r>
              <a:rPr lang="el-GR" dirty="0"/>
              <a:t>Στοχευμένες και εξατομικευμένες επιμορφώσεις</a:t>
            </a:r>
          </a:p>
          <a:p>
            <a:r>
              <a:rPr lang="el-GR" dirty="0"/>
              <a:t>Σύνδεση με : </a:t>
            </a:r>
          </a:p>
          <a:p>
            <a:pPr marL="457200" indent="-457200">
              <a:buFont typeface="+mj-lt"/>
              <a:buAutoNum type="arabicPeriod"/>
            </a:pPr>
            <a:r>
              <a:rPr lang="en-US" dirty="0"/>
              <a:t>Mentoring</a:t>
            </a:r>
          </a:p>
          <a:p>
            <a:pPr marL="457200" indent="-457200">
              <a:buFont typeface="+mj-lt"/>
              <a:buAutoNum type="arabicPeriod"/>
            </a:pPr>
            <a:r>
              <a:rPr lang="el-GR" dirty="0"/>
              <a:t>Επαγγελματικές κοινότητες μάθησης</a:t>
            </a:r>
          </a:p>
          <a:p>
            <a:pPr marL="457200" indent="-457200">
              <a:buFont typeface="+mj-lt"/>
              <a:buAutoNum type="arabicPeriod"/>
            </a:pPr>
            <a:r>
              <a:rPr lang="el-GR" dirty="0"/>
              <a:t>Σχολική αυτοαξιολόγηση</a:t>
            </a:r>
          </a:p>
          <a:p>
            <a:r>
              <a:rPr lang="el-GR" dirty="0"/>
              <a:t>Ρόλος του ΥΠΑΙΘ: προώθηση κουλτούρας εμπιστοσύνης και υποστήριξης.</a:t>
            </a:r>
          </a:p>
        </p:txBody>
      </p:sp>
      <p:pic>
        <p:nvPicPr>
          <p:cNvPr id="6" name="Εικόνα 5">
            <a:extLst>
              <a:ext uri="{FF2B5EF4-FFF2-40B4-BE49-F238E27FC236}">
                <a16:creationId xmlns:a16="http://schemas.microsoft.com/office/drawing/2014/main" id="{CC7F79A1-49E3-6AC5-ED10-8D5437D50C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60080" y="0"/>
            <a:ext cx="3931920" cy="2369530"/>
          </a:xfrm>
          <a:prstGeom prst="rect">
            <a:avLst/>
          </a:prstGeom>
        </p:spPr>
      </p:pic>
      <p:sp>
        <p:nvSpPr>
          <p:cNvPr id="5" name="Θέση αριθμού διαφάνειας 4">
            <a:extLst>
              <a:ext uri="{FF2B5EF4-FFF2-40B4-BE49-F238E27FC236}">
                <a16:creationId xmlns:a16="http://schemas.microsoft.com/office/drawing/2014/main" id="{FD6C6A33-ED25-7905-B457-7F1464734C58}"/>
              </a:ext>
            </a:extLst>
          </p:cNvPr>
          <p:cNvSpPr>
            <a:spLocks noGrp="1"/>
          </p:cNvSpPr>
          <p:nvPr>
            <p:ph type="sldNum" sz="quarter" idx="12"/>
          </p:nvPr>
        </p:nvSpPr>
        <p:spPr/>
        <p:txBody>
          <a:bodyPr/>
          <a:lstStyle/>
          <a:p>
            <a:pPr rtl="0"/>
            <a:fld id="{0FF54DE5-C571-48E8-A5BC-B369434E2F44}" type="slidenum">
              <a:rPr lang="el-GR" noProof="0" smtClean="0"/>
              <a:t>6</a:t>
            </a:fld>
            <a:endParaRPr lang="el-GR" noProof="0"/>
          </a:p>
        </p:txBody>
      </p:sp>
    </p:spTree>
    <p:extLst>
      <p:ext uri="{BB962C8B-B14F-4D97-AF65-F5344CB8AC3E}">
        <p14:creationId xmlns:p14="http://schemas.microsoft.com/office/powerpoint/2010/main" val="4520264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A24126-A265-178A-73E4-FC4E17AF901B}"/>
              </a:ext>
            </a:extLst>
          </p:cNvPr>
          <p:cNvSpPr>
            <a:spLocks noGrp="1"/>
          </p:cNvSpPr>
          <p:nvPr>
            <p:ph type="ctrTitle"/>
          </p:nvPr>
        </p:nvSpPr>
        <p:spPr>
          <a:xfrm>
            <a:off x="1843086" y="2528888"/>
            <a:ext cx="8772525" cy="2040047"/>
          </a:xfrm>
        </p:spPr>
        <p:txBody>
          <a:bodyPr/>
          <a:lstStyle/>
          <a:p>
            <a:r>
              <a:rPr lang="el-GR" dirty="0"/>
              <a:t>Εμπειρικο μεροσ _ερευνα</a:t>
            </a:r>
          </a:p>
        </p:txBody>
      </p:sp>
      <p:sp>
        <p:nvSpPr>
          <p:cNvPr id="4" name="Θέση αριθμού διαφάνειας 3">
            <a:extLst>
              <a:ext uri="{FF2B5EF4-FFF2-40B4-BE49-F238E27FC236}">
                <a16:creationId xmlns:a16="http://schemas.microsoft.com/office/drawing/2014/main" id="{B9812BD4-168B-0DC3-24A4-EF05116BBD0F}"/>
              </a:ext>
            </a:extLst>
          </p:cNvPr>
          <p:cNvSpPr>
            <a:spLocks noGrp="1"/>
          </p:cNvSpPr>
          <p:nvPr>
            <p:ph type="sldNum" sz="quarter" idx="12"/>
          </p:nvPr>
        </p:nvSpPr>
        <p:spPr/>
        <p:txBody>
          <a:bodyPr/>
          <a:lstStyle/>
          <a:p>
            <a:pPr rtl="0"/>
            <a:fld id="{0FF54DE5-C571-48E8-A5BC-B369434E2F44}" type="slidenum">
              <a:rPr lang="el-GR" noProof="0" smtClean="0"/>
              <a:pPr rtl="0"/>
              <a:t>7</a:t>
            </a:fld>
            <a:endParaRPr lang="el-GR" noProof="0"/>
          </a:p>
        </p:txBody>
      </p:sp>
    </p:spTree>
    <p:extLst>
      <p:ext uri="{BB962C8B-B14F-4D97-AF65-F5344CB8AC3E}">
        <p14:creationId xmlns:p14="http://schemas.microsoft.com/office/powerpoint/2010/main" val="1385661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F3E9F7-46A0-F3B9-C139-637EC7F2FB96}"/>
              </a:ext>
            </a:extLst>
          </p:cNvPr>
          <p:cNvSpPr>
            <a:spLocks noGrp="1"/>
          </p:cNvSpPr>
          <p:nvPr>
            <p:ph type="title"/>
          </p:nvPr>
        </p:nvSpPr>
        <p:spPr/>
        <p:txBody>
          <a:bodyPr/>
          <a:lstStyle/>
          <a:p>
            <a:r>
              <a:rPr lang="el-GR" dirty="0"/>
              <a:t>Σκοπός της έρευνας</a:t>
            </a:r>
          </a:p>
        </p:txBody>
      </p:sp>
      <p:sp>
        <p:nvSpPr>
          <p:cNvPr id="3" name="Θέση περιεχομένου 2">
            <a:extLst>
              <a:ext uri="{FF2B5EF4-FFF2-40B4-BE49-F238E27FC236}">
                <a16:creationId xmlns:a16="http://schemas.microsoft.com/office/drawing/2014/main" id="{BFA96D52-5BEB-203C-CF06-C988372ED368}"/>
              </a:ext>
            </a:extLst>
          </p:cNvPr>
          <p:cNvSpPr>
            <a:spLocks noGrp="1"/>
          </p:cNvSpPr>
          <p:nvPr>
            <p:ph idx="1"/>
          </p:nvPr>
        </p:nvSpPr>
        <p:spPr/>
        <p:txBody>
          <a:bodyPr>
            <a:normAutofit/>
          </a:bodyPr>
          <a:lstStyle/>
          <a:p>
            <a:pPr algn="ctr"/>
            <a:r>
              <a:rPr lang="el-GR" b="1" u="sng" dirty="0">
                <a:solidFill>
                  <a:srgbClr val="FF0000"/>
                </a:solidFill>
              </a:rPr>
              <a:t>Ερευνητικό κενό: </a:t>
            </a:r>
            <a:r>
              <a:rPr lang="el-GR" u="sng" dirty="0">
                <a:solidFill>
                  <a:schemeClr val="tx2"/>
                </a:solidFill>
              </a:rPr>
              <a:t>Σύνδεση αξιολόγησης – επιμόρφωσης στην πράξη.</a:t>
            </a:r>
          </a:p>
          <a:p>
            <a:r>
              <a:rPr lang="el-GR" b="1" dirty="0">
                <a:solidFill>
                  <a:schemeClr val="tx2"/>
                </a:solidFill>
              </a:rPr>
              <a:t>Διερεύνηση των αντιλήψεων των εκπαιδευτικών Πρωτοβάθμιας Εκπαίδευσης για:</a:t>
            </a:r>
          </a:p>
          <a:p>
            <a:pPr marL="457200" indent="-457200">
              <a:buFont typeface="+mj-lt"/>
              <a:buAutoNum type="arabicPeriod"/>
            </a:pPr>
            <a:r>
              <a:rPr lang="el-GR" dirty="0">
                <a:solidFill>
                  <a:schemeClr val="tx2"/>
                </a:solidFill>
              </a:rPr>
              <a:t>Τον ρόλο της αξιολόγησης</a:t>
            </a:r>
          </a:p>
          <a:p>
            <a:pPr marL="457200" indent="-457200">
              <a:buFont typeface="+mj-lt"/>
              <a:buAutoNum type="arabicPeriod"/>
            </a:pPr>
            <a:r>
              <a:rPr lang="el-GR" dirty="0">
                <a:solidFill>
                  <a:schemeClr val="tx2"/>
                </a:solidFill>
              </a:rPr>
              <a:t>Τη σύνδεση της με την επαγγελματική ανάπτυξη</a:t>
            </a:r>
          </a:p>
          <a:p>
            <a:pPr marL="457200" indent="-457200">
              <a:buFont typeface="+mj-lt"/>
              <a:buAutoNum type="arabicPeriod"/>
            </a:pPr>
            <a:r>
              <a:rPr lang="el-GR" dirty="0">
                <a:solidFill>
                  <a:schemeClr val="tx2"/>
                </a:solidFill>
              </a:rPr>
              <a:t>Την δυνατότητα σχεδιασμού στοχευμένης επιμόρφωσης</a:t>
            </a:r>
          </a:p>
          <a:p>
            <a:r>
              <a:rPr lang="el-GR" b="1" dirty="0">
                <a:solidFill>
                  <a:schemeClr val="tx2"/>
                </a:solidFill>
              </a:rPr>
              <a:t>Ερευνητικά ερωτήματα:</a:t>
            </a:r>
          </a:p>
          <a:p>
            <a:pPr marL="457200" indent="-457200">
              <a:buFont typeface="+mj-lt"/>
              <a:buAutoNum type="arabicPeriod"/>
            </a:pPr>
            <a:r>
              <a:rPr lang="el-GR" sz="1500" i="1" dirty="0">
                <a:solidFill>
                  <a:schemeClr val="tx2"/>
                </a:solidFill>
              </a:rPr>
              <a:t>Πως αντιλαμβάνονται οι εκπαιδευτικοί τον ρόλο της αξιολόγησης;</a:t>
            </a:r>
          </a:p>
          <a:p>
            <a:pPr marL="457200" indent="-457200">
              <a:buFont typeface="+mj-lt"/>
              <a:buAutoNum type="arabicPeriod"/>
            </a:pPr>
            <a:r>
              <a:rPr lang="el-GR" sz="1500" i="1" dirty="0">
                <a:solidFill>
                  <a:schemeClr val="tx2"/>
                </a:solidFill>
              </a:rPr>
              <a:t>Πώς η αξιολόγηση μπορεί να υποστηρίξει την επαγγελματικοί ανάπτυξη;</a:t>
            </a:r>
          </a:p>
          <a:p>
            <a:pPr marL="457200" indent="-457200">
              <a:buFont typeface="+mj-lt"/>
              <a:buAutoNum type="arabicPeriod"/>
            </a:pPr>
            <a:r>
              <a:rPr lang="el-GR" sz="1500" i="1" dirty="0">
                <a:solidFill>
                  <a:schemeClr val="tx2"/>
                </a:solidFill>
              </a:rPr>
              <a:t>Ποιες προϋποθέσεις καθιστούν αποτελεσματική τη σύνδεση αξιολόγησης- επιμόρφωσης</a:t>
            </a:r>
            <a:r>
              <a:rPr lang="el-GR" dirty="0">
                <a:solidFill>
                  <a:schemeClr val="tx2"/>
                </a:solidFill>
              </a:rPr>
              <a:t>;</a:t>
            </a:r>
          </a:p>
          <a:p>
            <a:pPr marL="0" indent="0">
              <a:buNone/>
            </a:pPr>
            <a:endParaRPr lang="el-GR" dirty="0">
              <a:solidFill>
                <a:schemeClr val="tx2"/>
              </a:solidFill>
            </a:endParaRPr>
          </a:p>
        </p:txBody>
      </p:sp>
      <p:sp>
        <p:nvSpPr>
          <p:cNvPr id="4" name="Θέση αριθμού διαφάνειας 3">
            <a:extLst>
              <a:ext uri="{FF2B5EF4-FFF2-40B4-BE49-F238E27FC236}">
                <a16:creationId xmlns:a16="http://schemas.microsoft.com/office/drawing/2014/main" id="{178BEF03-4080-D179-5A90-8014058B8A33}"/>
              </a:ext>
            </a:extLst>
          </p:cNvPr>
          <p:cNvSpPr>
            <a:spLocks noGrp="1"/>
          </p:cNvSpPr>
          <p:nvPr>
            <p:ph type="sldNum" sz="quarter" idx="12"/>
          </p:nvPr>
        </p:nvSpPr>
        <p:spPr/>
        <p:txBody>
          <a:bodyPr/>
          <a:lstStyle/>
          <a:p>
            <a:pPr rtl="0"/>
            <a:fld id="{0FF54DE5-C571-48E8-A5BC-B369434E2F44}" type="slidenum">
              <a:rPr lang="el-GR" noProof="0" smtClean="0"/>
              <a:t>8</a:t>
            </a:fld>
            <a:endParaRPr lang="el-GR" noProof="0"/>
          </a:p>
        </p:txBody>
      </p:sp>
    </p:spTree>
    <p:extLst>
      <p:ext uri="{BB962C8B-B14F-4D97-AF65-F5344CB8AC3E}">
        <p14:creationId xmlns:p14="http://schemas.microsoft.com/office/powerpoint/2010/main" val="689441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58AE81-69C3-4BAC-D814-FB98D9C4E4DB}"/>
              </a:ext>
            </a:extLst>
          </p:cNvPr>
          <p:cNvSpPr>
            <a:spLocks noGrp="1"/>
          </p:cNvSpPr>
          <p:nvPr>
            <p:ph type="title"/>
          </p:nvPr>
        </p:nvSpPr>
        <p:spPr/>
        <p:txBody>
          <a:bodyPr/>
          <a:lstStyle/>
          <a:p>
            <a:r>
              <a:rPr lang="el-GR" dirty="0"/>
              <a:t>Μεθοδολογία Έρευνας</a:t>
            </a:r>
          </a:p>
        </p:txBody>
      </p:sp>
      <p:sp>
        <p:nvSpPr>
          <p:cNvPr id="3" name="Θέση περιεχομένου 2">
            <a:extLst>
              <a:ext uri="{FF2B5EF4-FFF2-40B4-BE49-F238E27FC236}">
                <a16:creationId xmlns:a16="http://schemas.microsoft.com/office/drawing/2014/main" id="{33F026E0-3D43-956A-7668-E7FA1A85835B}"/>
              </a:ext>
            </a:extLst>
          </p:cNvPr>
          <p:cNvSpPr>
            <a:spLocks noGrp="1"/>
          </p:cNvSpPr>
          <p:nvPr>
            <p:ph idx="1"/>
          </p:nvPr>
        </p:nvSpPr>
        <p:spPr>
          <a:xfrm>
            <a:off x="1104900" y="1600199"/>
            <a:ext cx="10172700" cy="4756151"/>
          </a:xfrm>
        </p:spPr>
        <p:txBody>
          <a:bodyPr/>
          <a:lstStyle/>
          <a:p>
            <a:r>
              <a:rPr lang="el-GR" b="1" dirty="0"/>
              <a:t>Ερευνητικός σχεδιασμός: </a:t>
            </a:r>
            <a:r>
              <a:rPr lang="el-GR" dirty="0"/>
              <a:t>Ποσοτική έρευνα.</a:t>
            </a:r>
          </a:p>
          <a:p>
            <a:r>
              <a:rPr lang="el-GR" b="1" dirty="0"/>
              <a:t>Εργαλείο: </a:t>
            </a:r>
            <a:r>
              <a:rPr lang="el-GR" dirty="0"/>
              <a:t>Δομημένο Ερωτηματολόγιο (Κλίμακα </a:t>
            </a:r>
            <a:r>
              <a:rPr lang="en-US" dirty="0"/>
              <a:t>Likert 5 </a:t>
            </a:r>
            <a:r>
              <a:rPr lang="el-GR" dirty="0"/>
              <a:t>βαθμίδων)</a:t>
            </a:r>
          </a:p>
          <a:p>
            <a:r>
              <a:rPr lang="el-GR" b="1" dirty="0"/>
              <a:t>Δείγμα</a:t>
            </a:r>
            <a:r>
              <a:rPr lang="el-GR" dirty="0"/>
              <a:t>: 99 εκπαιδευτικοί Πρωτοβάθμιας Εκπαίδευσης</a:t>
            </a:r>
          </a:p>
          <a:p>
            <a:r>
              <a:rPr lang="el-GR" b="1" dirty="0"/>
              <a:t>Ανάλυση: </a:t>
            </a:r>
          </a:p>
          <a:p>
            <a:r>
              <a:rPr lang="el-GR" sz="1400" dirty="0"/>
              <a:t>Περιγραφική στατιστική</a:t>
            </a:r>
          </a:p>
          <a:p>
            <a:r>
              <a:rPr lang="el-GR" sz="1400" dirty="0"/>
              <a:t>Έλεγχοι συσχετίσεων </a:t>
            </a:r>
          </a:p>
          <a:p>
            <a:r>
              <a:rPr lang="el-GR" sz="1400" dirty="0"/>
              <a:t>Έλεγχοι διαφορών με βάση δημογραφικά</a:t>
            </a:r>
            <a:endParaRPr lang="en-US" sz="1400" dirty="0"/>
          </a:p>
          <a:p>
            <a:r>
              <a:rPr lang="el-GR" b="1" dirty="0"/>
              <a:t>Θεματικές ενότητες</a:t>
            </a:r>
            <a:r>
              <a:rPr lang="el-GR" dirty="0"/>
              <a:t>:</a:t>
            </a:r>
          </a:p>
          <a:p>
            <a:endParaRPr lang="el-GR" dirty="0"/>
          </a:p>
        </p:txBody>
      </p:sp>
      <p:sp>
        <p:nvSpPr>
          <p:cNvPr id="4" name="Θέση αριθμού διαφάνειας 3">
            <a:extLst>
              <a:ext uri="{FF2B5EF4-FFF2-40B4-BE49-F238E27FC236}">
                <a16:creationId xmlns:a16="http://schemas.microsoft.com/office/drawing/2014/main" id="{38B0F57D-7520-C63B-3D5B-580DE66CA197}"/>
              </a:ext>
            </a:extLst>
          </p:cNvPr>
          <p:cNvSpPr>
            <a:spLocks noGrp="1"/>
          </p:cNvSpPr>
          <p:nvPr>
            <p:ph type="sldNum" sz="quarter" idx="12"/>
          </p:nvPr>
        </p:nvSpPr>
        <p:spPr/>
        <p:txBody>
          <a:bodyPr/>
          <a:lstStyle/>
          <a:p>
            <a:pPr rtl="0"/>
            <a:fld id="{0FF54DE5-C571-48E8-A5BC-B369434E2F44}" type="slidenum">
              <a:rPr lang="el-GR" noProof="0" smtClean="0"/>
              <a:t>9</a:t>
            </a:fld>
            <a:endParaRPr lang="el-GR" noProof="0"/>
          </a:p>
        </p:txBody>
      </p:sp>
      <p:graphicFrame>
        <p:nvGraphicFramePr>
          <p:cNvPr id="8" name="Διάγραμμα 7">
            <a:extLst>
              <a:ext uri="{FF2B5EF4-FFF2-40B4-BE49-F238E27FC236}">
                <a16:creationId xmlns:a16="http://schemas.microsoft.com/office/drawing/2014/main" id="{E846B981-E03D-E18C-33B0-29F930E4F99F}"/>
              </a:ext>
            </a:extLst>
          </p:cNvPr>
          <p:cNvGraphicFramePr/>
          <p:nvPr>
            <p:extLst>
              <p:ext uri="{D42A27DB-BD31-4B8C-83A1-F6EECF244321}">
                <p14:modId xmlns:p14="http://schemas.microsoft.com/office/powerpoint/2010/main" val="3146794436"/>
              </p:ext>
            </p:extLst>
          </p:nvPr>
        </p:nvGraphicFramePr>
        <p:xfrm>
          <a:off x="1104900" y="5162550"/>
          <a:ext cx="9471660" cy="1695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 name="Εικόνα 9" descr="Εικόνα που περιέχει παπούτσια, ρουχισμός, άτομο, καρτούν&#10;&#10;Το περιεχόμενο που δημιουργείται από AI ενδέχεται να είναι εσφαλμένο.">
            <a:extLst>
              <a:ext uri="{FF2B5EF4-FFF2-40B4-BE49-F238E27FC236}">
                <a16:creationId xmlns:a16="http://schemas.microsoft.com/office/drawing/2014/main" id="{6FA3D7E6-E3FF-CE78-E052-74CE7A1DF1F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256782" y="1733550"/>
            <a:ext cx="2705100" cy="1695450"/>
          </a:xfrm>
          <a:prstGeom prst="rect">
            <a:avLst/>
          </a:prstGeom>
        </p:spPr>
      </p:pic>
    </p:spTree>
    <p:extLst>
      <p:ext uri="{BB962C8B-B14F-4D97-AF65-F5344CB8AC3E}">
        <p14:creationId xmlns:p14="http://schemas.microsoft.com/office/powerpoint/2010/main" val="1082547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Ακαδημαϊκή βιβλιογραφία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_50521016_TF03431380_Win32" id="{E6BFA808-5054-4607-8352-7D0530013381}" vid="{C999D1A4-7945-44B3-BD0E-BBC3ED5E043E}"/>
    </a:ext>
  </a:extLst>
</a:theme>
</file>

<file path=ppt/theme/theme2.xml><?xml version="1.0" encoding="utf-8"?>
<a:theme xmlns:a="http://schemas.openxmlformats.org/drawingml/2006/main" name="Θέμα του Offic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Props1.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61E720F-F05D-4536-9C34-0CFCED65D3B7}">
  <ds:schemaRefs>
    <ds:schemaRef ds:uri="http://schemas.microsoft.com/sharepoint/v3/contenttype/forms"/>
  </ds:schemaRefs>
</ds:datastoreItem>
</file>

<file path=customXml/itemProps3.xml><?xml version="1.0" encoding="utf-8"?>
<ds:datastoreItem xmlns:ds="http://schemas.openxmlformats.org/officeDocument/2006/customXml" ds:itemID="{8CDDBB83-77C1-4099-A0AA-289882E745E2}">
  <ds:schemaRefs>
    <ds:schemaRef ds:uri="http://purl.org/dc/elements/1.1/"/>
    <ds:schemaRef ds:uri="http://schemas.microsoft.com/office/2006/metadata/properties"/>
    <ds:schemaRef ds:uri="4873beb7-5857-4685-be1f-d57550cc96cc"/>
    <ds:schemaRef ds:uri="http://schemas.openxmlformats.org/package/2006/metadata/core-properties"/>
    <ds:schemaRef ds:uri="http://purl.org/dc/terms/"/>
    <ds:schemaRef ds:uri="http://schemas.microsoft.com/office/2006/documentManagement/typ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Ακαδημαϊκή παρουσίαση, με λεπτές ρίγες και κορδέλα (ευρεία οθόνη)</Template>
  <TotalTime>348</TotalTime>
  <Words>781</Words>
  <Application>Microsoft Office PowerPoint</Application>
  <PresentationFormat>Ευρεία οθόνη</PresentationFormat>
  <Paragraphs>159</Paragraphs>
  <Slides>18</Slides>
  <Notes>1</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18</vt:i4>
      </vt:variant>
    </vt:vector>
  </HeadingPairs>
  <TitlesOfParts>
    <vt:vector size="22" baseType="lpstr">
      <vt:lpstr>Arial</vt:lpstr>
      <vt:lpstr>Times New Roman</vt:lpstr>
      <vt:lpstr>Wingdings</vt:lpstr>
      <vt:lpstr>Ακαδημαϊκή βιβλιογραφία 16x9</vt:lpstr>
      <vt:lpstr>Η αξιολογηση των εκπαιδευτικων ως εργαλειο σχεδιασμου στοχευμενων προγραμματων επιμορφωσης: Απο την αποτιμηση της διδακτικης πραξης στην επαγγελματικη αναπτυξη</vt:lpstr>
      <vt:lpstr>Εισαγωγή </vt:lpstr>
      <vt:lpstr>Σκοπός και Στόχοι Εργασίας</vt:lpstr>
      <vt:lpstr>Θεωρητικό Πλαίσιο </vt:lpstr>
      <vt:lpstr>Τι μελετήσαμε – Μοντέλα Αξιολόγησης </vt:lpstr>
      <vt:lpstr>Η Περίπτωση της Ελλάδας</vt:lpstr>
      <vt:lpstr>Εμπειρικο μεροσ _ερευνα</vt:lpstr>
      <vt:lpstr>Σκοπός της έρευνας</vt:lpstr>
      <vt:lpstr>Μεθοδολογία Έρευνας</vt:lpstr>
      <vt:lpstr>Δημογραφικά στοιχεία δείγματος</vt:lpstr>
      <vt:lpstr>Κύρια Ευρήματα Της Έρευνας _ Αντιλήψεις για τον ρόλο της αξιολόγησης (RQ10)</vt:lpstr>
      <vt:lpstr>Αξιολόγηση και επαγγελματική ανάπτυξη (RQ2)</vt:lpstr>
      <vt:lpstr>Προϋποθέσεις αποτελεσματικής σύνδεσης(RQ3)</vt:lpstr>
      <vt:lpstr>Συσχετίσεις μεταβλητών </vt:lpstr>
      <vt:lpstr>Συζήτηση των Αποτελεσμάτων </vt:lpstr>
      <vt:lpstr>Συμπεράσματα &amp; Προτάσεις</vt:lpstr>
      <vt:lpstr>Προτάσεις πολιτικής &amp; Επιμόρφωσης</vt:lpstr>
      <vt:lpstr>Ευχαριστώ για την προσοχή σας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EVDOKIA PAPADOPOULOU</dc:creator>
  <cp:lastModifiedBy>Ευδοκία Παπαδοπούλου</cp:lastModifiedBy>
  <cp:revision>15</cp:revision>
  <dcterms:created xsi:type="dcterms:W3CDTF">2025-05-16T15:41:27Z</dcterms:created>
  <dcterms:modified xsi:type="dcterms:W3CDTF">2026-01-13T18:35:20Z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