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2" r:id="rId4"/>
    <p:sldMasterId id="2147483726" r:id="rId5"/>
  </p:sldMasterIdLst>
  <p:notesMasterIdLst>
    <p:notesMasterId r:id="rId48"/>
  </p:notesMasterIdLst>
  <p:handoutMasterIdLst>
    <p:handoutMasterId r:id="rId49"/>
  </p:handoutMasterIdLst>
  <p:sldIdLst>
    <p:sldId id="257" r:id="rId6"/>
    <p:sldId id="323" r:id="rId7"/>
    <p:sldId id="331" r:id="rId8"/>
    <p:sldId id="299" r:id="rId9"/>
    <p:sldId id="300" r:id="rId10"/>
    <p:sldId id="322" r:id="rId11"/>
    <p:sldId id="319" r:id="rId12"/>
    <p:sldId id="318" r:id="rId13"/>
    <p:sldId id="333" r:id="rId14"/>
    <p:sldId id="320" r:id="rId15"/>
    <p:sldId id="305" r:id="rId16"/>
    <p:sldId id="335" r:id="rId17"/>
    <p:sldId id="301" r:id="rId18"/>
    <p:sldId id="270" r:id="rId19"/>
    <p:sldId id="334" r:id="rId20"/>
    <p:sldId id="264" r:id="rId21"/>
    <p:sldId id="265" r:id="rId22"/>
    <p:sldId id="307" r:id="rId23"/>
    <p:sldId id="325" r:id="rId24"/>
    <p:sldId id="326" r:id="rId25"/>
    <p:sldId id="327" r:id="rId26"/>
    <p:sldId id="336" r:id="rId27"/>
    <p:sldId id="330" r:id="rId28"/>
    <p:sldId id="328" r:id="rId29"/>
    <p:sldId id="329" r:id="rId30"/>
    <p:sldId id="308" r:id="rId31"/>
    <p:sldId id="309" r:id="rId32"/>
    <p:sldId id="321" r:id="rId33"/>
    <p:sldId id="337" r:id="rId34"/>
    <p:sldId id="310" r:id="rId35"/>
    <p:sldId id="311" r:id="rId36"/>
    <p:sldId id="312" r:id="rId37"/>
    <p:sldId id="313" r:id="rId38"/>
    <p:sldId id="314" r:id="rId39"/>
    <p:sldId id="315" r:id="rId40"/>
    <p:sldId id="316" r:id="rId41"/>
    <p:sldId id="317" r:id="rId42"/>
    <p:sldId id="306" r:id="rId43"/>
    <p:sldId id="302" r:id="rId44"/>
    <p:sldId id="303" r:id="rId45"/>
    <p:sldId id="332" r:id="rId46"/>
    <p:sldId id="324" r:id="rId47"/>
  </p:sldIdLst>
  <p:sldSz cx="9144000" cy="6858000" type="screen4x3"/>
  <p:notesSz cx="6858000" cy="9144000"/>
  <p:defaultTextStyle>
    <a:defPPr>
      <a:defRPr lang="el-GR"/>
    </a:defPPr>
    <a:lvl1pPr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FFFF00"/>
    <a:srgbClr val="990000"/>
    <a:srgbClr val="FF0000"/>
    <a:srgbClr val="00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1339" autoAdjust="0"/>
  </p:normalViewPr>
  <p:slideViewPr>
    <p:cSldViewPr>
      <p:cViewPr varScale="1">
        <p:scale>
          <a:sx n="93" d="100"/>
          <a:sy n="93" d="100"/>
        </p:scale>
        <p:origin x="25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ftherakis Theodoros" userId="f32a13c2-9359-4cb8-b968-7008ef9da334" providerId="ADAL" clId="{42427911-3071-49B8-9D39-B87788ADCDCE}"/>
    <pc:docChg chg="undo custSel addSld modSld">
      <pc:chgData name="Eleftherakis Theodoros" userId="f32a13c2-9359-4cb8-b968-7008ef9da334" providerId="ADAL" clId="{42427911-3071-49B8-9D39-B87788ADCDCE}" dt="2026-03-30T14:28:42.032" v="170" actId="255"/>
      <pc:docMkLst>
        <pc:docMk/>
      </pc:docMkLst>
      <pc:sldChg chg="addSp delSp modSp add">
        <pc:chgData name="Eleftherakis Theodoros" userId="f32a13c2-9359-4cb8-b968-7008ef9da334" providerId="ADAL" clId="{42427911-3071-49B8-9D39-B87788ADCDCE}" dt="2026-03-30T14:06:31.041" v="40" actId="313"/>
        <pc:sldMkLst>
          <pc:docMk/>
          <pc:sldMk cId="2248332190" sldId="335"/>
        </pc:sldMkLst>
        <pc:spChg chg="mod">
          <ac:chgData name="Eleftherakis Theodoros" userId="f32a13c2-9359-4cb8-b968-7008ef9da334" providerId="ADAL" clId="{42427911-3071-49B8-9D39-B87788ADCDCE}" dt="2026-03-30T13:56:37.074" v="3" actId="6549"/>
          <ac:spMkLst>
            <pc:docMk/>
            <pc:sldMk cId="2248332190" sldId="335"/>
            <ac:spMk id="2" creationId="{F533F552-4566-4202-94F6-E3820ECDC6B3}"/>
          </ac:spMkLst>
        </pc:spChg>
        <pc:spChg chg="mod">
          <ac:chgData name="Eleftherakis Theodoros" userId="f32a13c2-9359-4cb8-b968-7008ef9da334" providerId="ADAL" clId="{42427911-3071-49B8-9D39-B87788ADCDCE}" dt="2026-03-30T14:06:31.041" v="40" actId="313"/>
          <ac:spMkLst>
            <pc:docMk/>
            <pc:sldMk cId="2248332190" sldId="335"/>
            <ac:spMk id="3" creationId="{8C3DB7D0-B556-4A72-9792-C7546C43DF81}"/>
          </ac:spMkLst>
        </pc:spChg>
        <pc:spChg chg="add del">
          <ac:chgData name="Eleftherakis Theodoros" userId="f32a13c2-9359-4cb8-b968-7008ef9da334" providerId="ADAL" clId="{42427911-3071-49B8-9D39-B87788ADCDCE}" dt="2026-03-30T13:58:35.656" v="11"/>
          <ac:spMkLst>
            <pc:docMk/>
            <pc:sldMk cId="2248332190" sldId="335"/>
            <ac:spMk id="5" creationId="{613CADFB-5B52-4C1B-8513-494C84FDE6A0}"/>
          </ac:spMkLst>
        </pc:spChg>
      </pc:sldChg>
      <pc:sldChg chg="modSp add">
        <pc:chgData name="Eleftherakis Theodoros" userId="f32a13c2-9359-4cb8-b968-7008ef9da334" providerId="ADAL" clId="{42427911-3071-49B8-9D39-B87788ADCDCE}" dt="2026-03-30T14:17:04.156" v="51" actId="6549"/>
        <pc:sldMkLst>
          <pc:docMk/>
          <pc:sldMk cId="4067872486" sldId="336"/>
        </pc:sldMkLst>
        <pc:spChg chg="mod">
          <ac:chgData name="Eleftherakis Theodoros" userId="f32a13c2-9359-4cb8-b968-7008ef9da334" providerId="ADAL" clId="{42427911-3071-49B8-9D39-B87788ADCDCE}" dt="2026-03-30T14:15:54.989" v="47" actId="20577"/>
          <ac:spMkLst>
            <pc:docMk/>
            <pc:sldMk cId="4067872486" sldId="336"/>
            <ac:spMk id="2" creationId="{E8EB1CB1-3681-4415-82A7-1A15CA1C5CD3}"/>
          </ac:spMkLst>
        </pc:spChg>
        <pc:spChg chg="mod">
          <ac:chgData name="Eleftherakis Theodoros" userId="f32a13c2-9359-4cb8-b968-7008ef9da334" providerId="ADAL" clId="{42427911-3071-49B8-9D39-B87788ADCDCE}" dt="2026-03-30T14:17:04.156" v="51" actId="6549"/>
          <ac:spMkLst>
            <pc:docMk/>
            <pc:sldMk cId="4067872486" sldId="336"/>
            <ac:spMk id="3" creationId="{7DF8D20A-57DD-45A5-911C-E2279FF9919B}"/>
          </ac:spMkLst>
        </pc:spChg>
      </pc:sldChg>
      <pc:sldChg chg="modSp add">
        <pc:chgData name="Eleftherakis Theodoros" userId="f32a13c2-9359-4cb8-b968-7008ef9da334" providerId="ADAL" clId="{42427911-3071-49B8-9D39-B87788ADCDCE}" dt="2026-03-30T14:28:42.032" v="170" actId="255"/>
        <pc:sldMkLst>
          <pc:docMk/>
          <pc:sldMk cId="93365057" sldId="337"/>
        </pc:sldMkLst>
        <pc:spChg chg="mod">
          <ac:chgData name="Eleftherakis Theodoros" userId="f32a13c2-9359-4cb8-b968-7008ef9da334" providerId="ADAL" clId="{42427911-3071-49B8-9D39-B87788ADCDCE}" dt="2026-03-30T14:27:14.473" v="57" actId="1076"/>
          <ac:spMkLst>
            <pc:docMk/>
            <pc:sldMk cId="93365057" sldId="337"/>
            <ac:spMk id="2" creationId="{99C1B5BD-C6F8-4176-B06A-83ED93DA1E4B}"/>
          </ac:spMkLst>
        </pc:spChg>
        <pc:spChg chg="mod">
          <ac:chgData name="Eleftherakis Theodoros" userId="f32a13c2-9359-4cb8-b968-7008ef9da334" providerId="ADAL" clId="{42427911-3071-49B8-9D39-B87788ADCDCE}" dt="2026-03-30T14:28:42.032" v="170" actId="255"/>
          <ac:spMkLst>
            <pc:docMk/>
            <pc:sldMk cId="93365057" sldId="337"/>
            <ac:spMk id="3" creationId="{08054491-671C-4D9D-A17A-37A51E7BF0A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EEDF97-F03A-464D-89DB-D41F2CA5F58D}" type="doc">
      <dgm:prSet loTypeId="urn:microsoft.com/office/officeart/2005/8/layout/radial1" loCatId="relationship" qsTypeId="urn:microsoft.com/office/officeart/2005/8/quickstyle/simple1" qsCatId="simple" csTypeId="urn:microsoft.com/office/officeart/2005/8/colors/accent1_2" csCatId="accent1"/>
      <dgm:spPr/>
    </dgm:pt>
    <dgm:pt modelId="{2AC55030-F324-4E1F-934E-993D80AE180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a:ln>
                <a:noFill/>
              </a:ln>
              <a:solidFill>
                <a:srgbClr val="FF0000"/>
              </a:solidFill>
              <a:effectLst/>
              <a:latin typeface="Arial" panose="020B0604020202020204" pitchFamily="34" charset="0"/>
              <a:cs typeface="Arial" panose="020B0604020202020204" pitchFamily="34" charset="0"/>
            </a:rPr>
            <a:t>Σχολείο</a:t>
          </a:r>
        </a:p>
      </dgm:t>
    </dgm:pt>
    <dgm:pt modelId="{6AD362DE-70C2-49A6-BD0B-47FDFF5A7853}" type="parTrans" cxnId="{4EE31659-88CF-4B0E-9295-6DA59D85558D}">
      <dgm:prSet/>
      <dgm:spPr/>
    </dgm:pt>
    <dgm:pt modelId="{4B58F270-A6E0-4BBE-8D34-7AD08D47B401}" type="sibTrans" cxnId="{4EE31659-88CF-4B0E-9295-6DA59D85558D}">
      <dgm:prSet/>
      <dgm:spPr/>
    </dgm:pt>
    <dgm:pt modelId="{522552A2-7935-4577-B9B4-94242A98B84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Πολιτικό</a:t>
          </a:r>
        </a:p>
      </dgm:t>
    </dgm:pt>
    <dgm:pt modelId="{B01A301C-8929-45D3-8427-9546E8AF5793}" type="parTrans" cxnId="{D3137B1D-F30E-4F4E-9B12-3D07F688BC19}">
      <dgm:prSet/>
      <dgm:spPr/>
      <dgm:t>
        <a:bodyPr/>
        <a:lstStyle/>
        <a:p>
          <a:endParaRPr lang="el-GR"/>
        </a:p>
      </dgm:t>
    </dgm:pt>
    <dgm:pt modelId="{CE60F5C4-04B2-484D-9A74-85250A698B34}" type="sibTrans" cxnId="{D3137B1D-F30E-4F4E-9B12-3D07F688BC19}">
      <dgm:prSet/>
      <dgm:spPr/>
    </dgm:pt>
    <dgm:pt modelId="{3B8ABF30-3843-4DA6-8B01-C10425C1486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πολιτισμικό</a:t>
          </a:r>
        </a:p>
      </dgm:t>
    </dgm:pt>
    <dgm:pt modelId="{9ADC4661-E9AB-4F97-A4E5-7549ED0911E7}" type="parTrans" cxnId="{B220233A-C26D-40CC-B18B-D17E6955AC8D}">
      <dgm:prSet/>
      <dgm:spPr/>
      <dgm:t>
        <a:bodyPr/>
        <a:lstStyle/>
        <a:p>
          <a:endParaRPr lang="el-GR"/>
        </a:p>
      </dgm:t>
    </dgm:pt>
    <dgm:pt modelId="{E8BF0A93-5ECB-49F0-812E-361517F08203}" type="sibTrans" cxnId="{B220233A-C26D-40CC-B18B-D17E6955AC8D}">
      <dgm:prSet/>
      <dgm:spPr/>
    </dgm:pt>
    <dgm:pt modelId="{8CBDA4A9-6725-417E-9C4A-57B76283CF3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οικονομικό</a:t>
          </a:r>
        </a:p>
      </dgm:t>
    </dgm:pt>
    <dgm:pt modelId="{73C59E5D-3030-4BC8-A140-F7AEDBF435B9}" type="parTrans" cxnId="{E2BA7ED5-2856-4AFF-8FBC-E02065ED4B98}">
      <dgm:prSet/>
      <dgm:spPr/>
      <dgm:t>
        <a:bodyPr/>
        <a:lstStyle/>
        <a:p>
          <a:endParaRPr lang="el-GR"/>
        </a:p>
      </dgm:t>
    </dgm:pt>
    <dgm:pt modelId="{0785531A-3D02-4564-800A-0AC786B8BC4F}" type="sibTrans" cxnId="{E2BA7ED5-2856-4AFF-8FBC-E02065ED4B98}">
      <dgm:prSet/>
      <dgm:spPr/>
    </dgm:pt>
    <dgm:pt modelId="{D03FDA3D-045F-4646-B31F-EE099ED3D3B5}" type="pres">
      <dgm:prSet presAssocID="{36EEDF97-F03A-464D-89DB-D41F2CA5F58D}" presName="cycle" presStyleCnt="0">
        <dgm:presLayoutVars>
          <dgm:chMax val="1"/>
          <dgm:dir/>
          <dgm:animLvl val="ctr"/>
          <dgm:resizeHandles val="exact"/>
        </dgm:presLayoutVars>
      </dgm:prSet>
      <dgm:spPr/>
    </dgm:pt>
    <dgm:pt modelId="{29A38998-648A-42BE-99D5-57E370EFA0F6}" type="pres">
      <dgm:prSet presAssocID="{2AC55030-F324-4E1F-934E-993D80AE1805}" presName="centerShape" presStyleLbl="node0" presStyleIdx="0" presStyleCnt="1"/>
      <dgm:spPr/>
    </dgm:pt>
    <dgm:pt modelId="{12CA3B53-3E8A-44AA-869F-8A87907CF048}" type="pres">
      <dgm:prSet presAssocID="{B01A301C-8929-45D3-8427-9546E8AF5793}" presName="Name9" presStyleLbl="parChTrans1D2" presStyleIdx="0" presStyleCnt="3"/>
      <dgm:spPr/>
    </dgm:pt>
    <dgm:pt modelId="{05A913E8-88FB-40B0-A91A-854FC7D7DD7E}" type="pres">
      <dgm:prSet presAssocID="{B01A301C-8929-45D3-8427-9546E8AF5793}" presName="connTx" presStyleLbl="parChTrans1D2" presStyleIdx="0" presStyleCnt="3"/>
      <dgm:spPr/>
    </dgm:pt>
    <dgm:pt modelId="{66837BD4-318A-4434-85BE-EE8D88A4642A}" type="pres">
      <dgm:prSet presAssocID="{522552A2-7935-4577-B9B4-94242A98B845}" presName="node" presStyleLbl="node1" presStyleIdx="0" presStyleCnt="3">
        <dgm:presLayoutVars>
          <dgm:bulletEnabled val="1"/>
        </dgm:presLayoutVars>
      </dgm:prSet>
      <dgm:spPr/>
    </dgm:pt>
    <dgm:pt modelId="{B79F6794-90B9-4D05-929A-197C36C3F975}" type="pres">
      <dgm:prSet presAssocID="{9ADC4661-E9AB-4F97-A4E5-7549ED0911E7}" presName="Name9" presStyleLbl="parChTrans1D2" presStyleIdx="1" presStyleCnt="3"/>
      <dgm:spPr/>
    </dgm:pt>
    <dgm:pt modelId="{F30D8A03-E9AA-4497-B3C1-1EF1F21A8205}" type="pres">
      <dgm:prSet presAssocID="{9ADC4661-E9AB-4F97-A4E5-7549ED0911E7}" presName="connTx" presStyleLbl="parChTrans1D2" presStyleIdx="1" presStyleCnt="3"/>
      <dgm:spPr/>
    </dgm:pt>
    <dgm:pt modelId="{E9926499-0D8D-49B0-A050-F8B4FEAA9B9E}" type="pres">
      <dgm:prSet presAssocID="{3B8ABF30-3843-4DA6-8B01-C10425C14867}" presName="node" presStyleLbl="node1" presStyleIdx="1" presStyleCnt="3">
        <dgm:presLayoutVars>
          <dgm:bulletEnabled val="1"/>
        </dgm:presLayoutVars>
      </dgm:prSet>
      <dgm:spPr/>
    </dgm:pt>
    <dgm:pt modelId="{E8EB6848-EB63-4132-BC40-15EBBE1598ED}" type="pres">
      <dgm:prSet presAssocID="{73C59E5D-3030-4BC8-A140-F7AEDBF435B9}" presName="Name9" presStyleLbl="parChTrans1D2" presStyleIdx="2" presStyleCnt="3"/>
      <dgm:spPr/>
    </dgm:pt>
    <dgm:pt modelId="{6DBE636A-37B2-4AEB-AC55-325B7A15570F}" type="pres">
      <dgm:prSet presAssocID="{73C59E5D-3030-4BC8-A140-F7AEDBF435B9}" presName="connTx" presStyleLbl="parChTrans1D2" presStyleIdx="2" presStyleCnt="3"/>
      <dgm:spPr/>
    </dgm:pt>
    <dgm:pt modelId="{C144DC6E-25AD-486E-A738-6E29F9890209}" type="pres">
      <dgm:prSet presAssocID="{8CBDA4A9-6725-417E-9C4A-57B76283CF33}" presName="node" presStyleLbl="node1" presStyleIdx="2" presStyleCnt="3">
        <dgm:presLayoutVars>
          <dgm:bulletEnabled val="1"/>
        </dgm:presLayoutVars>
      </dgm:prSet>
      <dgm:spPr/>
    </dgm:pt>
  </dgm:ptLst>
  <dgm:cxnLst>
    <dgm:cxn modelId="{D3137B1D-F30E-4F4E-9B12-3D07F688BC19}" srcId="{2AC55030-F324-4E1F-934E-993D80AE1805}" destId="{522552A2-7935-4577-B9B4-94242A98B845}" srcOrd="0" destOrd="0" parTransId="{B01A301C-8929-45D3-8427-9546E8AF5793}" sibTransId="{CE60F5C4-04B2-484D-9A74-85250A698B34}"/>
    <dgm:cxn modelId="{CEA66C31-308E-4D06-8FBC-418F0E29E6C7}" type="presOf" srcId="{2AC55030-F324-4E1F-934E-993D80AE1805}" destId="{29A38998-648A-42BE-99D5-57E370EFA0F6}" srcOrd="0" destOrd="0" presId="urn:microsoft.com/office/officeart/2005/8/layout/radial1"/>
    <dgm:cxn modelId="{B220233A-C26D-40CC-B18B-D17E6955AC8D}" srcId="{2AC55030-F324-4E1F-934E-993D80AE1805}" destId="{3B8ABF30-3843-4DA6-8B01-C10425C14867}" srcOrd="1" destOrd="0" parTransId="{9ADC4661-E9AB-4F97-A4E5-7549ED0911E7}" sibTransId="{E8BF0A93-5ECB-49F0-812E-361517F08203}"/>
    <dgm:cxn modelId="{A260F543-69F2-4F84-A6BB-DCCA81453639}" type="presOf" srcId="{36EEDF97-F03A-464D-89DB-D41F2CA5F58D}" destId="{D03FDA3D-045F-4646-B31F-EE099ED3D3B5}" srcOrd="0" destOrd="0" presId="urn:microsoft.com/office/officeart/2005/8/layout/radial1"/>
    <dgm:cxn modelId="{BAF4EE64-9250-44CC-A8CB-81020E1E564A}" type="presOf" srcId="{8CBDA4A9-6725-417E-9C4A-57B76283CF33}" destId="{C144DC6E-25AD-486E-A738-6E29F9890209}" srcOrd="0" destOrd="0" presId="urn:microsoft.com/office/officeart/2005/8/layout/radial1"/>
    <dgm:cxn modelId="{15215668-1CA8-426E-B888-EA5FBAD5FEFB}" type="presOf" srcId="{522552A2-7935-4577-B9B4-94242A98B845}" destId="{66837BD4-318A-4434-85BE-EE8D88A4642A}" srcOrd="0" destOrd="0" presId="urn:microsoft.com/office/officeart/2005/8/layout/radial1"/>
    <dgm:cxn modelId="{DF19E248-2792-4716-AC88-8AC18B12E990}" type="presOf" srcId="{73C59E5D-3030-4BC8-A140-F7AEDBF435B9}" destId="{6DBE636A-37B2-4AEB-AC55-325B7A15570F}" srcOrd="1" destOrd="0" presId="urn:microsoft.com/office/officeart/2005/8/layout/radial1"/>
    <dgm:cxn modelId="{4EE31659-88CF-4B0E-9295-6DA59D85558D}" srcId="{36EEDF97-F03A-464D-89DB-D41F2CA5F58D}" destId="{2AC55030-F324-4E1F-934E-993D80AE1805}" srcOrd="0" destOrd="0" parTransId="{6AD362DE-70C2-49A6-BD0B-47FDFF5A7853}" sibTransId="{4B58F270-A6E0-4BBE-8D34-7AD08D47B401}"/>
    <dgm:cxn modelId="{506EAF8F-ECB8-43C8-B469-2CDF8D7F0AE1}" type="presOf" srcId="{9ADC4661-E9AB-4F97-A4E5-7549ED0911E7}" destId="{F30D8A03-E9AA-4497-B3C1-1EF1F21A8205}" srcOrd="1" destOrd="0" presId="urn:microsoft.com/office/officeart/2005/8/layout/radial1"/>
    <dgm:cxn modelId="{72317EBB-0E99-40B6-BBD8-16520559D803}" type="presOf" srcId="{B01A301C-8929-45D3-8427-9546E8AF5793}" destId="{12CA3B53-3E8A-44AA-869F-8A87907CF048}" srcOrd="0" destOrd="0" presId="urn:microsoft.com/office/officeart/2005/8/layout/radial1"/>
    <dgm:cxn modelId="{6E98B5BF-6B55-4531-AE20-1A5F6BAF2E4F}" type="presOf" srcId="{73C59E5D-3030-4BC8-A140-F7AEDBF435B9}" destId="{E8EB6848-EB63-4132-BC40-15EBBE1598ED}" srcOrd="0" destOrd="0" presId="urn:microsoft.com/office/officeart/2005/8/layout/radial1"/>
    <dgm:cxn modelId="{8FD95FC4-5F5A-44E2-90A4-4F30E8C8273E}" type="presOf" srcId="{9ADC4661-E9AB-4F97-A4E5-7549ED0911E7}" destId="{B79F6794-90B9-4D05-929A-197C36C3F975}" srcOrd="0" destOrd="0" presId="urn:microsoft.com/office/officeart/2005/8/layout/radial1"/>
    <dgm:cxn modelId="{E2BA7ED5-2856-4AFF-8FBC-E02065ED4B98}" srcId="{2AC55030-F324-4E1F-934E-993D80AE1805}" destId="{8CBDA4A9-6725-417E-9C4A-57B76283CF33}" srcOrd="2" destOrd="0" parTransId="{73C59E5D-3030-4BC8-A140-F7AEDBF435B9}" sibTransId="{0785531A-3D02-4564-800A-0AC786B8BC4F}"/>
    <dgm:cxn modelId="{72816BE8-BF73-4D2B-9A04-FD2771ABE9DD}" type="presOf" srcId="{B01A301C-8929-45D3-8427-9546E8AF5793}" destId="{05A913E8-88FB-40B0-A91A-854FC7D7DD7E}" srcOrd="1" destOrd="0" presId="urn:microsoft.com/office/officeart/2005/8/layout/radial1"/>
    <dgm:cxn modelId="{B414DDE9-3333-4229-9951-5FA7EEB450E6}" type="presOf" srcId="{3B8ABF30-3843-4DA6-8B01-C10425C14867}" destId="{E9926499-0D8D-49B0-A050-F8B4FEAA9B9E}" srcOrd="0" destOrd="0" presId="urn:microsoft.com/office/officeart/2005/8/layout/radial1"/>
    <dgm:cxn modelId="{307B89A8-397E-4E6A-846E-91E21A801D2D}" type="presParOf" srcId="{D03FDA3D-045F-4646-B31F-EE099ED3D3B5}" destId="{29A38998-648A-42BE-99D5-57E370EFA0F6}" srcOrd="0" destOrd="0" presId="urn:microsoft.com/office/officeart/2005/8/layout/radial1"/>
    <dgm:cxn modelId="{BB7810C6-6CB9-429D-B2B6-4C9B958DDC00}" type="presParOf" srcId="{D03FDA3D-045F-4646-B31F-EE099ED3D3B5}" destId="{12CA3B53-3E8A-44AA-869F-8A87907CF048}" srcOrd="1" destOrd="0" presId="urn:microsoft.com/office/officeart/2005/8/layout/radial1"/>
    <dgm:cxn modelId="{32E189FF-6C1C-45B4-9AAB-58AC870EA888}" type="presParOf" srcId="{12CA3B53-3E8A-44AA-869F-8A87907CF048}" destId="{05A913E8-88FB-40B0-A91A-854FC7D7DD7E}" srcOrd="0" destOrd="0" presId="urn:microsoft.com/office/officeart/2005/8/layout/radial1"/>
    <dgm:cxn modelId="{D84C85DB-FC81-4156-841C-01E92C922A65}" type="presParOf" srcId="{D03FDA3D-045F-4646-B31F-EE099ED3D3B5}" destId="{66837BD4-318A-4434-85BE-EE8D88A4642A}" srcOrd="2" destOrd="0" presId="urn:microsoft.com/office/officeart/2005/8/layout/radial1"/>
    <dgm:cxn modelId="{90F711C0-7F40-4D1B-B4F0-BD23DD7B18D4}" type="presParOf" srcId="{D03FDA3D-045F-4646-B31F-EE099ED3D3B5}" destId="{B79F6794-90B9-4D05-929A-197C36C3F975}" srcOrd="3" destOrd="0" presId="urn:microsoft.com/office/officeart/2005/8/layout/radial1"/>
    <dgm:cxn modelId="{CC6C9DF4-387D-498B-A9BB-C209776A0663}" type="presParOf" srcId="{B79F6794-90B9-4D05-929A-197C36C3F975}" destId="{F30D8A03-E9AA-4497-B3C1-1EF1F21A8205}" srcOrd="0" destOrd="0" presId="urn:microsoft.com/office/officeart/2005/8/layout/radial1"/>
    <dgm:cxn modelId="{5322E292-2502-4722-B7FD-C8075B077082}" type="presParOf" srcId="{D03FDA3D-045F-4646-B31F-EE099ED3D3B5}" destId="{E9926499-0D8D-49B0-A050-F8B4FEAA9B9E}" srcOrd="4" destOrd="0" presId="urn:microsoft.com/office/officeart/2005/8/layout/radial1"/>
    <dgm:cxn modelId="{1B74227D-FDD4-4A71-B49A-F01B0BFB5E88}" type="presParOf" srcId="{D03FDA3D-045F-4646-B31F-EE099ED3D3B5}" destId="{E8EB6848-EB63-4132-BC40-15EBBE1598ED}" srcOrd="5" destOrd="0" presId="urn:microsoft.com/office/officeart/2005/8/layout/radial1"/>
    <dgm:cxn modelId="{1EB319E2-0F84-47F0-88AE-F766EB8A2769}" type="presParOf" srcId="{E8EB6848-EB63-4132-BC40-15EBBE1598ED}" destId="{6DBE636A-37B2-4AEB-AC55-325B7A15570F}" srcOrd="0" destOrd="0" presId="urn:microsoft.com/office/officeart/2005/8/layout/radial1"/>
    <dgm:cxn modelId="{54AEB862-A36A-448B-95F6-89BC05CBFF3A}" type="presParOf" srcId="{D03FDA3D-045F-4646-B31F-EE099ED3D3B5}" destId="{C144DC6E-25AD-486E-A738-6E29F9890209}"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967DA5-AFF2-4213-8366-0B4149A2582A}" type="doc">
      <dgm:prSet loTypeId="urn:microsoft.com/office/officeart/2005/8/layout/orgChart1" loCatId="hierarchy" qsTypeId="urn:microsoft.com/office/officeart/2005/8/quickstyle/simple1" qsCatId="simple" csTypeId="urn:microsoft.com/office/officeart/2005/8/colors/accent1_2" csCatId="accent1"/>
      <dgm:spPr/>
    </dgm:pt>
    <dgm:pt modelId="{F9A37481-E6D5-4BC2-BCB3-042DA3818A5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Στόχοι</a:t>
          </a: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σχολείου</a:t>
          </a:r>
        </a:p>
      </dgm:t>
    </dgm:pt>
    <dgm:pt modelId="{C505262D-90C9-4569-BD3F-C0586DF3F86B}" type="parTrans" cxnId="{537FA122-7929-4B81-95AD-E857E0CB60AA}">
      <dgm:prSet/>
      <dgm:spPr/>
    </dgm:pt>
    <dgm:pt modelId="{3F1D8F26-6D28-40CB-8957-9CD7622BDFF4}" type="sibTrans" cxnId="{537FA122-7929-4B81-95AD-E857E0CB60AA}">
      <dgm:prSet/>
      <dgm:spPr/>
    </dgm:pt>
    <dgm:pt modelId="{6573F55C-5A23-4A8E-8C4E-185244CFF59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Α. </a:t>
          </a:r>
          <a:r>
            <a:rPr kumimoji="0" lang="el-GR" altLang="el-GR" b="1" i="0"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Γνωστικός</a:t>
          </a:r>
        </a:p>
      </dgm:t>
    </dgm:pt>
    <dgm:pt modelId="{860E3358-42CC-46B7-94FA-CE344EC54B0B}" type="parTrans" cxnId="{0BFD1093-E2AA-435E-B852-CA62D67C8010}">
      <dgm:prSet/>
      <dgm:spPr/>
    </dgm:pt>
    <dgm:pt modelId="{8A0FBC2C-A54E-47C5-9BB9-15CDFFA6E18A}" type="sibTrans" cxnId="{0BFD1093-E2AA-435E-B852-CA62D67C8010}">
      <dgm:prSet/>
      <dgm:spPr/>
    </dgm:pt>
    <dgm:pt modelId="{846912CE-472E-4EDA-A689-518DA3106BC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Στενά γνωστικός, πληροφορίες</a:t>
          </a:r>
        </a:p>
      </dgm:t>
    </dgm:pt>
    <dgm:pt modelId="{02BC77B4-A9B6-4BD7-A516-918D73427F5C}" type="parTrans" cxnId="{05E6A084-7142-40FF-B646-C475D12664C7}">
      <dgm:prSet/>
      <dgm:spPr/>
    </dgm:pt>
    <dgm:pt modelId="{1C09237A-A931-4D80-A3AD-46BFBB776117}" type="sibTrans" cxnId="{05E6A084-7142-40FF-B646-C475D12664C7}">
      <dgm:prSet/>
      <dgm:spPr/>
    </dgm:pt>
    <dgm:pt modelId="{B125002E-D3AD-48EF-B4F1-2C3C80A93E5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Μεταγνωστικές δεξιότητες</a:t>
          </a:r>
        </a:p>
      </dgm:t>
    </dgm:pt>
    <dgm:pt modelId="{A9B0EE9F-3237-41AB-BE43-AC530945C932}" type="parTrans" cxnId="{AEE38C78-0CC8-4E13-AC65-903346EAB7C2}">
      <dgm:prSet/>
      <dgm:spPr/>
    </dgm:pt>
    <dgm:pt modelId="{D2B76491-26D1-4678-A5F7-F1D6604FA0B4}" type="sibTrans" cxnId="{AEE38C78-0CC8-4E13-AC65-903346EAB7C2}">
      <dgm:prSet/>
      <dgm:spPr/>
    </dgm:pt>
    <dgm:pt modelId="{2C07E190-91AD-4808-A74C-D9E32151774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Ψυχοκινητικές δεξιότητες</a:t>
          </a:r>
        </a:p>
      </dgm:t>
    </dgm:pt>
    <dgm:pt modelId="{75560B55-0085-42ED-8F57-412BC487A3E2}" type="parTrans" cxnId="{88E204C3-F63D-4F3E-AD21-436A50A9B198}">
      <dgm:prSet/>
      <dgm:spPr/>
    </dgm:pt>
    <dgm:pt modelId="{955436FD-BEC3-415A-B069-D1B22525B6A9}" type="sibTrans" cxnId="{88E204C3-F63D-4F3E-AD21-436A50A9B198}">
      <dgm:prSet/>
      <dgm:spPr/>
    </dgm:pt>
    <dgm:pt modelId="{4FDB1A9A-DEAD-4F52-BC9B-C62472F42A7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Κριτική ικανότητα</a:t>
          </a:r>
        </a:p>
      </dgm:t>
    </dgm:pt>
    <dgm:pt modelId="{615DDA79-F04F-4C03-AAF2-776885D00939}" type="parTrans" cxnId="{4E69BDF2-47A9-417C-9176-4D4A244A29C4}">
      <dgm:prSet/>
      <dgm:spPr/>
    </dgm:pt>
    <dgm:pt modelId="{2CE37C07-9E72-47B6-B23B-95A6DAEE8722}" type="sibTrans" cxnId="{4E69BDF2-47A9-417C-9176-4D4A244A29C4}">
      <dgm:prSet/>
      <dgm:spPr/>
    </dgm:pt>
    <dgm:pt modelId="{B3A21E4D-C98F-4F35-907C-51B89956D43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Δημιουργική ικανότητα</a:t>
          </a:r>
        </a:p>
      </dgm:t>
    </dgm:pt>
    <dgm:pt modelId="{395063C9-EE7C-4FDA-A085-C36C7FAF0D47}" type="parTrans" cxnId="{B977C0BA-AAE5-4904-AED1-244E08F81EAB}">
      <dgm:prSet/>
      <dgm:spPr/>
    </dgm:pt>
    <dgm:pt modelId="{908AC0C8-B1A1-4BA0-A0D4-74C355D601BC}" type="sibTrans" cxnId="{B977C0BA-AAE5-4904-AED1-244E08F81EAB}">
      <dgm:prSet/>
      <dgm:spPr/>
    </dgm:pt>
    <dgm:pt modelId="{4E7CC019-E830-4E1E-BC1F-BA8F859C130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Β. </a:t>
          </a:r>
          <a:r>
            <a:rPr kumimoji="0" lang="el-GR" altLang="el-GR" b="1" i="0"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Κοινωνικός</a:t>
          </a:r>
        </a:p>
      </dgm:t>
    </dgm:pt>
    <dgm:pt modelId="{7DF554AD-3BC5-4FF2-A6DB-C1D12EF1CD33}" type="parTrans" cxnId="{2E59DA31-3AA0-44D3-8317-E49B6E84571E}">
      <dgm:prSet/>
      <dgm:spPr/>
    </dgm:pt>
    <dgm:pt modelId="{9C7D34F2-94F7-4DE2-B95E-45998590B3D4}" type="sibTrans" cxnId="{2E59DA31-3AA0-44D3-8317-E49B6E84571E}">
      <dgm:prSet/>
      <dgm:spPr/>
    </dgm:pt>
    <dgm:pt modelId="{8C6122B7-3901-42FC-9ECC-6BBD9D3B30F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rgbClr val="3333CC"/>
              </a:solidFill>
              <a:effectLst>
                <a:outerShdw blurRad="38100" dist="38100" dir="2700000" algn="tl">
                  <a:srgbClr val="000000"/>
                </a:outerShdw>
              </a:effectLst>
              <a:latin typeface="Arial" panose="020B0604020202020204" pitchFamily="34" charset="0"/>
              <a:cs typeface="Arial" panose="020B0604020202020204" pitchFamily="34" charset="0"/>
            </a:rPr>
            <a:t>Συναισθηματικές</a:t>
          </a: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δεξιότητες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(κατανοώ τον </a:t>
          </a:r>
          <a:r>
            <a:rPr kumimoji="0" lang="el-GR" altLang="el-GR" b="1" i="1" u="none" strike="noStrike" cap="none" normalizeH="0" baseline="0">
              <a:ln>
                <a:noFill/>
              </a:ln>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rPr>
            <a:t>εαυτό</a:t>
          </a: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μου)</a:t>
          </a:r>
        </a:p>
      </dgm:t>
    </dgm:pt>
    <dgm:pt modelId="{F705074C-8B41-49CA-ACCE-61ABDB594A4C}" type="parTrans" cxnId="{4A8EB03D-8D31-4E08-81A6-A10134B1324A}">
      <dgm:prSet/>
      <dgm:spPr/>
    </dgm:pt>
    <dgm:pt modelId="{3A616F8A-53A3-4150-AA9C-71DC6BF9E3CA}" type="sibTrans" cxnId="{4A8EB03D-8D31-4E08-81A6-A10134B1324A}">
      <dgm:prSet/>
      <dgm:spPr/>
    </dgm:pt>
    <dgm:pt modelId="{7F0941D1-F212-4EDE-99A4-69B934298DD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rgbClr val="3333CC"/>
              </a:solidFill>
              <a:effectLst>
                <a:outerShdw blurRad="38100" dist="38100" dir="2700000" algn="tl">
                  <a:srgbClr val="000000"/>
                </a:outerShdw>
              </a:effectLst>
              <a:latin typeface="Arial" panose="020B0604020202020204" pitchFamily="34" charset="0"/>
              <a:cs typeface="Arial" panose="020B0604020202020204" pitchFamily="34" charset="0"/>
            </a:rPr>
            <a:t>Κοινωνικές</a:t>
          </a: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και</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a:t>
          </a:r>
          <a:r>
            <a:rPr kumimoji="0" lang="el-GR" altLang="el-GR" b="1" i="1" u="none" strike="noStrike" cap="none" normalizeH="0" baseline="0">
              <a:ln>
                <a:noFill/>
              </a:ln>
              <a:solidFill>
                <a:srgbClr val="3333CC"/>
              </a:solidFill>
              <a:effectLst>
                <a:outerShdw blurRad="38100" dist="38100" dir="2700000" algn="tl">
                  <a:srgbClr val="000000"/>
                </a:outerShdw>
              </a:effectLst>
              <a:latin typeface="Arial" panose="020B0604020202020204" pitchFamily="34" charset="0"/>
              <a:cs typeface="Arial" panose="020B0604020202020204" pitchFamily="34" charset="0"/>
            </a:rPr>
            <a:t>πολιτικές</a:t>
          </a: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δεξιότητες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(κατανοώ τον </a:t>
          </a:r>
          <a:r>
            <a:rPr kumimoji="0" lang="el-GR" altLang="el-GR" b="1" i="1" u="none" strike="noStrike" cap="none" normalizeH="0" baseline="0">
              <a:ln>
                <a:noFill/>
              </a:ln>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rPr>
            <a:t>άλλο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και γνωρίζω του </a:t>
          </a:r>
          <a:r>
            <a:rPr kumimoji="0" lang="el-GR" altLang="el-GR" b="1" i="1" u="none" strike="noStrike" cap="none" normalizeH="0" baseline="0">
              <a:ln>
                <a:noFill/>
              </a:ln>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rPr>
            <a:t>κανόνες</a:t>
          </a: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a:t>
          </a:r>
        </a:p>
      </dgm:t>
    </dgm:pt>
    <dgm:pt modelId="{0249AE70-A04D-4D0F-AAAD-70DBD7FA4A42}" type="parTrans" cxnId="{3F62F0DF-39F1-44C0-995E-6128F5C31DA9}">
      <dgm:prSet/>
      <dgm:spPr/>
    </dgm:pt>
    <dgm:pt modelId="{415B83DD-ED6F-4198-A28F-D57AA5BAEAB2}" type="sibTrans" cxnId="{3F62F0DF-39F1-44C0-995E-6128F5C31DA9}">
      <dgm:prSet/>
      <dgm:spPr/>
    </dgm:pt>
    <dgm:pt modelId="{4A1298A9-0A6A-428F-B13C-30FDB16AB8FC}" type="pres">
      <dgm:prSet presAssocID="{94967DA5-AFF2-4213-8366-0B4149A2582A}" presName="hierChild1" presStyleCnt="0">
        <dgm:presLayoutVars>
          <dgm:orgChart val="1"/>
          <dgm:chPref val="1"/>
          <dgm:dir/>
          <dgm:animOne val="branch"/>
          <dgm:animLvl val="lvl"/>
          <dgm:resizeHandles/>
        </dgm:presLayoutVars>
      </dgm:prSet>
      <dgm:spPr/>
    </dgm:pt>
    <dgm:pt modelId="{745BD137-7E8F-422F-88DD-57B63F4AB9A8}" type="pres">
      <dgm:prSet presAssocID="{F9A37481-E6D5-4BC2-BCB3-042DA3818A5A}" presName="hierRoot1" presStyleCnt="0">
        <dgm:presLayoutVars>
          <dgm:hierBranch val="hang"/>
        </dgm:presLayoutVars>
      </dgm:prSet>
      <dgm:spPr/>
    </dgm:pt>
    <dgm:pt modelId="{3A17E2A8-ABB6-44C8-9990-E9F81F2EFB38}" type="pres">
      <dgm:prSet presAssocID="{F9A37481-E6D5-4BC2-BCB3-042DA3818A5A}" presName="rootComposite1" presStyleCnt="0"/>
      <dgm:spPr/>
    </dgm:pt>
    <dgm:pt modelId="{E095430A-E4CD-447A-B0FC-8BA13233676B}" type="pres">
      <dgm:prSet presAssocID="{F9A37481-E6D5-4BC2-BCB3-042DA3818A5A}" presName="rootText1" presStyleLbl="node0" presStyleIdx="0" presStyleCnt="1">
        <dgm:presLayoutVars>
          <dgm:chPref val="3"/>
        </dgm:presLayoutVars>
      </dgm:prSet>
      <dgm:spPr/>
    </dgm:pt>
    <dgm:pt modelId="{9B3799F2-942C-4317-AF4E-04C69FB4E6F3}" type="pres">
      <dgm:prSet presAssocID="{F9A37481-E6D5-4BC2-BCB3-042DA3818A5A}" presName="rootConnector1" presStyleLbl="node1" presStyleIdx="0" presStyleCnt="0"/>
      <dgm:spPr/>
    </dgm:pt>
    <dgm:pt modelId="{0AE65162-B8D6-4C63-9766-809FEA97D250}" type="pres">
      <dgm:prSet presAssocID="{F9A37481-E6D5-4BC2-BCB3-042DA3818A5A}" presName="hierChild2" presStyleCnt="0"/>
      <dgm:spPr/>
    </dgm:pt>
    <dgm:pt modelId="{DD769A14-1900-4971-938E-B41FC4AADE41}" type="pres">
      <dgm:prSet presAssocID="{860E3358-42CC-46B7-94FA-CE344EC54B0B}" presName="Name48" presStyleLbl="parChTrans1D2" presStyleIdx="0" presStyleCnt="2"/>
      <dgm:spPr/>
    </dgm:pt>
    <dgm:pt modelId="{0364DB23-30AC-4AED-9379-91933EE86476}" type="pres">
      <dgm:prSet presAssocID="{6573F55C-5A23-4A8E-8C4E-185244CFF597}" presName="hierRoot2" presStyleCnt="0">
        <dgm:presLayoutVars>
          <dgm:hierBranch/>
        </dgm:presLayoutVars>
      </dgm:prSet>
      <dgm:spPr/>
    </dgm:pt>
    <dgm:pt modelId="{DA5DB0CA-533A-4BDC-B5E3-A943E736DFCD}" type="pres">
      <dgm:prSet presAssocID="{6573F55C-5A23-4A8E-8C4E-185244CFF597}" presName="rootComposite" presStyleCnt="0"/>
      <dgm:spPr/>
    </dgm:pt>
    <dgm:pt modelId="{778C5254-A8DA-41AA-94FA-9DBC0457EFEA}" type="pres">
      <dgm:prSet presAssocID="{6573F55C-5A23-4A8E-8C4E-185244CFF597}" presName="rootText" presStyleLbl="node2" presStyleIdx="0" presStyleCnt="2">
        <dgm:presLayoutVars>
          <dgm:chPref val="3"/>
        </dgm:presLayoutVars>
      </dgm:prSet>
      <dgm:spPr/>
    </dgm:pt>
    <dgm:pt modelId="{F4345027-3B0D-42C2-A750-5B26F38947B8}" type="pres">
      <dgm:prSet presAssocID="{6573F55C-5A23-4A8E-8C4E-185244CFF597}" presName="rootConnector" presStyleLbl="node2" presStyleIdx="0" presStyleCnt="2"/>
      <dgm:spPr/>
    </dgm:pt>
    <dgm:pt modelId="{B82B7455-9418-43B4-9381-5CF3AC3A9AAE}" type="pres">
      <dgm:prSet presAssocID="{6573F55C-5A23-4A8E-8C4E-185244CFF597}" presName="hierChild4" presStyleCnt="0"/>
      <dgm:spPr/>
    </dgm:pt>
    <dgm:pt modelId="{B7707AA0-55C5-435F-A402-CC577B65650E}" type="pres">
      <dgm:prSet presAssocID="{02BC77B4-A9B6-4BD7-A516-918D73427F5C}" presName="Name35" presStyleLbl="parChTrans1D3" presStyleIdx="0" presStyleCnt="5"/>
      <dgm:spPr/>
    </dgm:pt>
    <dgm:pt modelId="{00021355-BEBC-47BE-AB66-204683DFF6DF}" type="pres">
      <dgm:prSet presAssocID="{846912CE-472E-4EDA-A689-518DA3106BC9}" presName="hierRoot2" presStyleCnt="0">
        <dgm:presLayoutVars>
          <dgm:hierBranch val="r"/>
        </dgm:presLayoutVars>
      </dgm:prSet>
      <dgm:spPr/>
    </dgm:pt>
    <dgm:pt modelId="{EB81A0EE-9E88-4498-8BBA-DB0FF625E4CB}" type="pres">
      <dgm:prSet presAssocID="{846912CE-472E-4EDA-A689-518DA3106BC9}" presName="rootComposite" presStyleCnt="0"/>
      <dgm:spPr/>
    </dgm:pt>
    <dgm:pt modelId="{6F662667-9B0F-4923-AA54-B245915C317E}" type="pres">
      <dgm:prSet presAssocID="{846912CE-472E-4EDA-A689-518DA3106BC9}" presName="rootText" presStyleLbl="node3" presStyleIdx="0" presStyleCnt="5">
        <dgm:presLayoutVars>
          <dgm:chPref val="3"/>
        </dgm:presLayoutVars>
      </dgm:prSet>
      <dgm:spPr/>
    </dgm:pt>
    <dgm:pt modelId="{C921AECB-0F68-4B27-8DE0-2C6F3FC599B6}" type="pres">
      <dgm:prSet presAssocID="{846912CE-472E-4EDA-A689-518DA3106BC9}" presName="rootConnector" presStyleLbl="node3" presStyleIdx="0" presStyleCnt="5"/>
      <dgm:spPr/>
    </dgm:pt>
    <dgm:pt modelId="{41A1AA09-E7A9-495C-8452-F6E8D998EFB1}" type="pres">
      <dgm:prSet presAssocID="{846912CE-472E-4EDA-A689-518DA3106BC9}" presName="hierChild4" presStyleCnt="0"/>
      <dgm:spPr/>
    </dgm:pt>
    <dgm:pt modelId="{9137A944-84E7-4E97-A5F6-03B9B8D4AEC2}" type="pres">
      <dgm:prSet presAssocID="{846912CE-472E-4EDA-A689-518DA3106BC9}" presName="hierChild5" presStyleCnt="0"/>
      <dgm:spPr/>
    </dgm:pt>
    <dgm:pt modelId="{E0EA9EA3-607B-4CF0-A313-7A23DDDCC592}" type="pres">
      <dgm:prSet presAssocID="{A9B0EE9F-3237-41AB-BE43-AC530945C932}" presName="Name35" presStyleLbl="parChTrans1D3" presStyleIdx="1" presStyleCnt="5"/>
      <dgm:spPr/>
    </dgm:pt>
    <dgm:pt modelId="{C767D92C-A1B3-421D-BB06-B02A929DA5FA}" type="pres">
      <dgm:prSet presAssocID="{B125002E-D3AD-48EF-B4F1-2C3C80A93E57}" presName="hierRoot2" presStyleCnt="0">
        <dgm:presLayoutVars>
          <dgm:hierBranch val="r"/>
        </dgm:presLayoutVars>
      </dgm:prSet>
      <dgm:spPr/>
    </dgm:pt>
    <dgm:pt modelId="{61815B85-6365-49F3-89D9-DFE1885C3CBD}" type="pres">
      <dgm:prSet presAssocID="{B125002E-D3AD-48EF-B4F1-2C3C80A93E57}" presName="rootComposite" presStyleCnt="0"/>
      <dgm:spPr/>
    </dgm:pt>
    <dgm:pt modelId="{E00D5E9C-E077-4002-AB60-7AB28266CCC9}" type="pres">
      <dgm:prSet presAssocID="{B125002E-D3AD-48EF-B4F1-2C3C80A93E57}" presName="rootText" presStyleLbl="node3" presStyleIdx="1" presStyleCnt="5">
        <dgm:presLayoutVars>
          <dgm:chPref val="3"/>
        </dgm:presLayoutVars>
      </dgm:prSet>
      <dgm:spPr/>
    </dgm:pt>
    <dgm:pt modelId="{0C2C6D04-14CA-4CD7-913D-BF29F90B3182}" type="pres">
      <dgm:prSet presAssocID="{B125002E-D3AD-48EF-B4F1-2C3C80A93E57}" presName="rootConnector" presStyleLbl="node3" presStyleIdx="1" presStyleCnt="5"/>
      <dgm:spPr/>
    </dgm:pt>
    <dgm:pt modelId="{799D3A2D-FF38-4453-926C-7E0D7F1891A2}" type="pres">
      <dgm:prSet presAssocID="{B125002E-D3AD-48EF-B4F1-2C3C80A93E57}" presName="hierChild4" presStyleCnt="0"/>
      <dgm:spPr/>
    </dgm:pt>
    <dgm:pt modelId="{D23E88FC-ACD2-424E-B322-A3382FAE3661}" type="pres">
      <dgm:prSet presAssocID="{B125002E-D3AD-48EF-B4F1-2C3C80A93E57}" presName="hierChild5" presStyleCnt="0"/>
      <dgm:spPr/>
    </dgm:pt>
    <dgm:pt modelId="{D47E9A35-0853-40CE-A762-2BF4089D76E1}" type="pres">
      <dgm:prSet presAssocID="{75560B55-0085-42ED-8F57-412BC487A3E2}" presName="Name35" presStyleLbl="parChTrans1D3" presStyleIdx="2" presStyleCnt="5"/>
      <dgm:spPr/>
    </dgm:pt>
    <dgm:pt modelId="{1AC3A686-0760-4E16-B960-8BE4010081A4}" type="pres">
      <dgm:prSet presAssocID="{2C07E190-91AD-4808-A74C-D9E32151774B}" presName="hierRoot2" presStyleCnt="0">
        <dgm:presLayoutVars>
          <dgm:hierBranch val="r"/>
        </dgm:presLayoutVars>
      </dgm:prSet>
      <dgm:spPr/>
    </dgm:pt>
    <dgm:pt modelId="{7283550D-C155-41FD-B7F1-3B691FB10ED3}" type="pres">
      <dgm:prSet presAssocID="{2C07E190-91AD-4808-A74C-D9E32151774B}" presName="rootComposite" presStyleCnt="0"/>
      <dgm:spPr/>
    </dgm:pt>
    <dgm:pt modelId="{04A33967-7C44-454C-929B-7072B7E16E57}" type="pres">
      <dgm:prSet presAssocID="{2C07E190-91AD-4808-A74C-D9E32151774B}" presName="rootText" presStyleLbl="node3" presStyleIdx="2" presStyleCnt="5">
        <dgm:presLayoutVars>
          <dgm:chPref val="3"/>
        </dgm:presLayoutVars>
      </dgm:prSet>
      <dgm:spPr/>
    </dgm:pt>
    <dgm:pt modelId="{9F4830B4-7623-415E-A456-2EC0D82FCFCC}" type="pres">
      <dgm:prSet presAssocID="{2C07E190-91AD-4808-A74C-D9E32151774B}" presName="rootConnector" presStyleLbl="node3" presStyleIdx="2" presStyleCnt="5"/>
      <dgm:spPr/>
    </dgm:pt>
    <dgm:pt modelId="{4529629E-580C-4568-A643-9165E581EE39}" type="pres">
      <dgm:prSet presAssocID="{2C07E190-91AD-4808-A74C-D9E32151774B}" presName="hierChild4" presStyleCnt="0"/>
      <dgm:spPr/>
    </dgm:pt>
    <dgm:pt modelId="{EA71FE9A-7E0A-4E51-8EDD-906472837D8B}" type="pres">
      <dgm:prSet presAssocID="{615DDA79-F04F-4C03-AAF2-776885D00939}" presName="Name50" presStyleLbl="parChTrans1D4" presStyleIdx="0" presStyleCnt="2"/>
      <dgm:spPr/>
    </dgm:pt>
    <dgm:pt modelId="{83F88976-7180-49AF-8EB7-751321E90140}" type="pres">
      <dgm:prSet presAssocID="{4FDB1A9A-DEAD-4F52-BC9B-C62472F42A71}" presName="hierRoot2" presStyleCnt="0">
        <dgm:presLayoutVars>
          <dgm:hierBranch val="r"/>
        </dgm:presLayoutVars>
      </dgm:prSet>
      <dgm:spPr/>
    </dgm:pt>
    <dgm:pt modelId="{64020989-CDA7-44D5-9D25-3EF2F7DDC98C}" type="pres">
      <dgm:prSet presAssocID="{4FDB1A9A-DEAD-4F52-BC9B-C62472F42A71}" presName="rootComposite" presStyleCnt="0"/>
      <dgm:spPr/>
    </dgm:pt>
    <dgm:pt modelId="{0641AB4F-C7F1-4E4E-93A8-EC190426D03C}" type="pres">
      <dgm:prSet presAssocID="{4FDB1A9A-DEAD-4F52-BC9B-C62472F42A71}" presName="rootText" presStyleLbl="node4" presStyleIdx="0" presStyleCnt="2">
        <dgm:presLayoutVars>
          <dgm:chPref val="3"/>
        </dgm:presLayoutVars>
      </dgm:prSet>
      <dgm:spPr/>
    </dgm:pt>
    <dgm:pt modelId="{22573929-1471-4179-A5FD-2D5FEF6E031A}" type="pres">
      <dgm:prSet presAssocID="{4FDB1A9A-DEAD-4F52-BC9B-C62472F42A71}" presName="rootConnector" presStyleLbl="node4" presStyleIdx="0" presStyleCnt="2"/>
      <dgm:spPr/>
    </dgm:pt>
    <dgm:pt modelId="{C751607D-E13D-4D3E-AD4C-3E6A2AC26034}" type="pres">
      <dgm:prSet presAssocID="{4FDB1A9A-DEAD-4F52-BC9B-C62472F42A71}" presName="hierChild4" presStyleCnt="0"/>
      <dgm:spPr/>
    </dgm:pt>
    <dgm:pt modelId="{882976F4-E435-47C0-9A93-0B50A527557C}" type="pres">
      <dgm:prSet presAssocID="{395063C9-EE7C-4FDA-A085-C36C7FAF0D47}" presName="Name50" presStyleLbl="parChTrans1D4" presStyleIdx="1" presStyleCnt="2"/>
      <dgm:spPr/>
    </dgm:pt>
    <dgm:pt modelId="{AC79765D-D605-44A4-BA32-54DE1E82D61C}" type="pres">
      <dgm:prSet presAssocID="{B3A21E4D-C98F-4F35-907C-51B89956D434}" presName="hierRoot2" presStyleCnt="0">
        <dgm:presLayoutVars>
          <dgm:hierBranch val="r"/>
        </dgm:presLayoutVars>
      </dgm:prSet>
      <dgm:spPr/>
    </dgm:pt>
    <dgm:pt modelId="{AC7D226A-D8F7-495D-B4E1-DF99DF303953}" type="pres">
      <dgm:prSet presAssocID="{B3A21E4D-C98F-4F35-907C-51B89956D434}" presName="rootComposite" presStyleCnt="0"/>
      <dgm:spPr/>
    </dgm:pt>
    <dgm:pt modelId="{D3E32282-5483-4524-A055-72458876CF14}" type="pres">
      <dgm:prSet presAssocID="{B3A21E4D-C98F-4F35-907C-51B89956D434}" presName="rootText" presStyleLbl="node4" presStyleIdx="1" presStyleCnt="2">
        <dgm:presLayoutVars>
          <dgm:chPref val="3"/>
        </dgm:presLayoutVars>
      </dgm:prSet>
      <dgm:spPr/>
    </dgm:pt>
    <dgm:pt modelId="{8783E424-09B9-4DF9-BA22-4E20556ED5A9}" type="pres">
      <dgm:prSet presAssocID="{B3A21E4D-C98F-4F35-907C-51B89956D434}" presName="rootConnector" presStyleLbl="node4" presStyleIdx="1" presStyleCnt="2"/>
      <dgm:spPr/>
    </dgm:pt>
    <dgm:pt modelId="{FDF9BD38-345A-477D-BA45-1C3F693A1C62}" type="pres">
      <dgm:prSet presAssocID="{B3A21E4D-C98F-4F35-907C-51B89956D434}" presName="hierChild4" presStyleCnt="0"/>
      <dgm:spPr/>
    </dgm:pt>
    <dgm:pt modelId="{2894C848-07C0-4EA7-A35D-7DA82E5D48AA}" type="pres">
      <dgm:prSet presAssocID="{B3A21E4D-C98F-4F35-907C-51B89956D434}" presName="hierChild5" presStyleCnt="0"/>
      <dgm:spPr/>
    </dgm:pt>
    <dgm:pt modelId="{0AB791C6-3092-453D-A298-6FBEC90C746A}" type="pres">
      <dgm:prSet presAssocID="{4FDB1A9A-DEAD-4F52-BC9B-C62472F42A71}" presName="hierChild5" presStyleCnt="0"/>
      <dgm:spPr/>
    </dgm:pt>
    <dgm:pt modelId="{16EA0A61-CBA8-4ED3-8047-F7163ECFFBD1}" type="pres">
      <dgm:prSet presAssocID="{2C07E190-91AD-4808-A74C-D9E32151774B}" presName="hierChild5" presStyleCnt="0"/>
      <dgm:spPr/>
    </dgm:pt>
    <dgm:pt modelId="{D9864C8D-A37D-49CE-81FC-CCD0CF5B38D4}" type="pres">
      <dgm:prSet presAssocID="{6573F55C-5A23-4A8E-8C4E-185244CFF597}" presName="hierChild5" presStyleCnt="0"/>
      <dgm:spPr/>
    </dgm:pt>
    <dgm:pt modelId="{CB342072-C9ED-46B1-86A9-C205F2EACC6B}" type="pres">
      <dgm:prSet presAssocID="{7DF554AD-3BC5-4FF2-A6DB-C1D12EF1CD33}" presName="Name48" presStyleLbl="parChTrans1D2" presStyleIdx="1" presStyleCnt="2"/>
      <dgm:spPr/>
    </dgm:pt>
    <dgm:pt modelId="{D1248414-3AE0-4811-BE88-1ECEA0F376E6}" type="pres">
      <dgm:prSet presAssocID="{4E7CC019-E830-4E1E-BC1F-BA8F859C1305}" presName="hierRoot2" presStyleCnt="0">
        <dgm:presLayoutVars>
          <dgm:hierBranch/>
        </dgm:presLayoutVars>
      </dgm:prSet>
      <dgm:spPr/>
    </dgm:pt>
    <dgm:pt modelId="{AFCCADBD-7047-485C-9192-F5B9A996C11A}" type="pres">
      <dgm:prSet presAssocID="{4E7CC019-E830-4E1E-BC1F-BA8F859C1305}" presName="rootComposite" presStyleCnt="0"/>
      <dgm:spPr/>
    </dgm:pt>
    <dgm:pt modelId="{74D88465-BC02-4991-BAB2-DB2F3088F8CD}" type="pres">
      <dgm:prSet presAssocID="{4E7CC019-E830-4E1E-BC1F-BA8F859C1305}" presName="rootText" presStyleLbl="node2" presStyleIdx="1" presStyleCnt="2">
        <dgm:presLayoutVars>
          <dgm:chPref val="3"/>
        </dgm:presLayoutVars>
      </dgm:prSet>
      <dgm:spPr/>
    </dgm:pt>
    <dgm:pt modelId="{A6F87DF0-E75C-466A-89EB-4D4C3C1658C4}" type="pres">
      <dgm:prSet presAssocID="{4E7CC019-E830-4E1E-BC1F-BA8F859C1305}" presName="rootConnector" presStyleLbl="node2" presStyleIdx="1" presStyleCnt="2"/>
      <dgm:spPr/>
    </dgm:pt>
    <dgm:pt modelId="{0195F762-7CCC-4624-BE07-7CF8D540DC3F}" type="pres">
      <dgm:prSet presAssocID="{4E7CC019-E830-4E1E-BC1F-BA8F859C1305}" presName="hierChild4" presStyleCnt="0"/>
      <dgm:spPr/>
    </dgm:pt>
    <dgm:pt modelId="{51E86E09-9F9E-4538-B12F-7EA47D5ECFD3}" type="pres">
      <dgm:prSet presAssocID="{F705074C-8B41-49CA-ACCE-61ABDB594A4C}" presName="Name35" presStyleLbl="parChTrans1D3" presStyleIdx="3" presStyleCnt="5"/>
      <dgm:spPr/>
    </dgm:pt>
    <dgm:pt modelId="{A8B98B6E-3960-4FBA-B4E6-8372238D7954}" type="pres">
      <dgm:prSet presAssocID="{8C6122B7-3901-42FC-9ECC-6BBD9D3B30F0}" presName="hierRoot2" presStyleCnt="0">
        <dgm:presLayoutVars>
          <dgm:hierBranch val="r"/>
        </dgm:presLayoutVars>
      </dgm:prSet>
      <dgm:spPr/>
    </dgm:pt>
    <dgm:pt modelId="{9404FFC4-24A2-4CC1-A2AB-04FADCDCD668}" type="pres">
      <dgm:prSet presAssocID="{8C6122B7-3901-42FC-9ECC-6BBD9D3B30F0}" presName="rootComposite" presStyleCnt="0"/>
      <dgm:spPr/>
    </dgm:pt>
    <dgm:pt modelId="{52547E45-F5FB-4BF6-A98E-19A77E7220E8}" type="pres">
      <dgm:prSet presAssocID="{8C6122B7-3901-42FC-9ECC-6BBD9D3B30F0}" presName="rootText" presStyleLbl="node3" presStyleIdx="3" presStyleCnt="5">
        <dgm:presLayoutVars>
          <dgm:chPref val="3"/>
        </dgm:presLayoutVars>
      </dgm:prSet>
      <dgm:spPr/>
    </dgm:pt>
    <dgm:pt modelId="{C21CCFE9-A3F5-4A6E-8932-813A58920B61}" type="pres">
      <dgm:prSet presAssocID="{8C6122B7-3901-42FC-9ECC-6BBD9D3B30F0}" presName="rootConnector" presStyleLbl="node3" presStyleIdx="3" presStyleCnt="5"/>
      <dgm:spPr/>
    </dgm:pt>
    <dgm:pt modelId="{E4AE91D4-899B-4B24-B66C-DD2F583C2970}" type="pres">
      <dgm:prSet presAssocID="{8C6122B7-3901-42FC-9ECC-6BBD9D3B30F0}" presName="hierChild4" presStyleCnt="0"/>
      <dgm:spPr/>
    </dgm:pt>
    <dgm:pt modelId="{2E661213-3EA3-4A11-9CD6-FBC9A6348E09}" type="pres">
      <dgm:prSet presAssocID="{8C6122B7-3901-42FC-9ECC-6BBD9D3B30F0}" presName="hierChild5" presStyleCnt="0"/>
      <dgm:spPr/>
    </dgm:pt>
    <dgm:pt modelId="{6EE5BD5A-9123-4DF1-A115-352033BAF184}" type="pres">
      <dgm:prSet presAssocID="{0249AE70-A04D-4D0F-AAAD-70DBD7FA4A42}" presName="Name35" presStyleLbl="parChTrans1D3" presStyleIdx="4" presStyleCnt="5"/>
      <dgm:spPr/>
    </dgm:pt>
    <dgm:pt modelId="{426AD13D-8274-41A3-9D55-F17CD3DE703B}" type="pres">
      <dgm:prSet presAssocID="{7F0941D1-F212-4EDE-99A4-69B934298DDB}" presName="hierRoot2" presStyleCnt="0">
        <dgm:presLayoutVars>
          <dgm:hierBranch val="r"/>
        </dgm:presLayoutVars>
      </dgm:prSet>
      <dgm:spPr/>
    </dgm:pt>
    <dgm:pt modelId="{0EC41ACB-AA49-43D3-9DBC-C7037F053B2E}" type="pres">
      <dgm:prSet presAssocID="{7F0941D1-F212-4EDE-99A4-69B934298DDB}" presName="rootComposite" presStyleCnt="0"/>
      <dgm:spPr/>
    </dgm:pt>
    <dgm:pt modelId="{01EC77C7-2624-4B0B-8FF4-CC440B3424B1}" type="pres">
      <dgm:prSet presAssocID="{7F0941D1-F212-4EDE-99A4-69B934298DDB}" presName="rootText" presStyleLbl="node3" presStyleIdx="4" presStyleCnt="5">
        <dgm:presLayoutVars>
          <dgm:chPref val="3"/>
        </dgm:presLayoutVars>
      </dgm:prSet>
      <dgm:spPr/>
    </dgm:pt>
    <dgm:pt modelId="{EB471294-B7D9-46E7-9F92-A2985702237E}" type="pres">
      <dgm:prSet presAssocID="{7F0941D1-F212-4EDE-99A4-69B934298DDB}" presName="rootConnector" presStyleLbl="node3" presStyleIdx="4" presStyleCnt="5"/>
      <dgm:spPr/>
    </dgm:pt>
    <dgm:pt modelId="{979CFE17-1F71-46CA-88F2-881EB1FBE82A}" type="pres">
      <dgm:prSet presAssocID="{7F0941D1-F212-4EDE-99A4-69B934298DDB}" presName="hierChild4" presStyleCnt="0"/>
      <dgm:spPr/>
    </dgm:pt>
    <dgm:pt modelId="{C8DEA767-FBED-4C25-96E7-EAB8E5DD58EA}" type="pres">
      <dgm:prSet presAssocID="{7F0941D1-F212-4EDE-99A4-69B934298DDB}" presName="hierChild5" presStyleCnt="0"/>
      <dgm:spPr/>
    </dgm:pt>
    <dgm:pt modelId="{DCB0F7C0-22A2-4DB4-B3A9-1086C33420EE}" type="pres">
      <dgm:prSet presAssocID="{4E7CC019-E830-4E1E-BC1F-BA8F859C1305}" presName="hierChild5" presStyleCnt="0"/>
      <dgm:spPr/>
    </dgm:pt>
    <dgm:pt modelId="{99A91A11-47FD-470F-BA51-7FF5A9613517}" type="pres">
      <dgm:prSet presAssocID="{F9A37481-E6D5-4BC2-BCB3-042DA3818A5A}" presName="hierChild3" presStyleCnt="0"/>
      <dgm:spPr/>
    </dgm:pt>
  </dgm:ptLst>
  <dgm:cxnLst>
    <dgm:cxn modelId="{F0774401-F2CA-47A0-B76B-7D259A11E397}" type="presOf" srcId="{0249AE70-A04D-4D0F-AAAD-70DBD7FA4A42}" destId="{6EE5BD5A-9123-4DF1-A115-352033BAF184}" srcOrd="0" destOrd="0" presId="urn:microsoft.com/office/officeart/2005/8/layout/orgChart1"/>
    <dgm:cxn modelId="{91C44901-34CB-4047-8A92-4B86A9E70764}" type="presOf" srcId="{6573F55C-5A23-4A8E-8C4E-185244CFF597}" destId="{778C5254-A8DA-41AA-94FA-9DBC0457EFEA}" srcOrd="0" destOrd="0" presId="urn:microsoft.com/office/officeart/2005/8/layout/orgChart1"/>
    <dgm:cxn modelId="{537FA122-7929-4B81-95AD-E857E0CB60AA}" srcId="{94967DA5-AFF2-4213-8366-0B4149A2582A}" destId="{F9A37481-E6D5-4BC2-BCB3-042DA3818A5A}" srcOrd="0" destOrd="0" parTransId="{C505262D-90C9-4569-BD3F-C0586DF3F86B}" sibTransId="{3F1D8F26-6D28-40CB-8957-9CD7622BDFF4}"/>
    <dgm:cxn modelId="{A9940623-FDCF-4B03-ADFD-736B3D36AB4B}" type="presOf" srcId="{6573F55C-5A23-4A8E-8C4E-185244CFF597}" destId="{F4345027-3B0D-42C2-A750-5B26F38947B8}" srcOrd="1" destOrd="0" presId="urn:microsoft.com/office/officeart/2005/8/layout/orgChart1"/>
    <dgm:cxn modelId="{FC044624-9B4E-4081-9655-D22BA294E348}" type="presOf" srcId="{4FDB1A9A-DEAD-4F52-BC9B-C62472F42A71}" destId="{0641AB4F-C7F1-4E4E-93A8-EC190426D03C}" srcOrd="0" destOrd="0" presId="urn:microsoft.com/office/officeart/2005/8/layout/orgChart1"/>
    <dgm:cxn modelId="{B672522A-F1A9-417F-84E0-8934AF5ED36D}" type="presOf" srcId="{2C07E190-91AD-4808-A74C-D9E32151774B}" destId="{9F4830B4-7623-415E-A456-2EC0D82FCFCC}" srcOrd="1" destOrd="0" presId="urn:microsoft.com/office/officeart/2005/8/layout/orgChart1"/>
    <dgm:cxn modelId="{B87C892E-DA19-4885-BF19-EEC7FB1526E1}" type="presOf" srcId="{F9A37481-E6D5-4BC2-BCB3-042DA3818A5A}" destId="{E095430A-E4CD-447A-B0FC-8BA13233676B}" srcOrd="0" destOrd="0" presId="urn:microsoft.com/office/officeart/2005/8/layout/orgChart1"/>
    <dgm:cxn modelId="{68D72D30-42A9-4BDD-9D1E-9CA39CE1FC02}" type="presOf" srcId="{7F0941D1-F212-4EDE-99A4-69B934298DDB}" destId="{EB471294-B7D9-46E7-9F92-A2985702237E}" srcOrd="1" destOrd="0" presId="urn:microsoft.com/office/officeart/2005/8/layout/orgChart1"/>
    <dgm:cxn modelId="{2E59DA31-3AA0-44D3-8317-E49B6E84571E}" srcId="{F9A37481-E6D5-4BC2-BCB3-042DA3818A5A}" destId="{4E7CC019-E830-4E1E-BC1F-BA8F859C1305}" srcOrd="1" destOrd="0" parTransId="{7DF554AD-3BC5-4FF2-A6DB-C1D12EF1CD33}" sibTransId="{9C7D34F2-94F7-4DE2-B95E-45998590B3D4}"/>
    <dgm:cxn modelId="{4A8EB03D-8D31-4E08-81A6-A10134B1324A}" srcId="{4E7CC019-E830-4E1E-BC1F-BA8F859C1305}" destId="{8C6122B7-3901-42FC-9ECC-6BBD9D3B30F0}" srcOrd="0" destOrd="0" parTransId="{F705074C-8B41-49CA-ACCE-61ABDB594A4C}" sibTransId="{3A616F8A-53A3-4150-AA9C-71DC6BF9E3CA}"/>
    <dgm:cxn modelId="{7DD77D5E-8160-4335-BC51-0B34EA566DA7}" type="presOf" srcId="{846912CE-472E-4EDA-A689-518DA3106BC9}" destId="{C921AECB-0F68-4B27-8DE0-2C6F3FC599B6}" srcOrd="1" destOrd="0" presId="urn:microsoft.com/office/officeart/2005/8/layout/orgChart1"/>
    <dgm:cxn modelId="{41B32D45-E439-44C9-B6FA-5224C299B61C}" type="presOf" srcId="{615DDA79-F04F-4C03-AAF2-776885D00939}" destId="{EA71FE9A-7E0A-4E51-8EDD-906472837D8B}" srcOrd="0" destOrd="0" presId="urn:microsoft.com/office/officeart/2005/8/layout/orgChart1"/>
    <dgm:cxn modelId="{7DCE4F50-39CD-44ED-A7BE-DAAB295B9B91}" type="presOf" srcId="{8C6122B7-3901-42FC-9ECC-6BBD9D3B30F0}" destId="{52547E45-F5FB-4BF6-A98E-19A77E7220E8}" srcOrd="0" destOrd="0" presId="urn:microsoft.com/office/officeart/2005/8/layout/orgChart1"/>
    <dgm:cxn modelId="{0A77A755-3CF6-4AFE-8619-2B325E4E2626}" type="presOf" srcId="{395063C9-EE7C-4FDA-A085-C36C7FAF0D47}" destId="{882976F4-E435-47C0-9A93-0B50A527557C}" srcOrd="0" destOrd="0" presId="urn:microsoft.com/office/officeart/2005/8/layout/orgChart1"/>
    <dgm:cxn modelId="{04BEDF56-82C0-45E0-9432-8CEE286EBAB4}" type="presOf" srcId="{7F0941D1-F212-4EDE-99A4-69B934298DDB}" destId="{01EC77C7-2624-4B0B-8FF4-CC440B3424B1}" srcOrd="0" destOrd="0" presId="urn:microsoft.com/office/officeart/2005/8/layout/orgChart1"/>
    <dgm:cxn modelId="{AEE38C78-0CC8-4E13-AC65-903346EAB7C2}" srcId="{6573F55C-5A23-4A8E-8C4E-185244CFF597}" destId="{B125002E-D3AD-48EF-B4F1-2C3C80A93E57}" srcOrd="1" destOrd="0" parTransId="{A9B0EE9F-3237-41AB-BE43-AC530945C932}" sibTransId="{D2B76491-26D1-4678-A5F7-F1D6604FA0B4}"/>
    <dgm:cxn modelId="{7A83A779-DE3E-4B9B-A1A8-7C5A9D32215A}" type="presOf" srcId="{75560B55-0085-42ED-8F57-412BC487A3E2}" destId="{D47E9A35-0853-40CE-A762-2BF4089D76E1}" srcOrd="0" destOrd="0" presId="urn:microsoft.com/office/officeart/2005/8/layout/orgChart1"/>
    <dgm:cxn modelId="{2A45EF59-0BC6-432D-A31D-5DFA5911CC16}" type="presOf" srcId="{B3A21E4D-C98F-4F35-907C-51B89956D434}" destId="{D3E32282-5483-4524-A055-72458876CF14}" srcOrd="0" destOrd="0" presId="urn:microsoft.com/office/officeart/2005/8/layout/orgChart1"/>
    <dgm:cxn modelId="{70110C80-70EC-4054-9836-E18B7C5CEBF5}" type="presOf" srcId="{A9B0EE9F-3237-41AB-BE43-AC530945C932}" destId="{E0EA9EA3-607B-4CF0-A313-7A23DDDCC592}" srcOrd="0" destOrd="0" presId="urn:microsoft.com/office/officeart/2005/8/layout/orgChart1"/>
    <dgm:cxn modelId="{57981382-A7C9-4697-94CF-02C289CD7885}" type="presOf" srcId="{8C6122B7-3901-42FC-9ECC-6BBD9D3B30F0}" destId="{C21CCFE9-A3F5-4A6E-8932-813A58920B61}" srcOrd="1" destOrd="0" presId="urn:microsoft.com/office/officeart/2005/8/layout/orgChart1"/>
    <dgm:cxn modelId="{F3EFD483-0254-4763-B9BB-9DB6B7B3D7E5}" type="presOf" srcId="{F9A37481-E6D5-4BC2-BCB3-042DA3818A5A}" destId="{9B3799F2-942C-4317-AF4E-04C69FB4E6F3}" srcOrd="1" destOrd="0" presId="urn:microsoft.com/office/officeart/2005/8/layout/orgChart1"/>
    <dgm:cxn modelId="{05E6A084-7142-40FF-B646-C475D12664C7}" srcId="{6573F55C-5A23-4A8E-8C4E-185244CFF597}" destId="{846912CE-472E-4EDA-A689-518DA3106BC9}" srcOrd="0" destOrd="0" parTransId="{02BC77B4-A9B6-4BD7-A516-918D73427F5C}" sibTransId="{1C09237A-A931-4D80-A3AD-46BFBB776117}"/>
    <dgm:cxn modelId="{0BFD1093-E2AA-435E-B852-CA62D67C8010}" srcId="{F9A37481-E6D5-4BC2-BCB3-042DA3818A5A}" destId="{6573F55C-5A23-4A8E-8C4E-185244CFF597}" srcOrd="0" destOrd="0" parTransId="{860E3358-42CC-46B7-94FA-CE344EC54B0B}" sibTransId="{8A0FBC2C-A54E-47C5-9BB9-15CDFFA6E18A}"/>
    <dgm:cxn modelId="{B9610998-F93E-4AB2-8D91-D4DB0C169EB2}" type="presOf" srcId="{F705074C-8B41-49CA-ACCE-61ABDB594A4C}" destId="{51E86E09-9F9E-4538-B12F-7EA47D5ECFD3}" srcOrd="0" destOrd="0" presId="urn:microsoft.com/office/officeart/2005/8/layout/orgChart1"/>
    <dgm:cxn modelId="{B60CC698-6D77-4F3D-870A-7811FD16A10F}" type="presOf" srcId="{2C07E190-91AD-4808-A74C-D9E32151774B}" destId="{04A33967-7C44-454C-929B-7072B7E16E57}" srcOrd="0" destOrd="0" presId="urn:microsoft.com/office/officeart/2005/8/layout/orgChart1"/>
    <dgm:cxn modelId="{BDD9C4A0-908D-4899-A128-18D0F7268BA7}" type="presOf" srcId="{846912CE-472E-4EDA-A689-518DA3106BC9}" destId="{6F662667-9B0F-4923-AA54-B245915C317E}" srcOrd="0" destOrd="0" presId="urn:microsoft.com/office/officeart/2005/8/layout/orgChart1"/>
    <dgm:cxn modelId="{56A3D9A5-55C6-41DF-AD41-7ACCD18EF75F}" type="presOf" srcId="{4E7CC019-E830-4E1E-BC1F-BA8F859C1305}" destId="{A6F87DF0-E75C-466A-89EB-4D4C3C1658C4}" srcOrd="1" destOrd="0" presId="urn:microsoft.com/office/officeart/2005/8/layout/orgChart1"/>
    <dgm:cxn modelId="{12F5DAAA-9219-4EA6-B880-50EFF49C08A1}" type="presOf" srcId="{02BC77B4-A9B6-4BD7-A516-918D73427F5C}" destId="{B7707AA0-55C5-435F-A402-CC577B65650E}" srcOrd="0" destOrd="0" presId="urn:microsoft.com/office/officeart/2005/8/layout/orgChart1"/>
    <dgm:cxn modelId="{38BB2AB7-B667-42D6-AEE9-B4D1CBFA95EF}" type="presOf" srcId="{94967DA5-AFF2-4213-8366-0B4149A2582A}" destId="{4A1298A9-0A6A-428F-B13C-30FDB16AB8FC}" srcOrd="0" destOrd="0" presId="urn:microsoft.com/office/officeart/2005/8/layout/orgChart1"/>
    <dgm:cxn modelId="{4283B3B8-C065-4D6B-B1F9-3F7546CFB91F}" type="presOf" srcId="{B125002E-D3AD-48EF-B4F1-2C3C80A93E57}" destId="{0C2C6D04-14CA-4CD7-913D-BF29F90B3182}" srcOrd="1" destOrd="0" presId="urn:microsoft.com/office/officeart/2005/8/layout/orgChart1"/>
    <dgm:cxn modelId="{B977C0BA-AAE5-4904-AED1-244E08F81EAB}" srcId="{4FDB1A9A-DEAD-4F52-BC9B-C62472F42A71}" destId="{B3A21E4D-C98F-4F35-907C-51B89956D434}" srcOrd="0" destOrd="0" parTransId="{395063C9-EE7C-4FDA-A085-C36C7FAF0D47}" sibTransId="{908AC0C8-B1A1-4BA0-A0D4-74C355D601BC}"/>
    <dgm:cxn modelId="{88E204C3-F63D-4F3E-AD21-436A50A9B198}" srcId="{6573F55C-5A23-4A8E-8C4E-185244CFF597}" destId="{2C07E190-91AD-4808-A74C-D9E32151774B}" srcOrd="2" destOrd="0" parTransId="{75560B55-0085-42ED-8F57-412BC487A3E2}" sibTransId="{955436FD-BEC3-415A-B069-D1B22525B6A9}"/>
    <dgm:cxn modelId="{416D66C5-6B7B-4966-9AC0-90465BDAF517}" type="presOf" srcId="{860E3358-42CC-46B7-94FA-CE344EC54B0B}" destId="{DD769A14-1900-4971-938E-B41FC4AADE41}" srcOrd="0" destOrd="0" presId="urn:microsoft.com/office/officeart/2005/8/layout/orgChart1"/>
    <dgm:cxn modelId="{E69434D1-2A2D-4F16-8ADD-32F028EF2962}" type="presOf" srcId="{4E7CC019-E830-4E1E-BC1F-BA8F859C1305}" destId="{74D88465-BC02-4991-BAB2-DB2F3088F8CD}" srcOrd="0" destOrd="0" presId="urn:microsoft.com/office/officeart/2005/8/layout/orgChart1"/>
    <dgm:cxn modelId="{075D66D3-04A8-4012-BB76-E0A1646AFCA5}" type="presOf" srcId="{B3A21E4D-C98F-4F35-907C-51B89956D434}" destId="{8783E424-09B9-4DF9-BA22-4E20556ED5A9}" srcOrd="1" destOrd="0" presId="urn:microsoft.com/office/officeart/2005/8/layout/orgChart1"/>
    <dgm:cxn modelId="{3F62F0DF-39F1-44C0-995E-6128F5C31DA9}" srcId="{4E7CC019-E830-4E1E-BC1F-BA8F859C1305}" destId="{7F0941D1-F212-4EDE-99A4-69B934298DDB}" srcOrd="1" destOrd="0" parTransId="{0249AE70-A04D-4D0F-AAAD-70DBD7FA4A42}" sibTransId="{415B83DD-ED6F-4198-A28F-D57AA5BAEAB2}"/>
    <dgm:cxn modelId="{3E6F58E9-61FC-4E0C-BC83-81BA4E051F3F}" type="presOf" srcId="{B125002E-D3AD-48EF-B4F1-2C3C80A93E57}" destId="{E00D5E9C-E077-4002-AB60-7AB28266CCC9}" srcOrd="0" destOrd="0" presId="urn:microsoft.com/office/officeart/2005/8/layout/orgChart1"/>
    <dgm:cxn modelId="{AC1D65ED-8C61-4D8D-8259-E3C4CAD724DA}" type="presOf" srcId="{7DF554AD-3BC5-4FF2-A6DB-C1D12EF1CD33}" destId="{CB342072-C9ED-46B1-86A9-C205F2EACC6B}" srcOrd="0" destOrd="0" presId="urn:microsoft.com/office/officeart/2005/8/layout/orgChart1"/>
    <dgm:cxn modelId="{4E69BDF2-47A9-417C-9176-4D4A244A29C4}" srcId="{2C07E190-91AD-4808-A74C-D9E32151774B}" destId="{4FDB1A9A-DEAD-4F52-BC9B-C62472F42A71}" srcOrd="0" destOrd="0" parTransId="{615DDA79-F04F-4C03-AAF2-776885D00939}" sibTransId="{2CE37C07-9E72-47B6-B23B-95A6DAEE8722}"/>
    <dgm:cxn modelId="{E80A54F4-EF40-43A9-A08A-2024FF116066}" type="presOf" srcId="{4FDB1A9A-DEAD-4F52-BC9B-C62472F42A71}" destId="{22573929-1471-4179-A5FD-2D5FEF6E031A}" srcOrd="1" destOrd="0" presId="urn:microsoft.com/office/officeart/2005/8/layout/orgChart1"/>
    <dgm:cxn modelId="{D965E52F-DE9D-4BC4-958E-45467CC2E116}" type="presParOf" srcId="{4A1298A9-0A6A-428F-B13C-30FDB16AB8FC}" destId="{745BD137-7E8F-422F-88DD-57B63F4AB9A8}" srcOrd="0" destOrd="0" presId="urn:microsoft.com/office/officeart/2005/8/layout/orgChart1"/>
    <dgm:cxn modelId="{59781035-2DAF-42D8-A12F-1BF567885361}" type="presParOf" srcId="{745BD137-7E8F-422F-88DD-57B63F4AB9A8}" destId="{3A17E2A8-ABB6-44C8-9990-E9F81F2EFB38}" srcOrd="0" destOrd="0" presId="urn:microsoft.com/office/officeart/2005/8/layout/orgChart1"/>
    <dgm:cxn modelId="{8365B5A5-F55B-4FE3-846C-AA8FCCAD3918}" type="presParOf" srcId="{3A17E2A8-ABB6-44C8-9990-E9F81F2EFB38}" destId="{E095430A-E4CD-447A-B0FC-8BA13233676B}" srcOrd="0" destOrd="0" presId="urn:microsoft.com/office/officeart/2005/8/layout/orgChart1"/>
    <dgm:cxn modelId="{4B81A457-3413-40D5-A478-92D323DBB9F8}" type="presParOf" srcId="{3A17E2A8-ABB6-44C8-9990-E9F81F2EFB38}" destId="{9B3799F2-942C-4317-AF4E-04C69FB4E6F3}" srcOrd="1" destOrd="0" presId="urn:microsoft.com/office/officeart/2005/8/layout/orgChart1"/>
    <dgm:cxn modelId="{D2C4009A-FC70-455B-A450-216481F4BF47}" type="presParOf" srcId="{745BD137-7E8F-422F-88DD-57B63F4AB9A8}" destId="{0AE65162-B8D6-4C63-9766-809FEA97D250}" srcOrd="1" destOrd="0" presId="urn:microsoft.com/office/officeart/2005/8/layout/orgChart1"/>
    <dgm:cxn modelId="{A38FAAD5-B9D0-44CB-930F-4FD23796C383}" type="presParOf" srcId="{0AE65162-B8D6-4C63-9766-809FEA97D250}" destId="{DD769A14-1900-4971-938E-B41FC4AADE41}" srcOrd="0" destOrd="0" presId="urn:microsoft.com/office/officeart/2005/8/layout/orgChart1"/>
    <dgm:cxn modelId="{A3C4A039-AE08-42C7-AD26-20C809E62A7B}" type="presParOf" srcId="{0AE65162-B8D6-4C63-9766-809FEA97D250}" destId="{0364DB23-30AC-4AED-9379-91933EE86476}" srcOrd="1" destOrd="0" presId="urn:microsoft.com/office/officeart/2005/8/layout/orgChart1"/>
    <dgm:cxn modelId="{D7E18FE8-BBCD-4C24-B532-F95D5187E882}" type="presParOf" srcId="{0364DB23-30AC-4AED-9379-91933EE86476}" destId="{DA5DB0CA-533A-4BDC-B5E3-A943E736DFCD}" srcOrd="0" destOrd="0" presId="urn:microsoft.com/office/officeart/2005/8/layout/orgChart1"/>
    <dgm:cxn modelId="{E32B23EE-193B-4D89-B3F9-495D688B588E}" type="presParOf" srcId="{DA5DB0CA-533A-4BDC-B5E3-A943E736DFCD}" destId="{778C5254-A8DA-41AA-94FA-9DBC0457EFEA}" srcOrd="0" destOrd="0" presId="urn:microsoft.com/office/officeart/2005/8/layout/orgChart1"/>
    <dgm:cxn modelId="{F464393A-80D2-41D0-AD03-200292C33A92}" type="presParOf" srcId="{DA5DB0CA-533A-4BDC-B5E3-A943E736DFCD}" destId="{F4345027-3B0D-42C2-A750-5B26F38947B8}" srcOrd="1" destOrd="0" presId="urn:microsoft.com/office/officeart/2005/8/layout/orgChart1"/>
    <dgm:cxn modelId="{CF68B435-7E44-4D9A-B21B-C3889C7B4691}" type="presParOf" srcId="{0364DB23-30AC-4AED-9379-91933EE86476}" destId="{B82B7455-9418-43B4-9381-5CF3AC3A9AAE}" srcOrd="1" destOrd="0" presId="urn:microsoft.com/office/officeart/2005/8/layout/orgChart1"/>
    <dgm:cxn modelId="{CA81C8F1-678D-4BCA-85B1-B7C84A2DD239}" type="presParOf" srcId="{B82B7455-9418-43B4-9381-5CF3AC3A9AAE}" destId="{B7707AA0-55C5-435F-A402-CC577B65650E}" srcOrd="0" destOrd="0" presId="urn:microsoft.com/office/officeart/2005/8/layout/orgChart1"/>
    <dgm:cxn modelId="{DCE89A9E-B864-4C37-B0FD-526BEE1CAEE7}" type="presParOf" srcId="{B82B7455-9418-43B4-9381-5CF3AC3A9AAE}" destId="{00021355-BEBC-47BE-AB66-204683DFF6DF}" srcOrd="1" destOrd="0" presId="urn:microsoft.com/office/officeart/2005/8/layout/orgChart1"/>
    <dgm:cxn modelId="{D5BA56F9-1A9F-4DB0-9B2C-9AEBF539D476}" type="presParOf" srcId="{00021355-BEBC-47BE-AB66-204683DFF6DF}" destId="{EB81A0EE-9E88-4498-8BBA-DB0FF625E4CB}" srcOrd="0" destOrd="0" presId="urn:microsoft.com/office/officeart/2005/8/layout/orgChart1"/>
    <dgm:cxn modelId="{1BBB4D40-8245-4BE3-8B40-3B553F963258}" type="presParOf" srcId="{EB81A0EE-9E88-4498-8BBA-DB0FF625E4CB}" destId="{6F662667-9B0F-4923-AA54-B245915C317E}" srcOrd="0" destOrd="0" presId="urn:microsoft.com/office/officeart/2005/8/layout/orgChart1"/>
    <dgm:cxn modelId="{1D1055AA-EF73-415A-9452-BA93E88EAA7E}" type="presParOf" srcId="{EB81A0EE-9E88-4498-8BBA-DB0FF625E4CB}" destId="{C921AECB-0F68-4B27-8DE0-2C6F3FC599B6}" srcOrd="1" destOrd="0" presId="urn:microsoft.com/office/officeart/2005/8/layout/orgChart1"/>
    <dgm:cxn modelId="{D751FCD9-922C-4ECF-A047-3FE6EEFB58A7}" type="presParOf" srcId="{00021355-BEBC-47BE-AB66-204683DFF6DF}" destId="{41A1AA09-E7A9-495C-8452-F6E8D998EFB1}" srcOrd="1" destOrd="0" presId="urn:microsoft.com/office/officeart/2005/8/layout/orgChart1"/>
    <dgm:cxn modelId="{EB897D4B-A95B-415F-B2EC-965D32C6ABE4}" type="presParOf" srcId="{00021355-BEBC-47BE-AB66-204683DFF6DF}" destId="{9137A944-84E7-4E97-A5F6-03B9B8D4AEC2}" srcOrd="2" destOrd="0" presId="urn:microsoft.com/office/officeart/2005/8/layout/orgChart1"/>
    <dgm:cxn modelId="{42F3A0FB-4F2A-43DA-AC72-B4C0A4E036BC}" type="presParOf" srcId="{B82B7455-9418-43B4-9381-5CF3AC3A9AAE}" destId="{E0EA9EA3-607B-4CF0-A313-7A23DDDCC592}" srcOrd="2" destOrd="0" presId="urn:microsoft.com/office/officeart/2005/8/layout/orgChart1"/>
    <dgm:cxn modelId="{0C988B32-7950-49FA-A59F-676409C02040}" type="presParOf" srcId="{B82B7455-9418-43B4-9381-5CF3AC3A9AAE}" destId="{C767D92C-A1B3-421D-BB06-B02A929DA5FA}" srcOrd="3" destOrd="0" presId="urn:microsoft.com/office/officeart/2005/8/layout/orgChart1"/>
    <dgm:cxn modelId="{1E7C2215-18F0-4BD2-9578-357DC00F7FA2}" type="presParOf" srcId="{C767D92C-A1B3-421D-BB06-B02A929DA5FA}" destId="{61815B85-6365-49F3-89D9-DFE1885C3CBD}" srcOrd="0" destOrd="0" presId="urn:microsoft.com/office/officeart/2005/8/layout/orgChart1"/>
    <dgm:cxn modelId="{0F61124F-D79F-4C0D-92A6-A793CC4080C0}" type="presParOf" srcId="{61815B85-6365-49F3-89D9-DFE1885C3CBD}" destId="{E00D5E9C-E077-4002-AB60-7AB28266CCC9}" srcOrd="0" destOrd="0" presId="urn:microsoft.com/office/officeart/2005/8/layout/orgChart1"/>
    <dgm:cxn modelId="{B1B1298E-5765-4B5D-98D9-CDCBC68AAB6B}" type="presParOf" srcId="{61815B85-6365-49F3-89D9-DFE1885C3CBD}" destId="{0C2C6D04-14CA-4CD7-913D-BF29F90B3182}" srcOrd="1" destOrd="0" presId="urn:microsoft.com/office/officeart/2005/8/layout/orgChart1"/>
    <dgm:cxn modelId="{5FB06CAA-E851-4893-8B10-E8E3A1348D93}" type="presParOf" srcId="{C767D92C-A1B3-421D-BB06-B02A929DA5FA}" destId="{799D3A2D-FF38-4453-926C-7E0D7F1891A2}" srcOrd="1" destOrd="0" presId="urn:microsoft.com/office/officeart/2005/8/layout/orgChart1"/>
    <dgm:cxn modelId="{4C9A8C19-F5B8-4B41-838B-FF827CAB2B85}" type="presParOf" srcId="{C767D92C-A1B3-421D-BB06-B02A929DA5FA}" destId="{D23E88FC-ACD2-424E-B322-A3382FAE3661}" srcOrd="2" destOrd="0" presId="urn:microsoft.com/office/officeart/2005/8/layout/orgChart1"/>
    <dgm:cxn modelId="{8A90C7C4-A4E7-4CFE-8ED4-752694F9B167}" type="presParOf" srcId="{B82B7455-9418-43B4-9381-5CF3AC3A9AAE}" destId="{D47E9A35-0853-40CE-A762-2BF4089D76E1}" srcOrd="4" destOrd="0" presId="urn:microsoft.com/office/officeart/2005/8/layout/orgChart1"/>
    <dgm:cxn modelId="{43ABB91A-3FA1-4C20-99C0-FE270D81CAAE}" type="presParOf" srcId="{B82B7455-9418-43B4-9381-5CF3AC3A9AAE}" destId="{1AC3A686-0760-4E16-B960-8BE4010081A4}" srcOrd="5" destOrd="0" presId="urn:microsoft.com/office/officeart/2005/8/layout/orgChart1"/>
    <dgm:cxn modelId="{2F74DA2D-B0F0-4DB4-8B25-DB1A95A8C766}" type="presParOf" srcId="{1AC3A686-0760-4E16-B960-8BE4010081A4}" destId="{7283550D-C155-41FD-B7F1-3B691FB10ED3}" srcOrd="0" destOrd="0" presId="urn:microsoft.com/office/officeart/2005/8/layout/orgChart1"/>
    <dgm:cxn modelId="{64B6DF4C-1B81-449B-BB15-AECB50839C09}" type="presParOf" srcId="{7283550D-C155-41FD-B7F1-3B691FB10ED3}" destId="{04A33967-7C44-454C-929B-7072B7E16E57}" srcOrd="0" destOrd="0" presId="urn:microsoft.com/office/officeart/2005/8/layout/orgChart1"/>
    <dgm:cxn modelId="{3A48CA93-05D1-4A08-9A56-38EA8D53DAD8}" type="presParOf" srcId="{7283550D-C155-41FD-B7F1-3B691FB10ED3}" destId="{9F4830B4-7623-415E-A456-2EC0D82FCFCC}" srcOrd="1" destOrd="0" presId="urn:microsoft.com/office/officeart/2005/8/layout/orgChart1"/>
    <dgm:cxn modelId="{430E192B-1973-40FC-A824-A41283000B64}" type="presParOf" srcId="{1AC3A686-0760-4E16-B960-8BE4010081A4}" destId="{4529629E-580C-4568-A643-9165E581EE39}" srcOrd="1" destOrd="0" presId="urn:microsoft.com/office/officeart/2005/8/layout/orgChart1"/>
    <dgm:cxn modelId="{091F2863-5931-4D47-9FA2-EBFFC9ABBBF2}" type="presParOf" srcId="{4529629E-580C-4568-A643-9165E581EE39}" destId="{EA71FE9A-7E0A-4E51-8EDD-906472837D8B}" srcOrd="0" destOrd="0" presId="urn:microsoft.com/office/officeart/2005/8/layout/orgChart1"/>
    <dgm:cxn modelId="{8A5218C9-A895-41BB-9009-B0ACD905511D}" type="presParOf" srcId="{4529629E-580C-4568-A643-9165E581EE39}" destId="{83F88976-7180-49AF-8EB7-751321E90140}" srcOrd="1" destOrd="0" presId="urn:microsoft.com/office/officeart/2005/8/layout/orgChart1"/>
    <dgm:cxn modelId="{38BEB890-1737-4FAF-956F-94B3CCB07F1E}" type="presParOf" srcId="{83F88976-7180-49AF-8EB7-751321E90140}" destId="{64020989-CDA7-44D5-9D25-3EF2F7DDC98C}" srcOrd="0" destOrd="0" presId="urn:microsoft.com/office/officeart/2005/8/layout/orgChart1"/>
    <dgm:cxn modelId="{0EE820CD-4FA0-4721-ABFA-AE8A963EFBF2}" type="presParOf" srcId="{64020989-CDA7-44D5-9D25-3EF2F7DDC98C}" destId="{0641AB4F-C7F1-4E4E-93A8-EC190426D03C}" srcOrd="0" destOrd="0" presId="urn:microsoft.com/office/officeart/2005/8/layout/orgChart1"/>
    <dgm:cxn modelId="{C914858C-3683-4EB1-B22C-334A2F71E2E0}" type="presParOf" srcId="{64020989-CDA7-44D5-9D25-3EF2F7DDC98C}" destId="{22573929-1471-4179-A5FD-2D5FEF6E031A}" srcOrd="1" destOrd="0" presId="urn:microsoft.com/office/officeart/2005/8/layout/orgChart1"/>
    <dgm:cxn modelId="{1F151E3C-E46D-4288-A5ED-4135C2C0F622}" type="presParOf" srcId="{83F88976-7180-49AF-8EB7-751321E90140}" destId="{C751607D-E13D-4D3E-AD4C-3E6A2AC26034}" srcOrd="1" destOrd="0" presId="urn:microsoft.com/office/officeart/2005/8/layout/orgChart1"/>
    <dgm:cxn modelId="{7B6D9FD2-13F3-4534-92D6-E93D9557BBC9}" type="presParOf" srcId="{C751607D-E13D-4D3E-AD4C-3E6A2AC26034}" destId="{882976F4-E435-47C0-9A93-0B50A527557C}" srcOrd="0" destOrd="0" presId="urn:microsoft.com/office/officeart/2005/8/layout/orgChart1"/>
    <dgm:cxn modelId="{1DCADB88-4A6B-493A-88B9-2011F9BEDF2B}" type="presParOf" srcId="{C751607D-E13D-4D3E-AD4C-3E6A2AC26034}" destId="{AC79765D-D605-44A4-BA32-54DE1E82D61C}" srcOrd="1" destOrd="0" presId="urn:microsoft.com/office/officeart/2005/8/layout/orgChart1"/>
    <dgm:cxn modelId="{0FD5679B-5F6F-4970-A9AA-77E4FCD920BB}" type="presParOf" srcId="{AC79765D-D605-44A4-BA32-54DE1E82D61C}" destId="{AC7D226A-D8F7-495D-B4E1-DF99DF303953}" srcOrd="0" destOrd="0" presId="urn:microsoft.com/office/officeart/2005/8/layout/orgChart1"/>
    <dgm:cxn modelId="{89CF297E-AED5-4A02-B4F8-43218B112F1D}" type="presParOf" srcId="{AC7D226A-D8F7-495D-B4E1-DF99DF303953}" destId="{D3E32282-5483-4524-A055-72458876CF14}" srcOrd="0" destOrd="0" presId="urn:microsoft.com/office/officeart/2005/8/layout/orgChart1"/>
    <dgm:cxn modelId="{23085D95-82AE-4CE9-80CF-1D4F006BAF74}" type="presParOf" srcId="{AC7D226A-D8F7-495D-B4E1-DF99DF303953}" destId="{8783E424-09B9-4DF9-BA22-4E20556ED5A9}" srcOrd="1" destOrd="0" presId="urn:microsoft.com/office/officeart/2005/8/layout/orgChart1"/>
    <dgm:cxn modelId="{1D9E2A4F-16E8-4779-91CE-4DE9520D4CB8}" type="presParOf" srcId="{AC79765D-D605-44A4-BA32-54DE1E82D61C}" destId="{FDF9BD38-345A-477D-BA45-1C3F693A1C62}" srcOrd="1" destOrd="0" presId="urn:microsoft.com/office/officeart/2005/8/layout/orgChart1"/>
    <dgm:cxn modelId="{C434516B-BB6E-4BCE-84F5-9E1C58D84BB6}" type="presParOf" srcId="{AC79765D-D605-44A4-BA32-54DE1E82D61C}" destId="{2894C848-07C0-4EA7-A35D-7DA82E5D48AA}" srcOrd="2" destOrd="0" presId="urn:microsoft.com/office/officeart/2005/8/layout/orgChart1"/>
    <dgm:cxn modelId="{294D7A08-0E7B-496B-ADFA-ADD8411BBF46}" type="presParOf" srcId="{83F88976-7180-49AF-8EB7-751321E90140}" destId="{0AB791C6-3092-453D-A298-6FBEC90C746A}" srcOrd="2" destOrd="0" presId="urn:microsoft.com/office/officeart/2005/8/layout/orgChart1"/>
    <dgm:cxn modelId="{649D9026-DDE5-45ED-846D-3B8B2A98268F}" type="presParOf" srcId="{1AC3A686-0760-4E16-B960-8BE4010081A4}" destId="{16EA0A61-CBA8-4ED3-8047-F7163ECFFBD1}" srcOrd="2" destOrd="0" presId="urn:microsoft.com/office/officeart/2005/8/layout/orgChart1"/>
    <dgm:cxn modelId="{9B292F48-488A-48F7-963E-824272242A35}" type="presParOf" srcId="{0364DB23-30AC-4AED-9379-91933EE86476}" destId="{D9864C8D-A37D-49CE-81FC-CCD0CF5B38D4}" srcOrd="2" destOrd="0" presId="urn:microsoft.com/office/officeart/2005/8/layout/orgChart1"/>
    <dgm:cxn modelId="{3670A5DC-7AA8-47D7-89AB-8E84F2772566}" type="presParOf" srcId="{0AE65162-B8D6-4C63-9766-809FEA97D250}" destId="{CB342072-C9ED-46B1-86A9-C205F2EACC6B}" srcOrd="2" destOrd="0" presId="urn:microsoft.com/office/officeart/2005/8/layout/orgChart1"/>
    <dgm:cxn modelId="{5308A718-56CD-4FBB-A3E6-55F954364057}" type="presParOf" srcId="{0AE65162-B8D6-4C63-9766-809FEA97D250}" destId="{D1248414-3AE0-4811-BE88-1ECEA0F376E6}" srcOrd="3" destOrd="0" presId="urn:microsoft.com/office/officeart/2005/8/layout/orgChart1"/>
    <dgm:cxn modelId="{73EF424E-01DD-445F-8131-342A63869E77}" type="presParOf" srcId="{D1248414-3AE0-4811-BE88-1ECEA0F376E6}" destId="{AFCCADBD-7047-485C-9192-F5B9A996C11A}" srcOrd="0" destOrd="0" presId="urn:microsoft.com/office/officeart/2005/8/layout/orgChart1"/>
    <dgm:cxn modelId="{E4EF5AFE-83EC-4DB3-B8A9-C92B976918D4}" type="presParOf" srcId="{AFCCADBD-7047-485C-9192-F5B9A996C11A}" destId="{74D88465-BC02-4991-BAB2-DB2F3088F8CD}" srcOrd="0" destOrd="0" presId="urn:microsoft.com/office/officeart/2005/8/layout/orgChart1"/>
    <dgm:cxn modelId="{2DC7A525-A38A-4A89-B580-8DDAD3C53FB9}" type="presParOf" srcId="{AFCCADBD-7047-485C-9192-F5B9A996C11A}" destId="{A6F87DF0-E75C-466A-89EB-4D4C3C1658C4}" srcOrd="1" destOrd="0" presId="urn:microsoft.com/office/officeart/2005/8/layout/orgChart1"/>
    <dgm:cxn modelId="{B8D2F854-1B54-496E-8BB3-012EFA38A6F6}" type="presParOf" srcId="{D1248414-3AE0-4811-BE88-1ECEA0F376E6}" destId="{0195F762-7CCC-4624-BE07-7CF8D540DC3F}" srcOrd="1" destOrd="0" presId="urn:microsoft.com/office/officeart/2005/8/layout/orgChart1"/>
    <dgm:cxn modelId="{F6171FE1-382A-4E2C-A2C0-632F5901FCEE}" type="presParOf" srcId="{0195F762-7CCC-4624-BE07-7CF8D540DC3F}" destId="{51E86E09-9F9E-4538-B12F-7EA47D5ECFD3}" srcOrd="0" destOrd="0" presId="urn:microsoft.com/office/officeart/2005/8/layout/orgChart1"/>
    <dgm:cxn modelId="{45F286CF-8B96-4DB8-A285-69F9A86F4803}" type="presParOf" srcId="{0195F762-7CCC-4624-BE07-7CF8D540DC3F}" destId="{A8B98B6E-3960-4FBA-B4E6-8372238D7954}" srcOrd="1" destOrd="0" presId="urn:microsoft.com/office/officeart/2005/8/layout/orgChart1"/>
    <dgm:cxn modelId="{3FA42D24-2E79-4A38-A21E-862A7C3D7E2D}" type="presParOf" srcId="{A8B98B6E-3960-4FBA-B4E6-8372238D7954}" destId="{9404FFC4-24A2-4CC1-A2AB-04FADCDCD668}" srcOrd="0" destOrd="0" presId="urn:microsoft.com/office/officeart/2005/8/layout/orgChart1"/>
    <dgm:cxn modelId="{98381426-CF07-4D50-B987-994021E3B1AA}" type="presParOf" srcId="{9404FFC4-24A2-4CC1-A2AB-04FADCDCD668}" destId="{52547E45-F5FB-4BF6-A98E-19A77E7220E8}" srcOrd="0" destOrd="0" presId="urn:microsoft.com/office/officeart/2005/8/layout/orgChart1"/>
    <dgm:cxn modelId="{DF3FAF9D-7CD7-4236-8FBE-59F484C2878B}" type="presParOf" srcId="{9404FFC4-24A2-4CC1-A2AB-04FADCDCD668}" destId="{C21CCFE9-A3F5-4A6E-8932-813A58920B61}" srcOrd="1" destOrd="0" presId="urn:microsoft.com/office/officeart/2005/8/layout/orgChart1"/>
    <dgm:cxn modelId="{FC264E39-D843-4E40-A527-E78C7586BC81}" type="presParOf" srcId="{A8B98B6E-3960-4FBA-B4E6-8372238D7954}" destId="{E4AE91D4-899B-4B24-B66C-DD2F583C2970}" srcOrd="1" destOrd="0" presId="urn:microsoft.com/office/officeart/2005/8/layout/orgChart1"/>
    <dgm:cxn modelId="{FA3BC21C-BFE6-457E-BF6C-F631A42A362C}" type="presParOf" srcId="{A8B98B6E-3960-4FBA-B4E6-8372238D7954}" destId="{2E661213-3EA3-4A11-9CD6-FBC9A6348E09}" srcOrd="2" destOrd="0" presId="urn:microsoft.com/office/officeart/2005/8/layout/orgChart1"/>
    <dgm:cxn modelId="{AB4130B4-C32D-4FA7-857C-6AD46A474D39}" type="presParOf" srcId="{0195F762-7CCC-4624-BE07-7CF8D540DC3F}" destId="{6EE5BD5A-9123-4DF1-A115-352033BAF184}" srcOrd="2" destOrd="0" presId="urn:microsoft.com/office/officeart/2005/8/layout/orgChart1"/>
    <dgm:cxn modelId="{630283A7-BB92-44EB-8EEB-8BDFA4722BC9}" type="presParOf" srcId="{0195F762-7CCC-4624-BE07-7CF8D540DC3F}" destId="{426AD13D-8274-41A3-9D55-F17CD3DE703B}" srcOrd="3" destOrd="0" presId="urn:microsoft.com/office/officeart/2005/8/layout/orgChart1"/>
    <dgm:cxn modelId="{3BA5C3AE-6406-488D-836A-2E9718AF82B3}" type="presParOf" srcId="{426AD13D-8274-41A3-9D55-F17CD3DE703B}" destId="{0EC41ACB-AA49-43D3-9DBC-C7037F053B2E}" srcOrd="0" destOrd="0" presId="urn:microsoft.com/office/officeart/2005/8/layout/orgChart1"/>
    <dgm:cxn modelId="{B817DDCB-C8C0-4B16-A587-C9082D334148}" type="presParOf" srcId="{0EC41ACB-AA49-43D3-9DBC-C7037F053B2E}" destId="{01EC77C7-2624-4B0B-8FF4-CC440B3424B1}" srcOrd="0" destOrd="0" presId="urn:microsoft.com/office/officeart/2005/8/layout/orgChart1"/>
    <dgm:cxn modelId="{670D2B57-BA30-42FE-8201-C0BC56616058}" type="presParOf" srcId="{0EC41ACB-AA49-43D3-9DBC-C7037F053B2E}" destId="{EB471294-B7D9-46E7-9F92-A2985702237E}" srcOrd="1" destOrd="0" presId="urn:microsoft.com/office/officeart/2005/8/layout/orgChart1"/>
    <dgm:cxn modelId="{217FB06F-5A41-4985-89AA-A241DF2724B2}" type="presParOf" srcId="{426AD13D-8274-41A3-9D55-F17CD3DE703B}" destId="{979CFE17-1F71-46CA-88F2-881EB1FBE82A}" srcOrd="1" destOrd="0" presId="urn:microsoft.com/office/officeart/2005/8/layout/orgChart1"/>
    <dgm:cxn modelId="{0E96BF78-1BB1-4287-8765-5D79548A2117}" type="presParOf" srcId="{426AD13D-8274-41A3-9D55-F17CD3DE703B}" destId="{C8DEA767-FBED-4C25-96E7-EAB8E5DD58EA}" srcOrd="2" destOrd="0" presId="urn:microsoft.com/office/officeart/2005/8/layout/orgChart1"/>
    <dgm:cxn modelId="{B2AC29CB-291A-4218-BCB4-42259BC21989}" type="presParOf" srcId="{D1248414-3AE0-4811-BE88-1ECEA0F376E6}" destId="{DCB0F7C0-22A2-4DB4-B3A9-1086C33420EE}" srcOrd="2" destOrd="0" presId="urn:microsoft.com/office/officeart/2005/8/layout/orgChart1"/>
    <dgm:cxn modelId="{1012B45E-97AC-4423-BAC8-045221FA0DA5}" type="presParOf" srcId="{745BD137-7E8F-422F-88DD-57B63F4AB9A8}" destId="{99A91A11-47FD-470F-BA51-7FF5A961351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0A76B4-FF8C-4E46-9CD0-9ED31F5C65EB}" type="doc">
      <dgm:prSet loTypeId="urn:microsoft.com/office/officeart/2005/8/layout/orgChart1" loCatId="hierarchy" qsTypeId="urn:microsoft.com/office/officeart/2005/8/quickstyle/simple1" qsCatId="simple" csTypeId="urn:microsoft.com/office/officeart/2005/8/colors/accent1_2" csCatId="accent1"/>
      <dgm:spPr/>
    </dgm:pt>
    <dgm:pt modelId="{46834F18-1858-4303-ACC3-738D7B778D3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 </a:t>
          </a:r>
          <a:r>
            <a:rPr kumimoji="0" lang="el-GR" altLang="el-GR" b="1" i="0"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Κοινές στάσεις και</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0"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πανανθρώπινες αξίες ζωής</a:t>
          </a:r>
        </a:p>
      </dgm:t>
    </dgm:pt>
    <dgm:pt modelId="{08FD5C16-6B24-4457-8793-7A9ED3FA0EB3}" type="parTrans" cxnId="{2B7C0AED-D9CA-4911-9639-E53BED4ECC1C}">
      <dgm:prSet/>
      <dgm:spPr/>
    </dgm:pt>
    <dgm:pt modelId="{DA42D925-7534-4C65-8C1B-0ECE1506342A}" type="sibTrans" cxnId="{2B7C0AED-D9CA-4911-9639-E53BED4ECC1C}">
      <dgm:prSet/>
      <dgm:spPr/>
    </dgm:pt>
    <dgm:pt modelId="{A28C07BB-D3AB-4191-A5ED-AC78A0239C5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Γ1. κοινές </a:t>
          </a:r>
          <a:r>
            <a:rPr kumimoji="0" lang="el-GR" altLang="el-GR" b="1" i="0"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στάσεις ζωής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-τρόποι συμπεριφοράς-</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dgm:t>
    </dgm:pt>
    <dgm:pt modelId="{C90B783F-F433-4C8B-91B2-538172F9C489}" type="parTrans" cxnId="{821D92B1-0376-447D-BE20-0D642AFCE707}">
      <dgm:prSet/>
      <dgm:spPr/>
    </dgm:pt>
    <dgm:pt modelId="{A80A20A2-B8D7-4593-96AA-062FFDC4C90C}" type="sibTrans" cxnId="{821D92B1-0376-447D-BE20-0D642AFCE707}">
      <dgm:prSet/>
      <dgm:spPr/>
    </dgm:pt>
    <dgm:pt modelId="{C6BA331E-A6CE-4F8C-BB3A-B5C2091C849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Αλληλοσεβασμού</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dgm:t>
    </dgm:pt>
    <dgm:pt modelId="{1D0C946B-5A24-4C52-897C-19543929577E}" type="parTrans" cxnId="{A2D4A935-4446-49DA-9B40-F3E5A820FF31}">
      <dgm:prSet/>
      <dgm:spPr/>
    </dgm:pt>
    <dgm:pt modelId="{7DCEEE10-BCCD-4B49-A5DF-FC86B48B596E}" type="sibTrans" cxnId="{A2D4A935-4446-49DA-9B40-F3E5A820FF31}">
      <dgm:prSet/>
      <dgm:spPr/>
    </dgm:pt>
    <dgm:pt modelId="{A2EDFAAB-F5D3-4014-83BA-383E9F88947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αλληλεγγύης</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dgm:t>
    </dgm:pt>
    <dgm:pt modelId="{FDDD5AE0-0B59-4497-B1E5-6EEBF567FB0B}" type="parTrans" cxnId="{12DDA34D-56F5-4EE4-8574-1C5E755C298F}">
      <dgm:prSet/>
      <dgm:spPr/>
    </dgm:pt>
    <dgm:pt modelId="{250C4951-AB63-40EA-9605-F61EF33B5BA7}" type="sibTrans" cxnId="{12DDA34D-56F5-4EE4-8574-1C5E755C298F}">
      <dgm:prSet/>
      <dgm:spPr/>
    </dgm:pt>
    <dgm:pt modelId="{C817D512-007A-48CA-8F0C-BA080B5C74C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συνεργασίας</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dgm:t>
    </dgm:pt>
    <dgm:pt modelId="{43BABE0B-6EAF-44C5-99B8-F4967AD1286F}" type="parTrans" cxnId="{871767A4-212B-4B6F-89FA-0C0A15938A82}">
      <dgm:prSet/>
      <dgm:spPr/>
    </dgm:pt>
    <dgm:pt modelId="{411271BB-41B4-4805-8806-4A8E9C2CE466}" type="sibTrans" cxnId="{871767A4-212B-4B6F-89FA-0C0A15938A82}">
      <dgm:prSet/>
      <dgm:spPr/>
    </dgm:pt>
    <dgm:pt modelId="{7380753D-20DB-4BE7-9AF2-DA2C0C5FD9F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αλληλοαποδοχής</a:t>
          </a:r>
        </a:p>
      </dgm:t>
    </dgm:pt>
    <dgm:pt modelId="{9931E12B-51D4-40E9-829D-16C910D5E96D}" type="parTrans" cxnId="{A6B8C5B7-F1C3-427D-ACBC-8D9920D2A644}">
      <dgm:prSet/>
      <dgm:spPr/>
    </dgm:pt>
    <dgm:pt modelId="{56A24D09-8724-4E68-961C-C5622187A0D8}" type="sibTrans" cxnId="{A6B8C5B7-F1C3-427D-ACBC-8D9920D2A644}">
      <dgm:prSet/>
      <dgm:spPr/>
    </dgm:pt>
    <dgm:pt modelId="{EBE8E866-EF1E-48ED-83F9-675E8ADA4D2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σεβασμού της ετερότητας και</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της διαφορετικότητας</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dgm:t>
    </dgm:pt>
    <dgm:pt modelId="{5A6BD48D-B86A-48C7-8B8D-85658814EC4A}" type="parTrans" cxnId="{C6E7C748-2C15-48E9-871D-CC13A97E782A}">
      <dgm:prSet/>
      <dgm:spPr/>
    </dgm:pt>
    <dgm:pt modelId="{57A89AC6-C7CC-4C2A-B0D6-302C66E57336}" type="sibTrans" cxnId="{C6E7C748-2C15-48E9-871D-CC13A97E782A}">
      <dgm:prSet/>
      <dgm:spPr/>
    </dgm:pt>
    <dgm:pt modelId="{4EC8CB66-3F1B-4D84-B12B-E1003646FFB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Γ2. κοινές πανανθρώπινες </a:t>
          </a:r>
          <a:r>
            <a:rPr kumimoji="0" lang="el-GR" altLang="el-GR" b="1" i="0"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αξίες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-αποδεκτές αρχές συμπεριφοράς-</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dgm:t>
    </dgm:pt>
    <dgm:pt modelId="{33FEC79B-6758-46E6-82DC-BF03C4C92091}" type="parTrans" cxnId="{0BD6F251-EE3C-4E11-91DC-F311AF9323C5}">
      <dgm:prSet/>
      <dgm:spPr/>
    </dgm:pt>
    <dgm:pt modelId="{9CB5CFFD-E0C5-44C6-9640-37C826B5A666}" type="sibTrans" cxnId="{0BD6F251-EE3C-4E11-91DC-F311AF9323C5}">
      <dgm:prSet/>
      <dgm:spPr/>
    </dgm:pt>
    <dgm:pt modelId="{0FBEE363-52D7-40C7-AABA-CE24308AE54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Ειρήνη, δημοκρατία</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dgm:t>
    </dgm:pt>
    <dgm:pt modelId="{2F5DAB93-C25A-48A7-850D-300D2DEECBA6}" type="parTrans" cxnId="{DB9A9B7A-4475-499D-9B97-F6202AD99940}">
      <dgm:prSet/>
      <dgm:spPr/>
    </dgm:pt>
    <dgm:pt modelId="{34DD8C3F-D719-4D8C-B5CE-DEB7C22817C0}" type="sibTrans" cxnId="{DB9A9B7A-4475-499D-9B97-F6202AD99940}">
      <dgm:prSet/>
      <dgm:spPr/>
    </dgm:pt>
    <dgm:pt modelId="{DE8CFF7A-FA43-4E1E-A1B5-9E8788B71F0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ποιότητα ζωής,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οικολογική συνείδηση,</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βιωσιμότητα του πλανήτη,</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αειφόρος ανάπτυξη</a:t>
          </a:r>
          <a:r>
            <a:rPr kumimoji="0" lang="el-GR" altLang="el-GR" b="0" i="0" u="none" strike="noStrike" cap="none" normalizeH="0" baseline="0">
              <a:ln>
                <a:noFill/>
              </a:ln>
              <a:solidFill>
                <a:schemeClr val="tx1"/>
              </a:solidFill>
              <a:effectLst/>
              <a:latin typeface="Arial" panose="020B0604020202020204" pitchFamily="34" charset="0"/>
              <a:cs typeface="Arial" panose="020B0604020202020204" pitchFamily="34" charset="0"/>
            </a:rPr>
            <a:t>,</a:t>
          </a:r>
        </a:p>
      </dgm:t>
    </dgm:pt>
    <dgm:pt modelId="{C694AA88-C479-426D-8E6B-AAEBCEF79804}" type="parTrans" cxnId="{4436EB69-94BF-4EDA-80DC-FB46012854A6}">
      <dgm:prSet/>
      <dgm:spPr/>
    </dgm:pt>
    <dgm:pt modelId="{68029AB2-919F-432E-A971-52FF8CEB4F43}" type="sibTrans" cxnId="{4436EB69-94BF-4EDA-80DC-FB46012854A6}">
      <dgm:prSet/>
      <dgm:spPr/>
    </dgm:pt>
    <dgm:pt modelId="{17D29550-A9F0-4113-BF26-7E8DAAC4C95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διαπολιτισμικότητα-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ανοχή του διαφορετικού,</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b="1" i="1" u="none" strike="noStrike"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ένταξη και ενσωμάτωση Α.με.Α.</a:t>
          </a:r>
        </a:p>
      </dgm:t>
    </dgm:pt>
    <dgm:pt modelId="{9EFB5123-8B53-4026-A58F-A2E53D60CADB}" type="parTrans" cxnId="{8DDD9BB8-2189-4C30-8A7C-46EED0BA19C4}">
      <dgm:prSet/>
      <dgm:spPr/>
    </dgm:pt>
    <dgm:pt modelId="{A8FFFF60-5395-4D48-86D8-78593A840C84}" type="sibTrans" cxnId="{8DDD9BB8-2189-4C30-8A7C-46EED0BA19C4}">
      <dgm:prSet/>
      <dgm:spPr/>
    </dgm:pt>
    <dgm:pt modelId="{E5447B85-A196-4E3E-8871-E2590F2420D7}" type="pres">
      <dgm:prSet presAssocID="{8A0A76B4-FF8C-4E46-9CD0-9ED31F5C65EB}" presName="hierChild1" presStyleCnt="0">
        <dgm:presLayoutVars>
          <dgm:orgChart val="1"/>
          <dgm:chPref val="1"/>
          <dgm:dir/>
          <dgm:animOne val="branch"/>
          <dgm:animLvl val="lvl"/>
          <dgm:resizeHandles/>
        </dgm:presLayoutVars>
      </dgm:prSet>
      <dgm:spPr/>
    </dgm:pt>
    <dgm:pt modelId="{6E446EED-7C56-406B-9A67-624124473F67}" type="pres">
      <dgm:prSet presAssocID="{46834F18-1858-4303-ACC3-738D7B778D39}" presName="hierRoot1" presStyleCnt="0">
        <dgm:presLayoutVars>
          <dgm:hierBranch val="hang"/>
        </dgm:presLayoutVars>
      </dgm:prSet>
      <dgm:spPr/>
    </dgm:pt>
    <dgm:pt modelId="{DAE053E2-7C03-4863-9398-BA152312C8BB}" type="pres">
      <dgm:prSet presAssocID="{46834F18-1858-4303-ACC3-738D7B778D39}" presName="rootComposite1" presStyleCnt="0"/>
      <dgm:spPr/>
    </dgm:pt>
    <dgm:pt modelId="{AF07108B-2F62-42D3-A507-349069D2457F}" type="pres">
      <dgm:prSet presAssocID="{46834F18-1858-4303-ACC3-738D7B778D39}" presName="rootText1" presStyleLbl="node0" presStyleIdx="0" presStyleCnt="1">
        <dgm:presLayoutVars>
          <dgm:chPref val="3"/>
        </dgm:presLayoutVars>
      </dgm:prSet>
      <dgm:spPr/>
    </dgm:pt>
    <dgm:pt modelId="{7E8C243A-034F-4557-9E91-590C6ED4EC4D}" type="pres">
      <dgm:prSet presAssocID="{46834F18-1858-4303-ACC3-738D7B778D39}" presName="rootConnector1" presStyleLbl="node1" presStyleIdx="0" presStyleCnt="0"/>
      <dgm:spPr/>
    </dgm:pt>
    <dgm:pt modelId="{84610833-489E-4D98-919E-C6BCDC053F32}" type="pres">
      <dgm:prSet presAssocID="{46834F18-1858-4303-ACC3-738D7B778D39}" presName="hierChild2" presStyleCnt="0"/>
      <dgm:spPr/>
    </dgm:pt>
    <dgm:pt modelId="{D161CA3E-CE42-45C6-AA27-338E48486713}" type="pres">
      <dgm:prSet presAssocID="{C90B783F-F433-4C8B-91B2-538172F9C489}" presName="Name48" presStyleLbl="parChTrans1D2" presStyleIdx="0" presStyleCnt="2"/>
      <dgm:spPr/>
    </dgm:pt>
    <dgm:pt modelId="{F021E298-B313-49C6-8845-8D5CE37DA003}" type="pres">
      <dgm:prSet presAssocID="{A28C07BB-D3AB-4191-A5ED-AC78A0239C56}" presName="hierRoot2" presStyleCnt="0">
        <dgm:presLayoutVars>
          <dgm:hierBranch/>
        </dgm:presLayoutVars>
      </dgm:prSet>
      <dgm:spPr/>
    </dgm:pt>
    <dgm:pt modelId="{D302FF32-C0EA-463A-A759-02832285E4C8}" type="pres">
      <dgm:prSet presAssocID="{A28C07BB-D3AB-4191-A5ED-AC78A0239C56}" presName="rootComposite" presStyleCnt="0"/>
      <dgm:spPr/>
    </dgm:pt>
    <dgm:pt modelId="{350A4CEF-11B4-4EB8-863D-1F49A11E564A}" type="pres">
      <dgm:prSet presAssocID="{A28C07BB-D3AB-4191-A5ED-AC78A0239C56}" presName="rootText" presStyleLbl="node2" presStyleIdx="0" presStyleCnt="2">
        <dgm:presLayoutVars>
          <dgm:chPref val="3"/>
        </dgm:presLayoutVars>
      </dgm:prSet>
      <dgm:spPr/>
    </dgm:pt>
    <dgm:pt modelId="{6D715D21-6F2D-4EEE-938C-774B79E6F3DF}" type="pres">
      <dgm:prSet presAssocID="{A28C07BB-D3AB-4191-A5ED-AC78A0239C56}" presName="rootConnector" presStyleLbl="node2" presStyleIdx="0" presStyleCnt="2"/>
      <dgm:spPr/>
    </dgm:pt>
    <dgm:pt modelId="{4447F170-76A3-46F3-BAAE-558F6E28C440}" type="pres">
      <dgm:prSet presAssocID="{A28C07BB-D3AB-4191-A5ED-AC78A0239C56}" presName="hierChild4" presStyleCnt="0"/>
      <dgm:spPr/>
    </dgm:pt>
    <dgm:pt modelId="{FD20A0AA-6491-4E52-B4FE-0A8B572877AE}" type="pres">
      <dgm:prSet presAssocID="{1D0C946B-5A24-4C52-897C-19543929577E}" presName="Name35" presStyleLbl="parChTrans1D3" presStyleIdx="0" presStyleCnt="5"/>
      <dgm:spPr/>
    </dgm:pt>
    <dgm:pt modelId="{78471DEF-0084-4EBA-9D3F-66E97E59DAAD}" type="pres">
      <dgm:prSet presAssocID="{C6BA331E-A6CE-4F8C-BB3A-B5C2091C8494}" presName="hierRoot2" presStyleCnt="0">
        <dgm:presLayoutVars>
          <dgm:hierBranch val="r"/>
        </dgm:presLayoutVars>
      </dgm:prSet>
      <dgm:spPr/>
    </dgm:pt>
    <dgm:pt modelId="{B599A2E1-5382-41B6-A847-5C15C2FCB313}" type="pres">
      <dgm:prSet presAssocID="{C6BA331E-A6CE-4F8C-BB3A-B5C2091C8494}" presName="rootComposite" presStyleCnt="0"/>
      <dgm:spPr/>
    </dgm:pt>
    <dgm:pt modelId="{77469492-3942-46DF-A305-4F2A88D3E7EF}" type="pres">
      <dgm:prSet presAssocID="{C6BA331E-A6CE-4F8C-BB3A-B5C2091C8494}" presName="rootText" presStyleLbl="node3" presStyleIdx="0" presStyleCnt="5">
        <dgm:presLayoutVars>
          <dgm:chPref val="3"/>
        </dgm:presLayoutVars>
      </dgm:prSet>
      <dgm:spPr/>
    </dgm:pt>
    <dgm:pt modelId="{5F1002CB-F37C-4609-A3F3-B631AEE2B56C}" type="pres">
      <dgm:prSet presAssocID="{C6BA331E-A6CE-4F8C-BB3A-B5C2091C8494}" presName="rootConnector" presStyleLbl="node3" presStyleIdx="0" presStyleCnt="5"/>
      <dgm:spPr/>
    </dgm:pt>
    <dgm:pt modelId="{18423564-94E3-4D6B-A91E-C8675EC5C011}" type="pres">
      <dgm:prSet presAssocID="{C6BA331E-A6CE-4F8C-BB3A-B5C2091C8494}" presName="hierChild4" presStyleCnt="0"/>
      <dgm:spPr/>
    </dgm:pt>
    <dgm:pt modelId="{313B3B22-CEB4-4A75-8775-5418F42102D3}" type="pres">
      <dgm:prSet presAssocID="{C6BA331E-A6CE-4F8C-BB3A-B5C2091C8494}" presName="hierChild5" presStyleCnt="0"/>
      <dgm:spPr/>
    </dgm:pt>
    <dgm:pt modelId="{742472A3-AC96-4629-AD96-706B275A28DC}" type="pres">
      <dgm:prSet presAssocID="{FDDD5AE0-0B59-4497-B1E5-6EEBF567FB0B}" presName="Name35" presStyleLbl="parChTrans1D3" presStyleIdx="1" presStyleCnt="5"/>
      <dgm:spPr/>
    </dgm:pt>
    <dgm:pt modelId="{7895FA10-18AD-45F9-9B87-C9DECCA8586E}" type="pres">
      <dgm:prSet presAssocID="{A2EDFAAB-F5D3-4014-83BA-383E9F889470}" presName="hierRoot2" presStyleCnt="0">
        <dgm:presLayoutVars>
          <dgm:hierBranch val="r"/>
        </dgm:presLayoutVars>
      </dgm:prSet>
      <dgm:spPr/>
    </dgm:pt>
    <dgm:pt modelId="{D8667546-A888-49EB-8909-484E0FC022ED}" type="pres">
      <dgm:prSet presAssocID="{A2EDFAAB-F5D3-4014-83BA-383E9F889470}" presName="rootComposite" presStyleCnt="0"/>
      <dgm:spPr/>
    </dgm:pt>
    <dgm:pt modelId="{80722ED0-E468-4CDF-A15E-F24768421585}" type="pres">
      <dgm:prSet presAssocID="{A2EDFAAB-F5D3-4014-83BA-383E9F889470}" presName="rootText" presStyleLbl="node3" presStyleIdx="1" presStyleCnt="5">
        <dgm:presLayoutVars>
          <dgm:chPref val="3"/>
        </dgm:presLayoutVars>
      </dgm:prSet>
      <dgm:spPr/>
    </dgm:pt>
    <dgm:pt modelId="{9E9430E5-D27F-46DB-BD63-11F9FE7B46E7}" type="pres">
      <dgm:prSet presAssocID="{A2EDFAAB-F5D3-4014-83BA-383E9F889470}" presName="rootConnector" presStyleLbl="node3" presStyleIdx="1" presStyleCnt="5"/>
      <dgm:spPr/>
    </dgm:pt>
    <dgm:pt modelId="{7BC85FEC-6E43-4916-9D7A-21236ECDD2DE}" type="pres">
      <dgm:prSet presAssocID="{A2EDFAAB-F5D3-4014-83BA-383E9F889470}" presName="hierChild4" presStyleCnt="0"/>
      <dgm:spPr/>
    </dgm:pt>
    <dgm:pt modelId="{F43AD23C-2EFF-4285-A0A5-05B10CD98AF2}" type="pres">
      <dgm:prSet presAssocID="{A2EDFAAB-F5D3-4014-83BA-383E9F889470}" presName="hierChild5" presStyleCnt="0"/>
      <dgm:spPr/>
    </dgm:pt>
    <dgm:pt modelId="{B423E024-B892-4B11-A1A4-EF64C4E9F8D6}" type="pres">
      <dgm:prSet presAssocID="{43BABE0B-6EAF-44C5-99B8-F4967AD1286F}" presName="Name35" presStyleLbl="parChTrans1D3" presStyleIdx="2" presStyleCnt="5"/>
      <dgm:spPr/>
    </dgm:pt>
    <dgm:pt modelId="{D492C0D7-1D55-444F-80B6-8BB198645D7A}" type="pres">
      <dgm:prSet presAssocID="{C817D512-007A-48CA-8F0C-BA080B5C74C6}" presName="hierRoot2" presStyleCnt="0">
        <dgm:presLayoutVars>
          <dgm:hierBranch val="r"/>
        </dgm:presLayoutVars>
      </dgm:prSet>
      <dgm:spPr/>
    </dgm:pt>
    <dgm:pt modelId="{4075D366-ADA6-48DD-94A8-5D5B4C15058C}" type="pres">
      <dgm:prSet presAssocID="{C817D512-007A-48CA-8F0C-BA080B5C74C6}" presName="rootComposite" presStyleCnt="0"/>
      <dgm:spPr/>
    </dgm:pt>
    <dgm:pt modelId="{E7460A92-C911-4AE9-904B-8ED82EA9D753}" type="pres">
      <dgm:prSet presAssocID="{C817D512-007A-48CA-8F0C-BA080B5C74C6}" presName="rootText" presStyleLbl="node3" presStyleIdx="2" presStyleCnt="5">
        <dgm:presLayoutVars>
          <dgm:chPref val="3"/>
        </dgm:presLayoutVars>
      </dgm:prSet>
      <dgm:spPr/>
    </dgm:pt>
    <dgm:pt modelId="{C195A094-91D2-4D52-BF42-05F82CE062F7}" type="pres">
      <dgm:prSet presAssocID="{C817D512-007A-48CA-8F0C-BA080B5C74C6}" presName="rootConnector" presStyleLbl="node3" presStyleIdx="2" presStyleCnt="5"/>
      <dgm:spPr/>
    </dgm:pt>
    <dgm:pt modelId="{0F9928E4-38C1-4B4A-B238-91902CC9FBA7}" type="pres">
      <dgm:prSet presAssocID="{C817D512-007A-48CA-8F0C-BA080B5C74C6}" presName="hierChild4" presStyleCnt="0"/>
      <dgm:spPr/>
    </dgm:pt>
    <dgm:pt modelId="{A46BE2A7-E156-401C-8E90-DC278D19645A}" type="pres">
      <dgm:prSet presAssocID="{9931E12B-51D4-40E9-829D-16C910D5E96D}" presName="Name50" presStyleLbl="parChTrans1D4" presStyleIdx="0" presStyleCnt="3"/>
      <dgm:spPr/>
    </dgm:pt>
    <dgm:pt modelId="{6B7856A2-EC18-422D-A92D-ED2E0864B39D}" type="pres">
      <dgm:prSet presAssocID="{7380753D-20DB-4BE7-9AF2-DA2C0C5FD9F7}" presName="hierRoot2" presStyleCnt="0">
        <dgm:presLayoutVars>
          <dgm:hierBranch val="r"/>
        </dgm:presLayoutVars>
      </dgm:prSet>
      <dgm:spPr/>
    </dgm:pt>
    <dgm:pt modelId="{D490B2E4-E964-418A-81D5-CAB715834278}" type="pres">
      <dgm:prSet presAssocID="{7380753D-20DB-4BE7-9AF2-DA2C0C5FD9F7}" presName="rootComposite" presStyleCnt="0"/>
      <dgm:spPr/>
    </dgm:pt>
    <dgm:pt modelId="{940390A3-50E0-4B50-B040-1B3B0C1B2E4C}" type="pres">
      <dgm:prSet presAssocID="{7380753D-20DB-4BE7-9AF2-DA2C0C5FD9F7}" presName="rootText" presStyleLbl="node4" presStyleIdx="0" presStyleCnt="3">
        <dgm:presLayoutVars>
          <dgm:chPref val="3"/>
        </dgm:presLayoutVars>
      </dgm:prSet>
      <dgm:spPr/>
    </dgm:pt>
    <dgm:pt modelId="{26520A65-5EE5-4D62-8FA3-7EE3837D8D03}" type="pres">
      <dgm:prSet presAssocID="{7380753D-20DB-4BE7-9AF2-DA2C0C5FD9F7}" presName="rootConnector" presStyleLbl="node4" presStyleIdx="0" presStyleCnt="3"/>
      <dgm:spPr/>
    </dgm:pt>
    <dgm:pt modelId="{253DBCE3-7C5C-46AF-971A-59FC685B9D42}" type="pres">
      <dgm:prSet presAssocID="{7380753D-20DB-4BE7-9AF2-DA2C0C5FD9F7}" presName="hierChild4" presStyleCnt="0"/>
      <dgm:spPr/>
    </dgm:pt>
    <dgm:pt modelId="{C4A34ED3-B2CB-492D-BE37-1D308002C37F}" type="pres">
      <dgm:prSet presAssocID="{5A6BD48D-B86A-48C7-8B8D-85658814EC4A}" presName="Name50" presStyleLbl="parChTrans1D4" presStyleIdx="1" presStyleCnt="3"/>
      <dgm:spPr/>
    </dgm:pt>
    <dgm:pt modelId="{DEC4F127-450F-4B5D-964C-49B2C447BA49}" type="pres">
      <dgm:prSet presAssocID="{EBE8E866-EF1E-48ED-83F9-675E8ADA4D23}" presName="hierRoot2" presStyleCnt="0">
        <dgm:presLayoutVars>
          <dgm:hierBranch val="r"/>
        </dgm:presLayoutVars>
      </dgm:prSet>
      <dgm:spPr/>
    </dgm:pt>
    <dgm:pt modelId="{B3AF434B-B17C-4CD6-94AB-E66958CEF907}" type="pres">
      <dgm:prSet presAssocID="{EBE8E866-EF1E-48ED-83F9-675E8ADA4D23}" presName="rootComposite" presStyleCnt="0"/>
      <dgm:spPr/>
    </dgm:pt>
    <dgm:pt modelId="{5DA07B76-B66B-48CC-AC50-DAD79733A91B}" type="pres">
      <dgm:prSet presAssocID="{EBE8E866-EF1E-48ED-83F9-675E8ADA4D23}" presName="rootText" presStyleLbl="node4" presStyleIdx="1" presStyleCnt="3">
        <dgm:presLayoutVars>
          <dgm:chPref val="3"/>
        </dgm:presLayoutVars>
      </dgm:prSet>
      <dgm:spPr/>
    </dgm:pt>
    <dgm:pt modelId="{A4EAE360-8D4F-4400-BB68-B20304C6415D}" type="pres">
      <dgm:prSet presAssocID="{EBE8E866-EF1E-48ED-83F9-675E8ADA4D23}" presName="rootConnector" presStyleLbl="node4" presStyleIdx="1" presStyleCnt="3"/>
      <dgm:spPr/>
    </dgm:pt>
    <dgm:pt modelId="{D242F847-223E-4487-811A-8752760F0FBF}" type="pres">
      <dgm:prSet presAssocID="{EBE8E866-EF1E-48ED-83F9-675E8ADA4D23}" presName="hierChild4" presStyleCnt="0"/>
      <dgm:spPr/>
    </dgm:pt>
    <dgm:pt modelId="{55EAE0FE-85C7-41B2-B383-22BE0379D23E}" type="pres">
      <dgm:prSet presAssocID="{EBE8E866-EF1E-48ED-83F9-675E8ADA4D23}" presName="hierChild5" presStyleCnt="0"/>
      <dgm:spPr/>
    </dgm:pt>
    <dgm:pt modelId="{1FB04ED9-AB7D-40CE-9129-C9E018565341}" type="pres">
      <dgm:prSet presAssocID="{7380753D-20DB-4BE7-9AF2-DA2C0C5FD9F7}" presName="hierChild5" presStyleCnt="0"/>
      <dgm:spPr/>
    </dgm:pt>
    <dgm:pt modelId="{AA2A7204-677E-4EFA-BD78-589662E5B054}" type="pres">
      <dgm:prSet presAssocID="{C817D512-007A-48CA-8F0C-BA080B5C74C6}" presName="hierChild5" presStyleCnt="0"/>
      <dgm:spPr/>
    </dgm:pt>
    <dgm:pt modelId="{25F7905C-30C6-4709-8F37-0D2B1456B35B}" type="pres">
      <dgm:prSet presAssocID="{A28C07BB-D3AB-4191-A5ED-AC78A0239C56}" presName="hierChild5" presStyleCnt="0"/>
      <dgm:spPr/>
    </dgm:pt>
    <dgm:pt modelId="{C5ADBE3B-76F8-4EC5-96C9-14DED2E414C4}" type="pres">
      <dgm:prSet presAssocID="{33FEC79B-6758-46E6-82DC-BF03C4C92091}" presName="Name48" presStyleLbl="parChTrans1D2" presStyleIdx="1" presStyleCnt="2"/>
      <dgm:spPr/>
    </dgm:pt>
    <dgm:pt modelId="{3B74B22D-6F6A-4177-A7CF-2E7CE84934DC}" type="pres">
      <dgm:prSet presAssocID="{4EC8CB66-3F1B-4D84-B12B-E1003646FFB4}" presName="hierRoot2" presStyleCnt="0">
        <dgm:presLayoutVars>
          <dgm:hierBranch/>
        </dgm:presLayoutVars>
      </dgm:prSet>
      <dgm:spPr/>
    </dgm:pt>
    <dgm:pt modelId="{876674D1-6192-47A5-BB5E-22453E829B9F}" type="pres">
      <dgm:prSet presAssocID="{4EC8CB66-3F1B-4D84-B12B-E1003646FFB4}" presName="rootComposite" presStyleCnt="0"/>
      <dgm:spPr/>
    </dgm:pt>
    <dgm:pt modelId="{11A7ECFF-95B9-4136-8D23-686B33A008A3}" type="pres">
      <dgm:prSet presAssocID="{4EC8CB66-3F1B-4D84-B12B-E1003646FFB4}" presName="rootText" presStyleLbl="node2" presStyleIdx="1" presStyleCnt="2">
        <dgm:presLayoutVars>
          <dgm:chPref val="3"/>
        </dgm:presLayoutVars>
      </dgm:prSet>
      <dgm:spPr/>
    </dgm:pt>
    <dgm:pt modelId="{F8A8C71A-EAEC-4760-9C64-DFC521CD9683}" type="pres">
      <dgm:prSet presAssocID="{4EC8CB66-3F1B-4D84-B12B-E1003646FFB4}" presName="rootConnector" presStyleLbl="node2" presStyleIdx="1" presStyleCnt="2"/>
      <dgm:spPr/>
    </dgm:pt>
    <dgm:pt modelId="{E124450D-E901-4C91-A30C-728D00D71C33}" type="pres">
      <dgm:prSet presAssocID="{4EC8CB66-3F1B-4D84-B12B-E1003646FFB4}" presName="hierChild4" presStyleCnt="0"/>
      <dgm:spPr/>
    </dgm:pt>
    <dgm:pt modelId="{92AF32D1-E695-48E1-BF2F-E90F9CDFEC7E}" type="pres">
      <dgm:prSet presAssocID="{2F5DAB93-C25A-48A7-850D-300D2DEECBA6}" presName="Name35" presStyleLbl="parChTrans1D3" presStyleIdx="3" presStyleCnt="5"/>
      <dgm:spPr/>
    </dgm:pt>
    <dgm:pt modelId="{EE9321D5-0F3A-4119-8834-4F3CE7B00F32}" type="pres">
      <dgm:prSet presAssocID="{0FBEE363-52D7-40C7-AABA-CE24308AE547}" presName="hierRoot2" presStyleCnt="0">
        <dgm:presLayoutVars>
          <dgm:hierBranch val="r"/>
        </dgm:presLayoutVars>
      </dgm:prSet>
      <dgm:spPr/>
    </dgm:pt>
    <dgm:pt modelId="{4F49C0F6-96B5-41F3-BE34-656927BE1944}" type="pres">
      <dgm:prSet presAssocID="{0FBEE363-52D7-40C7-AABA-CE24308AE547}" presName="rootComposite" presStyleCnt="0"/>
      <dgm:spPr/>
    </dgm:pt>
    <dgm:pt modelId="{647C271F-A902-49A5-93FC-A288FD06481A}" type="pres">
      <dgm:prSet presAssocID="{0FBEE363-52D7-40C7-AABA-CE24308AE547}" presName="rootText" presStyleLbl="node3" presStyleIdx="3" presStyleCnt="5">
        <dgm:presLayoutVars>
          <dgm:chPref val="3"/>
        </dgm:presLayoutVars>
      </dgm:prSet>
      <dgm:spPr/>
    </dgm:pt>
    <dgm:pt modelId="{FF51A0B4-FD64-4EB8-94CD-2F40B3950B15}" type="pres">
      <dgm:prSet presAssocID="{0FBEE363-52D7-40C7-AABA-CE24308AE547}" presName="rootConnector" presStyleLbl="node3" presStyleIdx="3" presStyleCnt="5"/>
      <dgm:spPr/>
    </dgm:pt>
    <dgm:pt modelId="{F8D0A8C3-6F8A-468A-B4E0-5A1391061D03}" type="pres">
      <dgm:prSet presAssocID="{0FBEE363-52D7-40C7-AABA-CE24308AE547}" presName="hierChild4" presStyleCnt="0"/>
      <dgm:spPr/>
    </dgm:pt>
    <dgm:pt modelId="{CB39D14B-BB1B-40B8-BABA-D716C3B2E3B9}" type="pres">
      <dgm:prSet presAssocID="{0FBEE363-52D7-40C7-AABA-CE24308AE547}" presName="hierChild5" presStyleCnt="0"/>
      <dgm:spPr/>
    </dgm:pt>
    <dgm:pt modelId="{174E8742-6DA3-40AC-92FD-78937377EE5A}" type="pres">
      <dgm:prSet presAssocID="{C694AA88-C479-426D-8E6B-AAEBCEF79804}" presName="Name35" presStyleLbl="parChTrans1D3" presStyleIdx="4" presStyleCnt="5"/>
      <dgm:spPr/>
    </dgm:pt>
    <dgm:pt modelId="{CE6DE997-7176-4803-980B-DC5B04494954}" type="pres">
      <dgm:prSet presAssocID="{DE8CFF7A-FA43-4E1E-A1B5-9E8788B71F03}" presName="hierRoot2" presStyleCnt="0">
        <dgm:presLayoutVars>
          <dgm:hierBranch val="r"/>
        </dgm:presLayoutVars>
      </dgm:prSet>
      <dgm:spPr/>
    </dgm:pt>
    <dgm:pt modelId="{0181817D-F3CC-43E7-BD8C-A02F77622D7B}" type="pres">
      <dgm:prSet presAssocID="{DE8CFF7A-FA43-4E1E-A1B5-9E8788B71F03}" presName="rootComposite" presStyleCnt="0"/>
      <dgm:spPr/>
    </dgm:pt>
    <dgm:pt modelId="{BF652BCC-10A5-4D27-9647-E3C39C03966A}" type="pres">
      <dgm:prSet presAssocID="{DE8CFF7A-FA43-4E1E-A1B5-9E8788B71F03}" presName="rootText" presStyleLbl="node3" presStyleIdx="4" presStyleCnt="5">
        <dgm:presLayoutVars>
          <dgm:chPref val="3"/>
        </dgm:presLayoutVars>
      </dgm:prSet>
      <dgm:spPr/>
    </dgm:pt>
    <dgm:pt modelId="{08B422AD-87A2-4260-8223-FE20FB6B3066}" type="pres">
      <dgm:prSet presAssocID="{DE8CFF7A-FA43-4E1E-A1B5-9E8788B71F03}" presName="rootConnector" presStyleLbl="node3" presStyleIdx="4" presStyleCnt="5"/>
      <dgm:spPr/>
    </dgm:pt>
    <dgm:pt modelId="{B7A744EB-9AF7-405B-8976-1145F71739AA}" type="pres">
      <dgm:prSet presAssocID="{DE8CFF7A-FA43-4E1E-A1B5-9E8788B71F03}" presName="hierChild4" presStyleCnt="0"/>
      <dgm:spPr/>
    </dgm:pt>
    <dgm:pt modelId="{11A60C57-75A0-4E52-B6FD-9CC1B0565681}" type="pres">
      <dgm:prSet presAssocID="{9EFB5123-8B53-4026-A58F-A2E53D60CADB}" presName="Name50" presStyleLbl="parChTrans1D4" presStyleIdx="2" presStyleCnt="3"/>
      <dgm:spPr/>
    </dgm:pt>
    <dgm:pt modelId="{E6B9D32B-66F4-4E1B-8577-2B898315DCAF}" type="pres">
      <dgm:prSet presAssocID="{17D29550-A9F0-4113-BF26-7E8DAAC4C956}" presName="hierRoot2" presStyleCnt="0">
        <dgm:presLayoutVars>
          <dgm:hierBranch val="r"/>
        </dgm:presLayoutVars>
      </dgm:prSet>
      <dgm:spPr/>
    </dgm:pt>
    <dgm:pt modelId="{97652392-A6F0-46A2-B95F-AE034F5FED38}" type="pres">
      <dgm:prSet presAssocID="{17D29550-A9F0-4113-BF26-7E8DAAC4C956}" presName="rootComposite" presStyleCnt="0"/>
      <dgm:spPr/>
    </dgm:pt>
    <dgm:pt modelId="{17378084-8A31-47E7-8DDC-962B23B26F36}" type="pres">
      <dgm:prSet presAssocID="{17D29550-A9F0-4113-BF26-7E8DAAC4C956}" presName="rootText" presStyleLbl="node4" presStyleIdx="2" presStyleCnt="3">
        <dgm:presLayoutVars>
          <dgm:chPref val="3"/>
        </dgm:presLayoutVars>
      </dgm:prSet>
      <dgm:spPr/>
    </dgm:pt>
    <dgm:pt modelId="{46C5B33A-AC79-4053-8652-BE957674B131}" type="pres">
      <dgm:prSet presAssocID="{17D29550-A9F0-4113-BF26-7E8DAAC4C956}" presName="rootConnector" presStyleLbl="node4" presStyleIdx="2" presStyleCnt="3"/>
      <dgm:spPr/>
    </dgm:pt>
    <dgm:pt modelId="{4DA35E13-CAF6-4552-B761-F009CE67F160}" type="pres">
      <dgm:prSet presAssocID="{17D29550-A9F0-4113-BF26-7E8DAAC4C956}" presName="hierChild4" presStyleCnt="0"/>
      <dgm:spPr/>
    </dgm:pt>
    <dgm:pt modelId="{A0D6438B-52C8-40BD-AE80-000A7DC470BE}" type="pres">
      <dgm:prSet presAssocID="{17D29550-A9F0-4113-BF26-7E8DAAC4C956}" presName="hierChild5" presStyleCnt="0"/>
      <dgm:spPr/>
    </dgm:pt>
    <dgm:pt modelId="{D2ACEC7A-78D3-4A1E-BBE1-DEF846BC8214}" type="pres">
      <dgm:prSet presAssocID="{DE8CFF7A-FA43-4E1E-A1B5-9E8788B71F03}" presName="hierChild5" presStyleCnt="0"/>
      <dgm:spPr/>
    </dgm:pt>
    <dgm:pt modelId="{CEBE322F-0207-4534-8F56-260D6DD3D0A7}" type="pres">
      <dgm:prSet presAssocID="{4EC8CB66-3F1B-4D84-B12B-E1003646FFB4}" presName="hierChild5" presStyleCnt="0"/>
      <dgm:spPr/>
    </dgm:pt>
    <dgm:pt modelId="{171FA147-974A-47C9-8FEA-7719404498A6}" type="pres">
      <dgm:prSet presAssocID="{46834F18-1858-4303-ACC3-738D7B778D39}" presName="hierChild3" presStyleCnt="0"/>
      <dgm:spPr/>
    </dgm:pt>
  </dgm:ptLst>
  <dgm:cxnLst>
    <dgm:cxn modelId="{C3079209-774E-4AB0-98C8-D8145BA8C370}" type="presOf" srcId="{DE8CFF7A-FA43-4E1E-A1B5-9E8788B71F03}" destId="{BF652BCC-10A5-4D27-9647-E3C39C03966A}" srcOrd="0" destOrd="0" presId="urn:microsoft.com/office/officeart/2005/8/layout/orgChart1"/>
    <dgm:cxn modelId="{35031E21-CF60-47F9-9DA8-5D5765DAE8F9}" type="presOf" srcId="{46834F18-1858-4303-ACC3-738D7B778D39}" destId="{7E8C243A-034F-4557-9E91-590C6ED4EC4D}" srcOrd="1" destOrd="0" presId="urn:microsoft.com/office/officeart/2005/8/layout/orgChart1"/>
    <dgm:cxn modelId="{BAF12226-9332-4479-B28B-B2D0BB82A427}" type="presOf" srcId="{46834F18-1858-4303-ACC3-738D7B778D39}" destId="{AF07108B-2F62-42D3-A507-349069D2457F}" srcOrd="0" destOrd="0" presId="urn:microsoft.com/office/officeart/2005/8/layout/orgChart1"/>
    <dgm:cxn modelId="{DD98CB2D-F848-416B-BCE0-69755596F959}" type="presOf" srcId="{EBE8E866-EF1E-48ED-83F9-675E8ADA4D23}" destId="{A4EAE360-8D4F-4400-BB68-B20304C6415D}" srcOrd="1" destOrd="0" presId="urn:microsoft.com/office/officeart/2005/8/layout/orgChart1"/>
    <dgm:cxn modelId="{A2D4A935-4446-49DA-9B40-F3E5A820FF31}" srcId="{A28C07BB-D3AB-4191-A5ED-AC78A0239C56}" destId="{C6BA331E-A6CE-4F8C-BB3A-B5C2091C8494}" srcOrd="0" destOrd="0" parTransId="{1D0C946B-5A24-4C52-897C-19543929577E}" sibTransId="{7DCEEE10-BCCD-4B49-A5DF-FC86B48B596E}"/>
    <dgm:cxn modelId="{F8ACD53E-20AD-4D44-A106-2AB3845BA0DE}" type="presOf" srcId="{0FBEE363-52D7-40C7-AABA-CE24308AE547}" destId="{FF51A0B4-FD64-4EB8-94CD-2F40B3950B15}" srcOrd="1" destOrd="0" presId="urn:microsoft.com/office/officeart/2005/8/layout/orgChart1"/>
    <dgm:cxn modelId="{47FC0B45-FA6A-4BA8-B424-6AF989265CF5}" type="presOf" srcId="{17D29550-A9F0-4113-BF26-7E8DAAC4C956}" destId="{17378084-8A31-47E7-8DDC-962B23B26F36}" srcOrd="0" destOrd="0" presId="urn:microsoft.com/office/officeart/2005/8/layout/orgChart1"/>
    <dgm:cxn modelId="{C6E7C748-2C15-48E9-871D-CC13A97E782A}" srcId="{7380753D-20DB-4BE7-9AF2-DA2C0C5FD9F7}" destId="{EBE8E866-EF1E-48ED-83F9-675E8ADA4D23}" srcOrd="0" destOrd="0" parTransId="{5A6BD48D-B86A-48C7-8B8D-85658814EC4A}" sibTransId="{57A89AC6-C7CC-4C2A-B0D6-302C66E57336}"/>
    <dgm:cxn modelId="{4436EB69-94BF-4EDA-80DC-FB46012854A6}" srcId="{4EC8CB66-3F1B-4D84-B12B-E1003646FFB4}" destId="{DE8CFF7A-FA43-4E1E-A1B5-9E8788B71F03}" srcOrd="1" destOrd="0" parTransId="{C694AA88-C479-426D-8E6B-AAEBCEF79804}" sibTransId="{68029AB2-919F-432E-A971-52FF8CEB4F43}"/>
    <dgm:cxn modelId="{0D14A34A-252F-46B6-8AB7-3DF89E108BD2}" type="presOf" srcId="{0FBEE363-52D7-40C7-AABA-CE24308AE547}" destId="{647C271F-A902-49A5-93FC-A288FD06481A}" srcOrd="0" destOrd="0" presId="urn:microsoft.com/office/officeart/2005/8/layout/orgChart1"/>
    <dgm:cxn modelId="{12DDA34D-56F5-4EE4-8574-1C5E755C298F}" srcId="{A28C07BB-D3AB-4191-A5ED-AC78A0239C56}" destId="{A2EDFAAB-F5D3-4014-83BA-383E9F889470}" srcOrd="1" destOrd="0" parTransId="{FDDD5AE0-0B59-4497-B1E5-6EEBF567FB0B}" sibTransId="{250C4951-AB63-40EA-9605-F61EF33B5BA7}"/>
    <dgm:cxn modelId="{0BD6F251-EE3C-4E11-91DC-F311AF9323C5}" srcId="{46834F18-1858-4303-ACC3-738D7B778D39}" destId="{4EC8CB66-3F1B-4D84-B12B-E1003646FFB4}" srcOrd="1" destOrd="0" parTransId="{33FEC79B-6758-46E6-82DC-BF03C4C92091}" sibTransId="{9CB5CFFD-E0C5-44C6-9640-37C826B5A666}"/>
    <dgm:cxn modelId="{6697387A-8FBD-4CE2-BE0F-02EDE9DF319D}" type="presOf" srcId="{A2EDFAAB-F5D3-4014-83BA-383E9F889470}" destId="{9E9430E5-D27F-46DB-BD63-11F9FE7B46E7}" srcOrd="1" destOrd="0" presId="urn:microsoft.com/office/officeart/2005/8/layout/orgChart1"/>
    <dgm:cxn modelId="{DB9A9B7A-4475-499D-9B97-F6202AD99940}" srcId="{4EC8CB66-3F1B-4D84-B12B-E1003646FFB4}" destId="{0FBEE363-52D7-40C7-AABA-CE24308AE547}" srcOrd="0" destOrd="0" parTransId="{2F5DAB93-C25A-48A7-850D-300D2DEECBA6}" sibTransId="{34DD8C3F-D719-4D8C-B5CE-DEB7C22817C0}"/>
    <dgm:cxn modelId="{4CCC267B-144E-43BF-BE55-F87859ED0D5E}" type="presOf" srcId="{7380753D-20DB-4BE7-9AF2-DA2C0C5FD9F7}" destId="{26520A65-5EE5-4D62-8FA3-7EE3837D8D03}" srcOrd="1" destOrd="0" presId="urn:microsoft.com/office/officeart/2005/8/layout/orgChart1"/>
    <dgm:cxn modelId="{BD402E7B-20A2-4D43-8DE2-F96972C9B2E4}" type="presOf" srcId="{33FEC79B-6758-46E6-82DC-BF03C4C92091}" destId="{C5ADBE3B-76F8-4EC5-96C9-14DED2E414C4}" srcOrd="0" destOrd="0" presId="urn:microsoft.com/office/officeart/2005/8/layout/orgChart1"/>
    <dgm:cxn modelId="{E862237C-F25C-4BC2-943D-7714468A89E7}" type="presOf" srcId="{7380753D-20DB-4BE7-9AF2-DA2C0C5FD9F7}" destId="{940390A3-50E0-4B50-B040-1B3B0C1B2E4C}" srcOrd="0" destOrd="0" presId="urn:microsoft.com/office/officeart/2005/8/layout/orgChart1"/>
    <dgm:cxn modelId="{C5B1747E-1B04-4B41-B0FB-2286746001AE}" type="presOf" srcId="{C817D512-007A-48CA-8F0C-BA080B5C74C6}" destId="{C195A094-91D2-4D52-BF42-05F82CE062F7}" srcOrd="1" destOrd="0" presId="urn:microsoft.com/office/officeart/2005/8/layout/orgChart1"/>
    <dgm:cxn modelId="{411BFB93-FB8D-4199-9FF1-B39F63317F0C}" type="presOf" srcId="{FDDD5AE0-0B59-4497-B1E5-6EEBF567FB0B}" destId="{742472A3-AC96-4629-AD96-706B275A28DC}" srcOrd="0" destOrd="0" presId="urn:microsoft.com/office/officeart/2005/8/layout/orgChart1"/>
    <dgm:cxn modelId="{5747D59A-E86A-4A5F-93CA-AEF408735BAD}" type="presOf" srcId="{DE8CFF7A-FA43-4E1E-A1B5-9E8788B71F03}" destId="{08B422AD-87A2-4260-8223-FE20FB6B3066}" srcOrd="1" destOrd="0" presId="urn:microsoft.com/office/officeart/2005/8/layout/orgChart1"/>
    <dgm:cxn modelId="{56E84AA1-5CD0-4327-BB47-EB8BA1920E18}" type="presOf" srcId="{43BABE0B-6EAF-44C5-99B8-F4967AD1286F}" destId="{B423E024-B892-4B11-A1A4-EF64C4E9F8D6}" srcOrd="0" destOrd="0" presId="urn:microsoft.com/office/officeart/2005/8/layout/orgChart1"/>
    <dgm:cxn modelId="{871767A4-212B-4B6F-89FA-0C0A15938A82}" srcId="{A28C07BB-D3AB-4191-A5ED-AC78A0239C56}" destId="{C817D512-007A-48CA-8F0C-BA080B5C74C6}" srcOrd="2" destOrd="0" parTransId="{43BABE0B-6EAF-44C5-99B8-F4967AD1286F}" sibTransId="{411271BB-41B4-4805-8806-4A8E9C2CE466}"/>
    <dgm:cxn modelId="{02C128AA-5C0C-4565-94F3-653EF1CD95EA}" type="presOf" srcId="{2F5DAB93-C25A-48A7-850D-300D2DEECBA6}" destId="{92AF32D1-E695-48E1-BF2F-E90F9CDFEC7E}" srcOrd="0" destOrd="0" presId="urn:microsoft.com/office/officeart/2005/8/layout/orgChart1"/>
    <dgm:cxn modelId="{FD2861AB-9C37-4792-89F3-E91C748E416A}" type="presOf" srcId="{C6BA331E-A6CE-4F8C-BB3A-B5C2091C8494}" destId="{77469492-3942-46DF-A305-4F2A88D3E7EF}" srcOrd="0" destOrd="0" presId="urn:microsoft.com/office/officeart/2005/8/layout/orgChart1"/>
    <dgm:cxn modelId="{821D92B1-0376-447D-BE20-0D642AFCE707}" srcId="{46834F18-1858-4303-ACC3-738D7B778D39}" destId="{A28C07BB-D3AB-4191-A5ED-AC78A0239C56}" srcOrd="0" destOrd="0" parTransId="{C90B783F-F433-4C8B-91B2-538172F9C489}" sibTransId="{A80A20A2-B8D7-4593-96AA-062FFDC4C90C}"/>
    <dgm:cxn modelId="{C6D46CB6-765D-455D-A5EA-429E0C98CC8A}" type="presOf" srcId="{5A6BD48D-B86A-48C7-8B8D-85658814EC4A}" destId="{C4A34ED3-B2CB-492D-BE37-1D308002C37F}" srcOrd="0" destOrd="0" presId="urn:microsoft.com/office/officeart/2005/8/layout/orgChart1"/>
    <dgm:cxn modelId="{7B6234B7-4742-4E81-AC26-D1E75B65F4C8}" type="presOf" srcId="{9931E12B-51D4-40E9-829D-16C910D5E96D}" destId="{A46BE2A7-E156-401C-8E90-DC278D19645A}" srcOrd="0" destOrd="0" presId="urn:microsoft.com/office/officeart/2005/8/layout/orgChart1"/>
    <dgm:cxn modelId="{A6B8C5B7-F1C3-427D-ACBC-8D9920D2A644}" srcId="{C817D512-007A-48CA-8F0C-BA080B5C74C6}" destId="{7380753D-20DB-4BE7-9AF2-DA2C0C5FD9F7}" srcOrd="0" destOrd="0" parTransId="{9931E12B-51D4-40E9-829D-16C910D5E96D}" sibTransId="{56A24D09-8724-4E68-961C-C5622187A0D8}"/>
    <dgm:cxn modelId="{8DDD9BB8-2189-4C30-8A7C-46EED0BA19C4}" srcId="{DE8CFF7A-FA43-4E1E-A1B5-9E8788B71F03}" destId="{17D29550-A9F0-4113-BF26-7E8DAAC4C956}" srcOrd="0" destOrd="0" parTransId="{9EFB5123-8B53-4026-A58F-A2E53D60CADB}" sibTransId="{A8FFFF60-5395-4D48-86D8-78593A840C84}"/>
    <dgm:cxn modelId="{16A819BB-9A43-4FED-98C4-DACA804AAA3C}" type="presOf" srcId="{C694AA88-C479-426D-8E6B-AAEBCEF79804}" destId="{174E8742-6DA3-40AC-92FD-78937377EE5A}" srcOrd="0" destOrd="0" presId="urn:microsoft.com/office/officeart/2005/8/layout/orgChart1"/>
    <dgm:cxn modelId="{924885C0-EB39-438C-81C3-A9922C28FC1F}" type="presOf" srcId="{8A0A76B4-FF8C-4E46-9CD0-9ED31F5C65EB}" destId="{E5447B85-A196-4E3E-8871-E2590F2420D7}" srcOrd="0" destOrd="0" presId="urn:microsoft.com/office/officeart/2005/8/layout/orgChart1"/>
    <dgm:cxn modelId="{813113C2-9214-4EA9-BACC-FA486B2D3318}" type="presOf" srcId="{EBE8E866-EF1E-48ED-83F9-675E8ADA4D23}" destId="{5DA07B76-B66B-48CC-AC50-DAD79733A91B}" srcOrd="0" destOrd="0" presId="urn:microsoft.com/office/officeart/2005/8/layout/orgChart1"/>
    <dgm:cxn modelId="{D304D8C4-6E60-436A-B380-588FE9683144}" type="presOf" srcId="{C6BA331E-A6CE-4F8C-BB3A-B5C2091C8494}" destId="{5F1002CB-F37C-4609-A3F3-B631AEE2B56C}" srcOrd="1" destOrd="0" presId="urn:microsoft.com/office/officeart/2005/8/layout/orgChart1"/>
    <dgm:cxn modelId="{0C1BC8CF-087B-40DC-B961-24F647CCC27D}" type="presOf" srcId="{4EC8CB66-3F1B-4D84-B12B-E1003646FFB4}" destId="{11A7ECFF-95B9-4136-8D23-686B33A008A3}" srcOrd="0" destOrd="0" presId="urn:microsoft.com/office/officeart/2005/8/layout/orgChart1"/>
    <dgm:cxn modelId="{DA704BD0-E4D7-48E8-BE5A-7D8E571A7C41}" type="presOf" srcId="{17D29550-A9F0-4113-BF26-7E8DAAC4C956}" destId="{46C5B33A-AC79-4053-8652-BE957674B131}" srcOrd="1" destOrd="0" presId="urn:microsoft.com/office/officeart/2005/8/layout/orgChart1"/>
    <dgm:cxn modelId="{E0B5D4D3-FF37-4025-A20E-A8B1E4631E81}" type="presOf" srcId="{A2EDFAAB-F5D3-4014-83BA-383E9F889470}" destId="{80722ED0-E468-4CDF-A15E-F24768421585}" srcOrd="0" destOrd="0" presId="urn:microsoft.com/office/officeart/2005/8/layout/orgChart1"/>
    <dgm:cxn modelId="{82ADAAD7-9681-4FFD-9E34-4878ED3E69A6}" type="presOf" srcId="{4EC8CB66-3F1B-4D84-B12B-E1003646FFB4}" destId="{F8A8C71A-EAEC-4760-9C64-DFC521CD9683}" srcOrd="1" destOrd="0" presId="urn:microsoft.com/office/officeart/2005/8/layout/orgChart1"/>
    <dgm:cxn modelId="{38F47CD9-9C7F-419B-99AC-AAF843659E66}" type="presOf" srcId="{C817D512-007A-48CA-8F0C-BA080B5C74C6}" destId="{E7460A92-C911-4AE9-904B-8ED82EA9D753}" srcOrd="0" destOrd="0" presId="urn:microsoft.com/office/officeart/2005/8/layout/orgChart1"/>
    <dgm:cxn modelId="{915035DB-F72B-4F7E-8729-6C7796C6F7B4}" type="presOf" srcId="{A28C07BB-D3AB-4191-A5ED-AC78A0239C56}" destId="{350A4CEF-11B4-4EB8-863D-1F49A11E564A}" srcOrd="0" destOrd="0" presId="urn:microsoft.com/office/officeart/2005/8/layout/orgChart1"/>
    <dgm:cxn modelId="{CC38C2DB-219B-40E7-8CF7-075F4F3B9BDA}" type="presOf" srcId="{C90B783F-F433-4C8B-91B2-538172F9C489}" destId="{D161CA3E-CE42-45C6-AA27-338E48486713}" srcOrd="0" destOrd="0" presId="urn:microsoft.com/office/officeart/2005/8/layout/orgChart1"/>
    <dgm:cxn modelId="{C9AA39E4-867A-4D06-8168-816A4A7A332D}" type="presOf" srcId="{9EFB5123-8B53-4026-A58F-A2E53D60CADB}" destId="{11A60C57-75A0-4E52-B6FD-9CC1B0565681}" srcOrd="0" destOrd="0" presId="urn:microsoft.com/office/officeart/2005/8/layout/orgChart1"/>
    <dgm:cxn modelId="{2B7C0AED-D9CA-4911-9639-E53BED4ECC1C}" srcId="{8A0A76B4-FF8C-4E46-9CD0-9ED31F5C65EB}" destId="{46834F18-1858-4303-ACC3-738D7B778D39}" srcOrd="0" destOrd="0" parTransId="{08FD5C16-6B24-4457-8793-7A9ED3FA0EB3}" sibTransId="{DA42D925-7534-4C65-8C1B-0ECE1506342A}"/>
    <dgm:cxn modelId="{7F473CED-73EC-455E-B043-A7E2600D666E}" type="presOf" srcId="{1D0C946B-5A24-4C52-897C-19543929577E}" destId="{FD20A0AA-6491-4E52-B4FE-0A8B572877AE}" srcOrd="0" destOrd="0" presId="urn:microsoft.com/office/officeart/2005/8/layout/orgChart1"/>
    <dgm:cxn modelId="{1D9982FF-26CE-4551-9C19-B494145FF8FC}" type="presOf" srcId="{A28C07BB-D3AB-4191-A5ED-AC78A0239C56}" destId="{6D715D21-6F2D-4EEE-938C-774B79E6F3DF}" srcOrd="1" destOrd="0" presId="urn:microsoft.com/office/officeart/2005/8/layout/orgChart1"/>
    <dgm:cxn modelId="{A7079A9B-99E8-44C2-900E-DF1514740FC3}" type="presParOf" srcId="{E5447B85-A196-4E3E-8871-E2590F2420D7}" destId="{6E446EED-7C56-406B-9A67-624124473F67}" srcOrd="0" destOrd="0" presId="urn:microsoft.com/office/officeart/2005/8/layout/orgChart1"/>
    <dgm:cxn modelId="{BFFCC309-E4E6-49BA-9484-F0E4C8E178AD}" type="presParOf" srcId="{6E446EED-7C56-406B-9A67-624124473F67}" destId="{DAE053E2-7C03-4863-9398-BA152312C8BB}" srcOrd="0" destOrd="0" presId="urn:microsoft.com/office/officeart/2005/8/layout/orgChart1"/>
    <dgm:cxn modelId="{CAA653B8-E4DD-4481-926D-AAF45B50EA34}" type="presParOf" srcId="{DAE053E2-7C03-4863-9398-BA152312C8BB}" destId="{AF07108B-2F62-42D3-A507-349069D2457F}" srcOrd="0" destOrd="0" presId="urn:microsoft.com/office/officeart/2005/8/layout/orgChart1"/>
    <dgm:cxn modelId="{4516A4C8-151E-40DE-BAE0-6722FA20F44A}" type="presParOf" srcId="{DAE053E2-7C03-4863-9398-BA152312C8BB}" destId="{7E8C243A-034F-4557-9E91-590C6ED4EC4D}" srcOrd="1" destOrd="0" presId="urn:microsoft.com/office/officeart/2005/8/layout/orgChart1"/>
    <dgm:cxn modelId="{E04FEF0C-0042-4580-B24A-D58129205B84}" type="presParOf" srcId="{6E446EED-7C56-406B-9A67-624124473F67}" destId="{84610833-489E-4D98-919E-C6BCDC053F32}" srcOrd="1" destOrd="0" presId="urn:microsoft.com/office/officeart/2005/8/layout/orgChart1"/>
    <dgm:cxn modelId="{4AD59C3C-5513-4B4E-A983-B4E44B66D8F2}" type="presParOf" srcId="{84610833-489E-4D98-919E-C6BCDC053F32}" destId="{D161CA3E-CE42-45C6-AA27-338E48486713}" srcOrd="0" destOrd="0" presId="urn:microsoft.com/office/officeart/2005/8/layout/orgChart1"/>
    <dgm:cxn modelId="{AFB1EA5A-C268-4C6F-8C7E-7C80B72B83FB}" type="presParOf" srcId="{84610833-489E-4D98-919E-C6BCDC053F32}" destId="{F021E298-B313-49C6-8845-8D5CE37DA003}" srcOrd="1" destOrd="0" presId="urn:microsoft.com/office/officeart/2005/8/layout/orgChart1"/>
    <dgm:cxn modelId="{4A792B3E-7267-486A-AA5E-5DAFEEC101CF}" type="presParOf" srcId="{F021E298-B313-49C6-8845-8D5CE37DA003}" destId="{D302FF32-C0EA-463A-A759-02832285E4C8}" srcOrd="0" destOrd="0" presId="urn:microsoft.com/office/officeart/2005/8/layout/orgChart1"/>
    <dgm:cxn modelId="{D4F1651D-1B72-4071-9C4D-6653692589FA}" type="presParOf" srcId="{D302FF32-C0EA-463A-A759-02832285E4C8}" destId="{350A4CEF-11B4-4EB8-863D-1F49A11E564A}" srcOrd="0" destOrd="0" presId="urn:microsoft.com/office/officeart/2005/8/layout/orgChart1"/>
    <dgm:cxn modelId="{F5306686-0BDB-4F33-949E-8C978A3137E6}" type="presParOf" srcId="{D302FF32-C0EA-463A-A759-02832285E4C8}" destId="{6D715D21-6F2D-4EEE-938C-774B79E6F3DF}" srcOrd="1" destOrd="0" presId="urn:microsoft.com/office/officeart/2005/8/layout/orgChart1"/>
    <dgm:cxn modelId="{4FE707F7-A595-4B4D-8F35-9A4F6300631E}" type="presParOf" srcId="{F021E298-B313-49C6-8845-8D5CE37DA003}" destId="{4447F170-76A3-46F3-BAAE-558F6E28C440}" srcOrd="1" destOrd="0" presId="urn:microsoft.com/office/officeart/2005/8/layout/orgChart1"/>
    <dgm:cxn modelId="{09DD595F-191E-4138-9D95-2C6412029843}" type="presParOf" srcId="{4447F170-76A3-46F3-BAAE-558F6E28C440}" destId="{FD20A0AA-6491-4E52-B4FE-0A8B572877AE}" srcOrd="0" destOrd="0" presId="urn:microsoft.com/office/officeart/2005/8/layout/orgChart1"/>
    <dgm:cxn modelId="{9647A8A8-68E1-4C96-BFA6-10C83301149F}" type="presParOf" srcId="{4447F170-76A3-46F3-BAAE-558F6E28C440}" destId="{78471DEF-0084-4EBA-9D3F-66E97E59DAAD}" srcOrd="1" destOrd="0" presId="urn:microsoft.com/office/officeart/2005/8/layout/orgChart1"/>
    <dgm:cxn modelId="{124AF4B7-C4EE-4820-A7E2-82E90282AAE8}" type="presParOf" srcId="{78471DEF-0084-4EBA-9D3F-66E97E59DAAD}" destId="{B599A2E1-5382-41B6-A847-5C15C2FCB313}" srcOrd="0" destOrd="0" presId="urn:microsoft.com/office/officeart/2005/8/layout/orgChart1"/>
    <dgm:cxn modelId="{A91F2633-CD59-4ED3-ACE3-B67BAF5D2C0D}" type="presParOf" srcId="{B599A2E1-5382-41B6-A847-5C15C2FCB313}" destId="{77469492-3942-46DF-A305-4F2A88D3E7EF}" srcOrd="0" destOrd="0" presId="urn:microsoft.com/office/officeart/2005/8/layout/orgChart1"/>
    <dgm:cxn modelId="{4E10336C-D883-4DC9-B582-85C5459A8F3C}" type="presParOf" srcId="{B599A2E1-5382-41B6-A847-5C15C2FCB313}" destId="{5F1002CB-F37C-4609-A3F3-B631AEE2B56C}" srcOrd="1" destOrd="0" presId="urn:microsoft.com/office/officeart/2005/8/layout/orgChart1"/>
    <dgm:cxn modelId="{5E5F8FA3-57ED-474A-BCAF-39BD6CBAD09A}" type="presParOf" srcId="{78471DEF-0084-4EBA-9D3F-66E97E59DAAD}" destId="{18423564-94E3-4D6B-A91E-C8675EC5C011}" srcOrd="1" destOrd="0" presId="urn:microsoft.com/office/officeart/2005/8/layout/orgChart1"/>
    <dgm:cxn modelId="{34CA8944-E730-45CB-9A86-036BD59727CA}" type="presParOf" srcId="{78471DEF-0084-4EBA-9D3F-66E97E59DAAD}" destId="{313B3B22-CEB4-4A75-8775-5418F42102D3}" srcOrd="2" destOrd="0" presId="urn:microsoft.com/office/officeart/2005/8/layout/orgChart1"/>
    <dgm:cxn modelId="{90336EA5-8E91-467E-AB05-49D52E55CDF1}" type="presParOf" srcId="{4447F170-76A3-46F3-BAAE-558F6E28C440}" destId="{742472A3-AC96-4629-AD96-706B275A28DC}" srcOrd="2" destOrd="0" presId="urn:microsoft.com/office/officeart/2005/8/layout/orgChart1"/>
    <dgm:cxn modelId="{E680BAF4-4993-4EC3-96F2-C406EF3E3FB8}" type="presParOf" srcId="{4447F170-76A3-46F3-BAAE-558F6E28C440}" destId="{7895FA10-18AD-45F9-9B87-C9DECCA8586E}" srcOrd="3" destOrd="0" presId="urn:microsoft.com/office/officeart/2005/8/layout/orgChart1"/>
    <dgm:cxn modelId="{C7FA6BA0-A86F-47B0-B3F9-F411B5B4BF68}" type="presParOf" srcId="{7895FA10-18AD-45F9-9B87-C9DECCA8586E}" destId="{D8667546-A888-49EB-8909-484E0FC022ED}" srcOrd="0" destOrd="0" presId="urn:microsoft.com/office/officeart/2005/8/layout/orgChart1"/>
    <dgm:cxn modelId="{75BB6F18-FF36-47C9-94DB-F0852325C6FB}" type="presParOf" srcId="{D8667546-A888-49EB-8909-484E0FC022ED}" destId="{80722ED0-E468-4CDF-A15E-F24768421585}" srcOrd="0" destOrd="0" presId="urn:microsoft.com/office/officeart/2005/8/layout/orgChart1"/>
    <dgm:cxn modelId="{32AAEFF1-D7F6-4CFE-8E68-2621A4A29276}" type="presParOf" srcId="{D8667546-A888-49EB-8909-484E0FC022ED}" destId="{9E9430E5-D27F-46DB-BD63-11F9FE7B46E7}" srcOrd="1" destOrd="0" presId="urn:microsoft.com/office/officeart/2005/8/layout/orgChart1"/>
    <dgm:cxn modelId="{592224A4-45E0-4D92-95E3-2259FC4FD58D}" type="presParOf" srcId="{7895FA10-18AD-45F9-9B87-C9DECCA8586E}" destId="{7BC85FEC-6E43-4916-9D7A-21236ECDD2DE}" srcOrd="1" destOrd="0" presId="urn:microsoft.com/office/officeart/2005/8/layout/orgChart1"/>
    <dgm:cxn modelId="{DF092D91-0C51-4140-9106-2DDC4794FE16}" type="presParOf" srcId="{7895FA10-18AD-45F9-9B87-C9DECCA8586E}" destId="{F43AD23C-2EFF-4285-A0A5-05B10CD98AF2}" srcOrd="2" destOrd="0" presId="urn:microsoft.com/office/officeart/2005/8/layout/orgChart1"/>
    <dgm:cxn modelId="{72EF0658-51E6-4CCC-80E9-D506378C70CD}" type="presParOf" srcId="{4447F170-76A3-46F3-BAAE-558F6E28C440}" destId="{B423E024-B892-4B11-A1A4-EF64C4E9F8D6}" srcOrd="4" destOrd="0" presId="urn:microsoft.com/office/officeart/2005/8/layout/orgChart1"/>
    <dgm:cxn modelId="{655981C7-E315-445B-8A37-8D375464907F}" type="presParOf" srcId="{4447F170-76A3-46F3-BAAE-558F6E28C440}" destId="{D492C0D7-1D55-444F-80B6-8BB198645D7A}" srcOrd="5" destOrd="0" presId="urn:microsoft.com/office/officeart/2005/8/layout/orgChart1"/>
    <dgm:cxn modelId="{3F0ABC07-253D-48BD-B99E-00D30795D4BC}" type="presParOf" srcId="{D492C0D7-1D55-444F-80B6-8BB198645D7A}" destId="{4075D366-ADA6-48DD-94A8-5D5B4C15058C}" srcOrd="0" destOrd="0" presId="urn:microsoft.com/office/officeart/2005/8/layout/orgChart1"/>
    <dgm:cxn modelId="{93C03FAE-7585-43BA-84D1-45B2F1A35CD3}" type="presParOf" srcId="{4075D366-ADA6-48DD-94A8-5D5B4C15058C}" destId="{E7460A92-C911-4AE9-904B-8ED82EA9D753}" srcOrd="0" destOrd="0" presId="urn:microsoft.com/office/officeart/2005/8/layout/orgChart1"/>
    <dgm:cxn modelId="{1DA5B188-B630-4698-94E5-FFD746EB3128}" type="presParOf" srcId="{4075D366-ADA6-48DD-94A8-5D5B4C15058C}" destId="{C195A094-91D2-4D52-BF42-05F82CE062F7}" srcOrd="1" destOrd="0" presId="urn:microsoft.com/office/officeart/2005/8/layout/orgChart1"/>
    <dgm:cxn modelId="{AD78776F-9C3A-4860-BAC5-EC12A7371692}" type="presParOf" srcId="{D492C0D7-1D55-444F-80B6-8BB198645D7A}" destId="{0F9928E4-38C1-4B4A-B238-91902CC9FBA7}" srcOrd="1" destOrd="0" presId="urn:microsoft.com/office/officeart/2005/8/layout/orgChart1"/>
    <dgm:cxn modelId="{9B3DD2C4-45C4-40D8-B617-63CA7AA70B5B}" type="presParOf" srcId="{0F9928E4-38C1-4B4A-B238-91902CC9FBA7}" destId="{A46BE2A7-E156-401C-8E90-DC278D19645A}" srcOrd="0" destOrd="0" presId="urn:microsoft.com/office/officeart/2005/8/layout/orgChart1"/>
    <dgm:cxn modelId="{C8FC7960-B464-4EB3-9D4B-675002A96204}" type="presParOf" srcId="{0F9928E4-38C1-4B4A-B238-91902CC9FBA7}" destId="{6B7856A2-EC18-422D-A92D-ED2E0864B39D}" srcOrd="1" destOrd="0" presId="urn:microsoft.com/office/officeart/2005/8/layout/orgChart1"/>
    <dgm:cxn modelId="{59B35A1F-C973-4237-BEF2-1E381C60AFE1}" type="presParOf" srcId="{6B7856A2-EC18-422D-A92D-ED2E0864B39D}" destId="{D490B2E4-E964-418A-81D5-CAB715834278}" srcOrd="0" destOrd="0" presId="urn:microsoft.com/office/officeart/2005/8/layout/orgChart1"/>
    <dgm:cxn modelId="{FAAC6777-E73D-4E32-9E34-0AE871109FE9}" type="presParOf" srcId="{D490B2E4-E964-418A-81D5-CAB715834278}" destId="{940390A3-50E0-4B50-B040-1B3B0C1B2E4C}" srcOrd="0" destOrd="0" presId="urn:microsoft.com/office/officeart/2005/8/layout/orgChart1"/>
    <dgm:cxn modelId="{AB53191A-1705-491D-B200-F6A89641548D}" type="presParOf" srcId="{D490B2E4-E964-418A-81D5-CAB715834278}" destId="{26520A65-5EE5-4D62-8FA3-7EE3837D8D03}" srcOrd="1" destOrd="0" presId="urn:microsoft.com/office/officeart/2005/8/layout/orgChart1"/>
    <dgm:cxn modelId="{5191EAF6-98C8-47D4-B93B-1BEFFE5083EB}" type="presParOf" srcId="{6B7856A2-EC18-422D-A92D-ED2E0864B39D}" destId="{253DBCE3-7C5C-46AF-971A-59FC685B9D42}" srcOrd="1" destOrd="0" presId="urn:microsoft.com/office/officeart/2005/8/layout/orgChart1"/>
    <dgm:cxn modelId="{AD225A59-7569-4C90-AAA7-6CFA6984C91B}" type="presParOf" srcId="{253DBCE3-7C5C-46AF-971A-59FC685B9D42}" destId="{C4A34ED3-B2CB-492D-BE37-1D308002C37F}" srcOrd="0" destOrd="0" presId="urn:microsoft.com/office/officeart/2005/8/layout/orgChart1"/>
    <dgm:cxn modelId="{C337CA0E-A15E-4E59-BB3C-96C4F7012795}" type="presParOf" srcId="{253DBCE3-7C5C-46AF-971A-59FC685B9D42}" destId="{DEC4F127-450F-4B5D-964C-49B2C447BA49}" srcOrd="1" destOrd="0" presId="urn:microsoft.com/office/officeart/2005/8/layout/orgChart1"/>
    <dgm:cxn modelId="{F62A36BB-8079-42E5-AB76-AF31E41C88B4}" type="presParOf" srcId="{DEC4F127-450F-4B5D-964C-49B2C447BA49}" destId="{B3AF434B-B17C-4CD6-94AB-E66958CEF907}" srcOrd="0" destOrd="0" presId="urn:microsoft.com/office/officeart/2005/8/layout/orgChart1"/>
    <dgm:cxn modelId="{527507E8-98F9-410D-A3AE-30C0803172EA}" type="presParOf" srcId="{B3AF434B-B17C-4CD6-94AB-E66958CEF907}" destId="{5DA07B76-B66B-48CC-AC50-DAD79733A91B}" srcOrd="0" destOrd="0" presId="urn:microsoft.com/office/officeart/2005/8/layout/orgChart1"/>
    <dgm:cxn modelId="{89C359FC-160D-4D93-9122-8443A22121E4}" type="presParOf" srcId="{B3AF434B-B17C-4CD6-94AB-E66958CEF907}" destId="{A4EAE360-8D4F-4400-BB68-B20304C6415D}" srcOrd="1" destOrd="0" presId="urn:microsoft.com/office/officeart/2005/8/layout/orgChart1"/>
    <dgm:cxn modelId="{FEA8066A-5D0F-4C22-9126-6FCAB038961D}" type="presParOf" srcId="{DEC4F127-450F-4B5D-964C-49B2C447BA49}" destId="{D242F847-223E-4487-811A-8752760F0FBF}" srcOrd="1" destOrd="0" presId="urn:microsoft.com/office/officeart/2005/8/layout/orgChart1"/>
    <dgm:cxn modelId="{68B4EE13-4339-4C27-AE70-7A6C03F87D2A}" type="presParOf" srcId="{DEC4F127-450F-4B5D-964C-49B2C447BA49}" destId="{55EAE0FE-85C7-41B2-B383-22BE0379D23E}" srcOrd="2" destOrd="0" presId="urn:microsoft.com/office/officeart/2005/8/layout/orgChart1"/>
    <dgm:cxn modelId="{E1325A54-04FA-4C17-8B80-8A9A8FF59E8D}" type="presParOf" srcId="{6B7856A2-EC18-422D-A92D-ED2E0864B39D}" destId="{1FB04ED9-AB7D-40CE-9129-C9E018565341}" srcOrd="2" destOrd="0" presId="urn:microsoft.com/office/officeart/2005/8/layout/orgChart1"/>
    <dgm:cxn modelId="{72BB208D-1707-4D39-A71A-145EA437020C}" type="presParOf" srcId="{D492C0D7-1D55-444F-80B6-8BB198645D7A}" destId="{AA2A7204-677E-4EFA-BD78-589662E5B054}" srcOrd="2" destOrd="0" presId="urn:microsoft.com/office/officeart/2005/8/layout/orgChart1"/>
    <dgm:cxn modelId="{8FB8C6B7-00BC-4D24-9AB9-73FCFD28A53E}" type="presParOf" srcId="{F021E298-B313-49C6-8845-8D5CE37DA003}" destId="{25F7905C-30C6-4709-8F37-0D2B1456B35B}" srcOrd="2" destOrd="0" presId="urn:microsoft.com/office/officeart/2005/8/layout/orgChart1"/>
    <dgm:cxn modelId="{BCC919A0-45C3-4C22-8661-731CEC14A91F}" type="presParOf" srcId="{84610833-489E-4D98-919E-C6BCDC053F32}" destId="{C5ADBE3B-76F8-4EC5-96C9-14DED2E414C4}" srcOrd="2" destOrd="0" presId="urn:microsoft.com/office/officeart/2005/8/layout/orgChart1"/>
    <dgm:cxn modelId="{80D00206-D69D-4AD9-B56A-21FC9A00A691}" type="presParOf" srcId="{84610833-489E-4D98-919E-C6BCDC053F32}" destId="{3B74B22D-6F6A-4177-A7CF-2E7CE84934DC}" srcOrd="3" destOrd="0" presId="urn:microsoft.com/office/officeart/2005/8/layout/orgChart1"/>
    <dgm:cxn modelId="{9A93AC99-0083-4AAA-9429-24B75BE5BC48}" type="presParOf" srcId="{3B74B22D-6F6A-4177-A7CF-2E7CE84934DC}" destId="{876674D1-6192-47A5-BB5E-22453E829B9F}" srcOrd="0" destOrd="0" presId="urn:microsoft.com/office/officeart/2005/8/layout/orgChart1"/>
    <dgm:cxn modelId="{9D700768-E8CD-4FDE-97B5-0D9D40539F11}" type="presParOf" srcId="{876674D1-6192-47A5-BB5E-22453E829B9F}" destId="{11A7ECFF-95B9-4136-8D23-686B33A008A3}" srcOrd="0" destOrd="0" presId="urn:microsoft.com/office/officeart/2005/8/layout/orgChart1"/>
    <dgm:cxn modelId="{2FF012E6-5C2B-45C8-9B46-A33222C6ACAA}" type="presParOf" srcId="{876674D1-6192-47A5-BB5E-22453E829B9F}" destId="{F8A8C71A-EAEC-4760-9C64-DFC521CD9683}" srcOrd="1" destOrd="0" presId="urn:microsoft.com/office/officeart/2005/8/layout/orgChart1"/>
    <dgm:cxn modelId="{9E6F60CE-8EF9-4FAD-BBAB-E5B90EB02A2A}" type="presParOf" srcId="{3B74B22D-6F6A-4177-A7CF-2E7CE84934DC}" destId="{E124450D-E901-4C91-A30C-728D00D71C33}" srcOrd="1" destOrd="0" presId="urn:microsoft.com/office/officeart/2005/8/layout/orgChart1"/>
    <dgm:cxn modelId="{19B10F96-7F06-42B5-9553-505B867A9038}" type="presParOf" srcId="{E124450D-E901-4C91-A30C-728D00D71C33}" destId="{92AF32D1-E695-48E1-BF2F-E90F9CDFEC7E}" srcOrd="0" destOrd="0" presId="urn:microsoft.com/office/officeart/2005/8/layout/orgChart1"/>
    <dgm:cxn modelId="{3CEEE1C0-4F1E-4091-B19B-24CD9A339155}" type="presParOf" srcId="{E124450D-E901-4C91-A30C-728D00D71C33}" destId="{EE9321D5-0F3A-4119-8834-4F3CE7B00F32}" srcOrd="1" destOrd="0" presId="urn:microsoft.com/office/officeart/2005/8/layout/orgChart1"/>
    <dgm:cxn modelId="{A5A6DE71-F566-4CF3-B116-BE51166F72DD}" type="presParOf" srcId="{EE9321D5-0F3A-4119-8834-4F3CE7B00F32}" destId="{4F49C0F6-96B5-41F3-BE34-656927BE1944}" srcOrd="0" destOrd="0" presId="urn:microsoft.com/office/officeart/2005/8/layout/orgChart1"/>
    <dgm:cxn modelId="{871703F8-B434-4A7C-8FE0-D369B31C9B0E}" type="presParOf" srcId="{4F49C0F6-96B5-41F3-BE34-656927BE1944}" destId="{647C271F-A902-49A5-93FC-A288FD06481A}" srcOrd="0" destOrd="0" presId="urn:microsoft.com/office/officeart/2005/8/layout/orgChart1"/>
    <dgm:cxn modelId="{03CD1822-BF5F-4FBB-ADE5-54548A6D7498}" type="presParOf" srcId="{4F49C0F6-96B5-41F3-BE34-656927BE1944}" destId="{FF51A0B4-FD64-4EB8-94CD-2F40B3950B15}" srcOrd="1" destOrd="0" presId="urn:microsoft.com/office/officeart/2005/8/layout/orgChart1"/>
    <dgm:cxn modelId="{98C2AD6B-E1D6-4882-92DA-3E8E606DC344}" type="presParOf" srcId="{EE9321D5-0F3A-4119-8834-4F3CE7B00F32}" destId="{F8D0A8C3-6F8A-468A-B4E0-5A1391061D03}" srcOrd="1" destOrd="0" presId="urn:microsoft.com/office/officeart/2005/8/layout/orgChart1"/>
    <dgm:cxn modelId="{B8D47013-57B9-41DD-A756-0AC202E595C2}" type="presParOf" srcId="{EE9321D5-0F3A-4119-8834-4F3CE7B00F32}" destId="{CB39D14B-BB1B-40B8-BABA-D716C3B2E3B9}" srcOrd="2" destOrd="0" presId="urn:microsoft.com/office/officeart/2005/8/layout/orgChart1"/>
    <dgm:cxn modelId="{50A98ECC-A228-4769-B7C7-5D66AAF3928D}" type="presParOf" srcId="{E124450D-E901-4C91-A30C-728D00D71C33}" destId="{174E8742-6DA3-40AC-92FD-78937377EE5A}" srcOrd="2" destOrd="0" presId="urn:microsoft.com/office/officeart/2005/8/layout/orgChart1"/>
    <dgm:cxn modelId="{4C2FD39D-C0EC-435F-BEA7-8FE290FC76F8}" type="presParOf" srcId="{E124450D-E901-4C91-A30C-728D00D71C33}" destId="{CE6DE997-7176-4803-980B-DC5B04494954}" srcOrd="3" destOrd="0" presId="urn:microsoft.com/office/officeart/2005/8/layout/orgChart1"/>
    <dgm:cxn modelId="{0626F0E6-B0F7-42EE-AA83-5B1641C49292}" type="presParOf" srcId="{CE6DE997-7176-4803-980B-DC5B04494954}" destId="{0181817D-F3CC-43E7-BD8C-A02F77622D7B}" srcOrd="0" destOrd="0" presId="urn:microsoft.com/office/officeart/2005/8/layout/orgChart1"/>
    <dgm:cxn modelId="{EC10C26E-7A89-441D-A60B-CECBF369527D}" type="presParOf" srcId="{0181817D-F3CC-43E7-BD8C-A02F77622D7B}" destId="{BF652BCC-10A5-4D27-9647-E3C39C03966A}" srcOrd="0" destOrd="0" presId="urn:microsoft.com/office/officeart/2005/8/layout/orgChart1"/>
    <dgm:cxn modelId="{7CB6F8CB-2587-43FB-8F03-98E7FA2EA269}" type="presParOf" srcId="{0181817D-F3CC-43E7-BD8C-A02F77622D7B}" destId="{08B422AD-87A2-4260-8223-FE20FB6B3066}" srcOrd="1" destOrd="0" presId="urn:microsoft.com/office/officeart/2005/8/layout/orgChart1"/>
    <dgm:cxn modelId="{34C1FF5C-86EE-409F-A549-3C6ED5C7C6AA}" type="presParOf" srcId="{CE6DE997-7176-4803-980B-DC5B04494954}" destId="{B7A744EB-9AF7-405B-8976-1145F71739AA}" srcOrd="1" destOrd="0" presId="urn:microsoft.com/office/officeart/2005/8/layout/orgChart1"/>
    <dgm:cxn modelId="{8049AC56-4854-4D9D-9465-3FCFA5BC52FE}" type="presParOf" srcId="{B7A744EB-9AF7-405B-8976-1145F71739AA}" destId="{11A60C57-75A0-4E52-B6FD-9CC1B0565681}" srcOrd="0" destOrd="0" presId="urn:microsoft.com/office/officeart/2005/8/layout/orgChart1"/>
    <dgm:cxn modelId="{F7BFBC11-8093-4331-A022-99DE630CE85A}" type="presParOf" srcId="{B7A744EB-9AF7-405B-8976-1145F71739AA}" destId="{E6B9D32B-66F4-4E1B-8577-2B898315DCAF}" srcOrd="1" destOrd="0" presId="urn:microsoft.com/office/officeart/2005/8/layout/orgChart1"/>
    <dgm:cxn modelId="{BF22AD7A-E92B-469E-A253-569B64A8F3A6}" type="presParOf" srcId="{E6B9D32B-66F4-4E1B-8577-2B898315DCAF}" destId="{97652392-A6F0-46A2-B95F-AE034F5FED38}" srcOrd="0" destOrd="0" presId="urn:microsoft.com/office/officeart/2005/8/layout/orgChart1"/>
    <dgm:cxn modelId="{D18AF398-7BE0-4E45-B98B-992B9593E737}" type="presParOf" srcId="{97652392-A6F0-46A2-B95F-AE034F5FED38}" destId="{17378084-8A31-47E7-8DDC-962B23B26F36}" srcOrd="0" destOrd="0" presId="urn:microsoft.com/office/officeart/2005/8/layout/orgChart1"/>
    <dgm:cxn modelId="{63CFB840-464D-4A2F-9886-33E0C1440115}" type="presParOf" srcId="{97652392-A6F0-46A2-B95F-AE034F5FED38}" destId="{46C5B33A-AC79-4053-8652-BE957674B131}" srcOrd="1" destOrd="0" presId="urn:microsoft.com/office/officeart/2005/8/layout/orgChart1"/>
    <dgm:cxn modelId="{28888CBA-7871-40C7-BE3A-448480EDEFCC}" type="presParOf" srcId="{E6B9D32B-66F4-4E1B-8577-2B898315DCAF}" destId="{4DA35E13-CAF6-4552-B761-F009CE67F160}" srcOrd="1" destOrd="0" presId="urn:microsoft.com/office/officeart/2005/8/layout/orgChart1"/>
    <dgm:cxn modelId="{98BE1F03-BF59-4B4F-8713-E84209609F25}" type="presParOf" srcId="{E6B9D32B-66F4-4E1B-8577-2B898315DCAF}" destId="{A0D6438B-52C8-40BD-AE80-000A7DC470BE}" srcOrd="2" destOrd="0" presId="urn:microsoft.com/office/officeart/2005/8/layout/orgChart1"/>
    <dgm:cxn modelId="{6F4D78C2-E317-40E9-866E-2E3AF80AF647}" type="presParOf" srcId="{CE6DE997-7176-4803-980B-DC5B04494954}" destId="{D2ACEC7A-78D3-4A1E-BBE1-DEF846BC8214}" srcOrd="2" destOrd="0" presId="urn:microsoft.com/office/officeart/2005/8/layout/orgChart1"/>
    <dgm:cxn modelId="{754F2E0A-D343-4ED3-A0ED-589FE00EFC7A}" type="presParOf" srcId="{3B74B22D-6F6A-4177-A7CF-2E7CE84934DC}" destId="{CEBE322F-0207-4534-8F56-260D6DD3D0A7}" srcOrd="2" destOrd="0" presId="urn:microsoft.com/office/officeart/2005/8/layout/orgChart1"/>
    <dgm:cxn modelId="{4116CA0D-783F-4FF1-BC68-577F563A2928}" type="presParOf" srcId="{6E446EED-7C56-406B-9A67-624124473F67}" destId="{171FA147-974A-47C9-8FEA-7719404498A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38998-648A-42BE-99D5-57E370EFA0F6}">
      <dsp:nvSpPr>
        <dsp:cNvPr id="0" name=""/>
        <dsp:cNvSpPr/>
      </dsp:nvSpPr>
      <dsp:spPr>
        <a:xfrm>
          <a:off x="1403959" y="2048379"/>
          <a:ext cx="1230680" cy="123068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800" b="1" i="0" u="none" strike="noStrike" kern="1200" cap="none" normalizeH="0" baseline="0">
              <a:ln>
                <a:noFill/>
              </a:ln>
              <a:solidFill>
                <a:srgbClr val="FF0000"/>
              </a:solidFill>
              <a:effectLst/>
              <a:latin typeface="Arial" panose="020B0604020202020204" pitchFamily="34" charset="0"/>
              <a:cs typeface="Arial" panose="020B0604020202020204" pitchFamily="34" charset="0"/>
            </a:rPr>
            <a:t>Σχολείο</a:t>
          </a:r>
        </a:p>
      </dsp:txBody>
      <dsp:txXfrm>
        <a:off x="1584188" y="2228608"/>
        <a:ext cx="870222" cy="870222"/>
      </dsp:txXfrm>
    </dsp:sp>
    <dsp:sp modelId="{12CA3B53-3E8A-44AA-869F-8A87907CF048}">
      <dsp:nvSpPr>
        <dsp:cNvPr id="0" name=""/>
        <dsp:cNvSpPr/>
      </dsp:nvSpPr>
      <dsp:spPr>
        <a:xfrm rot="16200000">
          <a:off x="1833163" y="1834816"/>
          <a:ext cx="372273" cy="54851"/>
        </a:xfrm>
        <a:custGeom>
          <a:avLst/>
          <a:gdLst/>
          <a:ahLst/>
          <a:cxnLst/>
          <a:rect l="0" t="0" r="0" b="0"/>
          <a:pathLst>
            <a:path>
              <a:moveTo>
                <a:pt x="0" y="27425"/>
              </a:moveTo>
              <a:lnTo>
                <a:pt x="372273" y="274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2009993" y="1852935"/>
        <a:ext cx="18613" cy="18613"/>
      </dsp:txXfrm>
    </dsp:sp>
    <dsp:sp modelId="{66837BD4-318A-4434-85BE-EE8D88A4642A}">
      <dsp:nvSpPr>
        <dsp:cNvPr id="0" name=""/>
        <dsp:cNvSpPr/>
      </dsp:nvSpPr>
      <dsp:spPr>
        <a:xfrm>
          <a:off x="1403959" y="445425"/>
          <a:ext cx="1230680" cy="123068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Πολιτικό</a:t>
          </a:r>
        </a:p>
      </dsp:txBody>
      <dsp:txXfrm>
        <a:off x="1584188" y="625654"/>
        <a:ext cx="870222" cy="870222"/>
      </dsp:txXfrm>
    </dsp:sp>
    <dsp:sp modelId="{B79F6794-90B9-4D05-929A-197C36C3F975}">
      <dsp:nvSpPr>
        <dsp:cNvPr id="0" name=""/>
        <dsp:cNvSpPr/>
      </dsp:nvSpPr>
      <dsp:spPr>
        <a:xfrm rot="1800000">
          <a:off x="2527262" y="3037032"/>
          <a:ext cx="372273" cy="54851"/>
        </a:xfrm>
        <a:custGeom>
          <a:avLst/>
          <a:gdLst/>
          <a:ahLst/>
          <a:cxnLst/>
          <a:rect l="0" t="0" r="0" b="0"/>
          <a:pathLst>
            <a:path>
              <a:moveTo>
                <a:pt x="0" y="27425"/>
              </a:moveTo>
              <a:lnTo>
                <a:pt x="372273" y="274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2704092" y="3055150"/>
        <a:ext cx="18613" cy="18613"/>
      </dsp:txXfrm>
    </dsp:sp>
    <dsp:sp modelId="{E9926499-0D8D-49B0-A050-F8B4FEAA9B9E}">
      <dsp:nvSpPr>
        <dsp:cNvPr id="0" name=""/>
        <dsp:cNvSpPr/>
      </dsp:nvSpPr>
      <dsp:spPr>
        <a:xfrm>
          <a:off x="2792158" y="2849856"/>
          <a:ext cx="1230680" cy="123068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πολιτισμικό</a:t>
          </a:r>
        </a:p>
      </dsp:txBody>
      <dsp:txXfrm>
        <a:off x="2972387" y="3030085"/>
        <a:ext cx="870222" cy="870222"/>
      </dsp:txXfrm>
    </dsp:sp>
    <dsp:sp modelId="{E8EB6848-EB63-4132-BC40-15EBBE1598ED}">
      <dsp:nvSpPr>
        <dsp:cNvPr id="0" name=""/>
        <dsp:cNvSpPr/>
      </dsp:nvSpPr>
      <dsp:spPr>
        <a:xfrm rot="9000000">
          <a:off x="1139064" y="3037032"/>
          <a:ext cx="372273" cy="54851"/>
        </a:xfrm>
        <a:custGeom>
          <a:avLst/>
          <a:gdLst/>
          <a:ahLst/>
          <a:cxnLst/>
          <a:rect l="0" t="0" r="0" b="0"/>
          <a:pathLst>
            <a:path>
              <a:moveTo>
                <a:pt x="0" y="27425"/>
              </a:moveTo>
              <a:lnTo>
                <a:pt x="372273" y="274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1315893" y="3055150"/>
        <a:ext cx="18613" cy="18613"/>
      </dsp:txXfrm>
    </dsp:sp>
    <dsp:sp modelId="{C144DC6E-25AD-486E-A738-6E29F9890209}">
      <dsp:nvSpPr>
        <dsp:cNvPr id="0" name=""/>
        <dsp:cNvSpPr/>
      </dsp:nvSpPr>
      <dsp:spPr>
        <a:xfrm>
          <a:off x="15761" y="2849856"/>
          <a:ext cx="1230680" cy="123068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13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οικονομικό</a:t>
          </a:r>
        </a:p>
      </dsp:txBody>
      <dsp:txXfrm>
        <a:off x="195990" y="3030085"/>
        <a:ext cx="870222" cy="8702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E5BD5A-9123-4DF1-A115-352033BAF184}">
      <dsp:nvSpPr>
        <dsp:cNvPr id="0" name=""/>
        <dsp:cNvSpPr/>
      </dsp:nvSpPr>
      <dsp:spPr>
        <a:xfrm>
          <a:off x="7179936" y="1997830"/>
          <a:ext cx="828950" cy="287734"/>
        </a:xfrm>
        <a:custGeom>
          <a:avLst/>
          <a:gdLst/>
          <a:ahLst/>
          <a:cxnLst/>
          <a:rect l="0" t="0" r="0" b="0"/>
          <a:pathLst>
            <a:path>
              <a:moveTo>
                <a:pt x="0" y="0"/>
              </a:moveTo>
              <a:lnTo>
                <a:pt x="0" y="143867"/>
              </a:lnTo>
              <a:lnTo>
                <a:pt x="828950" y="143867"/>
              </a:lnTo>
              <a:lnTo>
                <a:pt x="828950" y="28773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1E86E09-9F9E-4538-B12F-7EA47D5ECFD3}">
      <dsp:nvSpPr>
        <dsp:cNvPr id="0" name=""/>
        <dsp:cNvSpPr/>
      </dsp:nvSpPr>
      <dsp:spPr>
        <a:xfrm>
          <a:off x="6350986" y="1997830"/>
          <a:ext cx="828950" cy="287734"/>
        </a:xfrm>
        <a:custGeom>
          <a:avLst/>
          <a:gdLst/>
          <a:ahLst/>
          <a:cxnLst/>
          <a:rect l="0" t="0" r="0" b="0"/>
          <a:pathLst>
            <a:path>
              <a:moveTo>
                <a:pt x="828950" y="0"/>
              </a:moveTo>
              <a:lnTo>
                <a:pt x="828950" y="143867"/>
              </a:lnTo>
              <a:lnTo>
                <a:pt x="0" y="143867"/>
              </a:lnTo>
              <a:lnTo>
                <a:pt x="0" y="28773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342072-C9ED-46B1-86A9-C205F2EACC6B}">
      <dsp:nvSpPr>
        <dsp:cNvPr id="0" name=""/>
        <dsp:cNvSpPr/>
      </dsp:nvSpPr>
      <dsp:spPr>
        <a:xfrm>
          <a:off x="5522035" y="1025011"/>
          <a:ext cx="972818" cy="630276"/>
        </a:xfrm>
        <a:custGeom>
          <a:avLst/>
          <a:gdLst/>
          <a:ahLst/>
          <a:cxnLst/>
          <a:rect l="0" t="0" r="0" b="0"/>
          <a:pathLst>
            <a:path>
              <a:moveTo>
                <a:pt x="0" y="0"/>
              </a:moveTo>
              <a:lnTo>
                <a:pt x="0" y="630276"/>
              </a:lnTo>
              <a:lnTo>
                <a:pt x="972818" y="63027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2976F4-E435-47C0-9A93-0B50A527557C}">
      <dsp:nvSpPr>
        <dsp:cNvPr id="0" name=""/>
        <dsp:cNvSpPr/>
      </dsp:nvSpPr>
      <dsp:spPr>
        <a:xfrm>
          <a:off x="3802476" y="3943466"/>
          <a:ext cx="205524" cy="630276"/>
        </a:xfrm>
        <a:custGeom>
          <a:avLst/>
          <a:gdLst/>
          <a:ahLst/>
          <a:cxnLst/>
          <a:rect l="0" t="0" r="0" b="0"/>
          <a:pathLst>
            <a:path>
              <a:moveTo>
                <a:pt x="0" y="0"/>
              </a:moveTo>
              <a:lnTo>
                <a:pt x="0" y="630276"/>
              </a:lnTo>
              <a:lnTo>
                <a:pt x="205524" y="63027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71FE9A-7E0A-4E51-8EDD-906472837D8B}">
      <dsp:nvSpPr>
        <dsp:cNvPr id="0" name=""/>
        <dsp:cNvSpPr/>
      </dsp:nvSpPr>
      <dsp:spPr>
        <a:xfrm>
          <a:off x="3459935" y="2970648"/>
          <a:ext cx="205524" cy="630276"/>
        </a:xfrm>
        <a:custGeom>
          <a:avLst/>
          <a:gdLst/>
          <a:ahLst/>
          <a:cxnLst/>
          <a:rect l="0" t="0" r="0" b="0"/>
          <a:pathLst>
            <a:path>
              <a:moveTo>
                <a:pt x="0" y="0"/>
              </a:moveTo>
              <a:lnTo>
                <a:pt x="0" y="630276"/>
              </a:lnTo>
              <a:lnTo>
                <a:pt x="205524" y="63027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7E9A35-0853-40CE-A762-2BF4089D76E1}">
      <dsp:nvSpPr>
        <dsp:cNvPr id="0" name=""/>
        <dsp:cNvSpPr/>
      </dsp:nvSpPr>
      <dsp:spPr>
        <a:xfrm>
          <a:off x="2350100" y="1997830"/>
          <a:ext cx="1657901" cy="287734"/>
        </a:xfrm>
        <a:custGeom>
          <a:avLst/>
          <a:gdLst/>
          <a:ahLst/>
          <a:cxnLst/>
          <a:rect l="0" t="0" r="0" b="0"/>
          <a:pathLst>
            <a:path>
              <a:moveTo>
                <a:pt x="0" y="0"/>
              </a:moveTo>
              <a:lnTo>
                <a:pt x="0" y="143867"/>
              </a:lnTo>
              <a:lnTo>
                <a:pt x="1657901" y="143867"/>
              </a:lnTo>
              <a:lnTo>
                <a:pt x="1657901" y="28773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EA9EA3-607B-4CF0-A313-7A23DDDCC592}">
      <dsp:nvSpPr>
        <dsp:cNvPr id="0" name=""/>
        <dsp:cNvSpPr/>
      </dsp:nvSpPr>
      <dsp:spPr>
        <a:xfrm>
          <a:off x="2304380" y="1997830"/>
          <a:ext cx="91440" cy="287734"/>
        </a:xfrm>
        <a:custGeom>
          <a:avLst/>
          <a:gdLst/>
          <a:ahLst/>
          <a:cxnLst/>
          <a:rect l="0" t="0" r="0" b="0"/>
          <a:pathLst>
            <a:path>
              <a:moveTo>
                <a:pt x="45720" y="0"/>
              </a:moveTo>
              <a:lnTo>
                <a:pt x="45720" y="28773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707AA0-55C5-435F-A402-CC577B65650E}">
      <dsp:nvSpPr>
        <dsp:cNvPr id="0" name=""/>
        <dsp:cNvSpPr/>
      </dsp:nvSpPr>
      <dsp:spPr>
        <a:xfrm>
          <a:off x="692199" y="1997830"/>
          <a:ext cx="1657901" cy="287734"/>
        </a:xfrm>
        <a:custGeom>
          <a:avLst/>
          <a:gdLst/>
          <a:ahLst/>
          <a:cxnLst/>
          <a:rect l="0" t="0" r="0" b="0"/>
          <a:pathLst>
            <a:path>
              <a:moveTo>
                <a:pt x="1657901" y="0"/>
              </a:moveTo>
              <a:lnTo>
                <a:pt x="1657901" y="143867"/>
              </a:lnTo>
              <a:lnTo>
                <a:pt x="0" y="143867"/>
              </a:lnTo>
              <a:lnTo>
                <a:pt x="0" y="28773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769A14-1900-4971-938E-B41FC4AADE41}">
      <dsp:nvSpPr>
        <dsp:cNvPr id="0" name=""/>
        <dsp:cNvSpPr/>
      </dsp:nvSpPr>
      <dsp:spPr>
        <a:xfrm>
          <a:off x="3035183" y="1025011"/>
          <a:ext cx="2486851" cy="630276"/>
        </a:xfrm>
        <a:custGeom>
          <a:avLst/>
          <a:gdLst/>
          <a:ahLst/>
          <a:cxnLst/>
          <a:rect l="0" t="0" r="0" b="0"/>
          <a:pathLst>
            <a:path>
              <a:moveTo>
                <a:pt x="2486851" y="0"/>
              </a:moveTo>
              <a:lnTo>
                <a:pt x="2486851" y="630276"/>
              </a:lnTo>
              <a:lnTo>
                <a:pt x="0" y="63027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95430A-E4CD-447A-B0FC-8BA13233676B}">
      <dsp:nvSpPr>
        <dsp:cNvPr id="0" name=""/>
        <dsp:cNvSpPr/>
      </dsp:nvSpPr>
      <dsp:spPr>
        <a:xfrm>
          <a:off x="4836952" y="339928"/>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0"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Στόχοι</a:t>
          </a: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σχολείου</a:t>
          </a:r>
        </a:p>
      </dsp:txBody>
      <dsp:txXfrm>
        <a:off x="4836952" y="339928"/>
        <a:ext cx="1370166" cy="685083"/>
      </dsp:txXfrm>
    </dsp:sp>
    <dsp:sp modelId="{778C5254-A8DA-41AA-94FA-9DBC0457EFEA}">
      <dsp:nvSpPr>
        <dsp:cNvPr id="0" name=""/>
        <dsp:cNvSpPr/>
      </dsp:nvSpPr>
      <dsp:spPr>
        <a:xfrm>
          <a:off x="1665017" y="1312746"/>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Α. </a:t>
          </a:r>
          <a:r>
            <a:rPr kumimoji="0" lang="el-GR" altLang="el-GR" sz="900" b="1" i="0"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Γνωστικός</a:t>
          </a:r>
        </a:p>
      </dsp:txBody>
      <dsp:txXfrm>
        <a:off x="1665017" y="1312746"/>
        <a:ext cx="1370166" cy="685083"/>
      </dsp:txXfrm>
    </dsp:sp>
    <dsp:sp modelId="{6F662667-9B0F-4923-AA54-B245915C317E}">
      <dsp:nvSpPr>
        <dsp:cNvPr id="0" name=""/>
        <dsp:cNvSpPr/>
      </dsp:nvSpPr>
      <dsp:spPr>
        <a:xfrm>
          <a:off x="7116" y="2285564"/>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Στενά γνωστικός, πληροφορίες</a:t>
          </a:r>
        </a:p>
      </dsp:txBody>
      <dsp:txXfrm>
        <a:off x="7116" y="2285564"/>
        <a:ext cx="1370166" cy="685083"/>
      </dsp:txXfrm>
    </dsp:sp>
    <dsp:sp modelId="{E00D5E9C-E077-4002-AB60-7AB28266CCC9}">
      <dsp:nvSpPr>
        <dsp:cNvPr id="0" name=""/>
        <dsp:cNvSpPr/>
      </dsp:nvSpPr>
      <dsp:spPr>
        <a:xfrm>
          <a:off x="1665017" y="2285564"/>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Μεταγνωστικές δεξιότητες</a:t>
          </a:r>
        </a:p>
      </dsp:txBody>
      <dsp:txXfrm>
        <a:off x="1665017" y="2285564"/>
        <a:ext cx="1370166" cy="685083"/>
      </dsp:txXfrm>
    </dsp:sp>
    <dsp:sp modelId="{04A33967-7C44-454C-929B-7072B7E16E57}">
      <dsp:nvSpPr>
        <dsp:cNvPr id="0" name=""/>
        <dsp:cNvSpPr/>
      </dsp:nvSpPr>
      <dsp:spPr>
        <a:xfrm>
          <a:off x="3322918" y="2285564"/>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Ψυχοκινητικές δεξιότητες</a:t>
          </a:r>
        </a:p>
      </dsp:txBody>
      <dsp:txXfrm>
        <a:off x="3322918" y="2285564"/>
        <a:ext cx="1370166" cy="685083"/>
      </dsp:txXfrm>
    </dsp:sp>
    <dsp:sp modelId="{0641AB4F-C7F1-4E4E-93A8-EC190426D03C}">
      <dsp:nvSpPr>
        <dsp:cNvPr id="0" name=""/>
        <dsp:cNvSpPr/>
      </dsp:nvSpPr>
      <dsp:spPr>
        <a:xfrm>
          <a:off x="3665460" y="3258382"/>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Κριτική ικανότητα</a:t>
          </a:r>
        </a:p>
      </dsp:txBody>
      <dsp:txXfrm>
        <a:off x="3665460" y="3258382"/>
        <a:ext cx="1370166" cy="685083"/>
      </dsp:txXfrm>
    </dsp:sp>
    <dsp:sp modelId="{D3E32282-5483-4524-A055-72458876CF14}">
      <dsp:nvSpPr>
        <dsp:cNvPr id="0" name=""/>
        <dsp:cNvSpPr/>
      </dsp:nvSpPr>
      <dsp:spPr>
        <a:xfrm>
          <a:off x="4008001" y="4231201"/>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Δημιουργική ικανότητα</a:t>
          </a:r>
        </a:p>
      </dsp:txBody>
      <dsp:txXfrm>
        <a:off x="4008001" y="4231201"/>
        <a:ext cx="1370166" cy="685083"/>
      </dsp:txXfrm>
    </dsp:sp>
    <dsp:sp modelId="{74D88465-BC02-4991-BAB2-DB2F3088F8CD}">
      <dsp:nvSpPr>
        <dsp:cNvPr id="0" name=""/>
        <dsp:cNvSpPr/>
      </dsp:nvSpPr>
      <dsp:spPr>
        <a:xfrm>
          <a:off x="6494853" y="1312746"/>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Β. </a:t>
          </a:r>
          <a:r>
            <a:rPr kumimoji="0" lang="el-GR" altLang="el-GR" sz="900" b="1" i="0"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Κοινωνικός</a:t>
          </a:r>
        </a:p>
      </dsp:txBody>
      <dsp:txXfrm>
        <a:off x="6494853" y="1312746"/>
        <a:ext cx="1370166" cy="685083"/>
      </dsp:txXfrm>
    </dsp:sp>
    <dsp:sp modelId="{52547E45-F5FB-4BF6-A98E-19A77E7220E8}">
      <dsp:nvSpPr>
        <dsp:cNvPr id="0" name=""/>
        <dsp:cNvSpPr/>
      </dsp:nvSpPr>
      <dsp:spPr>
        <a:xfrm>
          <a:off x="5665903" y="2285564"/>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rgbClr val="3333CC"/>
              </a:solidFill>
              <a:effectLst>
                <a:outerShdw blurRad="38100" dist="38100" dir="2700000" algn="tl">
                  <a:srgbClr val="000000"/>
                </a:outerShdw>
              </a:effectLst>
              <a:latin typeface="Arial" panose="020B0604020202020204" pitchFamily="34" charset="0"/>
              <a:cs typeface="Arial" panose="020B0604020202020204" pitchFamily="34" charset="0"/>
            </a:rPr>
            <a:t>Συναισθηματικές</a:t>
          </a: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δεξιότητες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(κατανοώ τον </a:t>
          </a:r>
          <a:r>
            <a:rPr kumimoji="0" lang="el-GR" altLang="el-GR" sz="900" b="1" i="1" u="none" strike="noStrike" kern="1200" cap="none" normalizeH="0" baseline="0">
              <a:ln>
                <a:noFill/>
              </a:ln>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rPr>
            <a:t>εαυτό</a:t>
          </a: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μου)</a:t>
          </a:r>
        </a:p>
      </dsp:txBody>
      <dsp:txXfrm>
        <a:off x="5665903" y="2285564"/>
        <a:ext cx="1370166" cy="685083"/>
      </dsp:txXfrm>
    </dsp:sp>
    <dsp:sp modelId="{01EC77C7-2624-4B0B-8FF4-CC440B3424B1}">
      <dsp:nvSpPr>
        <dsp:cNvPr id="0" name=""/>
        <dsp:cNvSpPr/>
      </dsp:nvSpPr>
      <dsp:spPr>
        <a:xfrm>
          <a:off x="7323804" y="2285564"/>
          <a:ext cx="1370166" cy="68508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rgbClr val="3333CC"/>
              </a:solidFill>
              <a:effectLst>
                <a:outerShdw blurRad="38100" dist="38100" dir="2700000" algn="tl">
                  <a:srgbClr val="000000"/>
                </a:outerShdw>
              </a:effectLst>
              <a:latin typeface="Arial" panose="020B0604020202020204" pitchFamily="34" charset="0"/>
              <a:cs typeface="Arial" panose="020B0604020202020204" pitchFamily="34" charset="0"/>
            </a:rPr>
            <a:t>Κοινωνικές</a:t>
          </a: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και</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a:t>
          </a:r>
          <a:r>
            <a:rPr kumimoji="0" lang="el-GR" altLang="el-GR" sz="900" b="1" i="1" u="none" strike="noStrike" kern="1200" cap="none" normalizeH="0" baseline="0">
              <a:ln>
                <a:noFill/>
              </a:ln>
              <a:solidFill>
                <a:srgbClr val="3333CC"/>
              </a:solidFill>
              <a:effectLst>
                <a:outerShdw blurRad="38100" dist="38100" dir="2700000" algn="tl">
                  <a:srgbClr val="000000"/>
                </a:outerShdw>
              </a:effectLst>
              <a:latin typeface="Arial" panose="020B0604020202020204" pitchFamily="34" charset="0"/>
              <a:cs typeface="Arial" panose="020B0604020202020204" pitchFamily="34" charset="0"/>
            </a:rPr>
            <a:t>πολιτικές</a:t>
          </a: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δεξιότητες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(κατανοώ τον </a:t>
          </a:r>
          <a:r>
            <a:rPr kumimoji="0" lang="el-GR" altLang="el-GR" sz="900" b="1" i="1" u="none" strike="noStrike" kern="1200" cap="none" normalizeH="0" baseline="0">
              <a:ln>
                <a:noFill/>
              </a:ln>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rPr>
            <a:t>άλλο</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και γνωρίζω του </a:t>
          </a:r>
          <a:r>
            <a:rPr kumimoji="0" lang="el-GR" altLang="el-GR" sz="900" b="1" i="1" u="none" strike="noStrike" kern="1200" cap="none" normalizeH="0" baseline="0">
              <a:ln>
                <a:noFill/>
              </a:ln>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rPr>
            <a:t>κανόνες</a:t>
          </a:r>
          <a:r>
            <a:rPr kumimoji="0" lang="el-GR" altLang="el-GR" sz="9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a:t>
          </a:r>
        </a:p>
      </dsp:txBody>
      <dsp:txXfrm>
        <a:off x="7323804" y="2285564"/>
        <a:ext cx="1370166" cy="6850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A60C57-75A0-4E52-B6FD-9CC1B0565681}">
      <dsp:nvSpPr>
        <dsp:cNvPr id="0" name=""/>
        <dsp:cNvSpPr/>
      </dsp:nvSpPr>
      <dsp:spPr>
        <a:xfrm>
          <a:off x="7181330" y="2969147"/>
          <a:ext cx="197957" cy="607068"/>
        </a:xfrm>
        <a:custGeom>
          <a:avLst/>
          <a:gdLst/>
          <a:ahLst/>
          <a:cxnLst/>
          <a:rect l="0" t="0" r="0" b="0"/>
          <a:pathLst>
            <a:path>
              <a:moveTo>
                <a:pt x="0" y="0"/>
              </a:moveTo>
              <a:lnTo>
                <a:pt x="0" y="607068"/>
              </a:lnTo>
              <a:lnTo>
                <a:pt x="197957" y="60706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4E8742-6DA3-40AC-92FD-78937377EE5A}">
      <dsp:nvSpPr>
        <dsp:cNvPr id="0" name=""/>
        <dsp:cNvSpPr/>
      </dsp:nvSpPr>
      <dsp:spPr>
        <a:xfrm>
          <a:off x="6910789" y="2032150"/>
          <a:ext cx="798427" cy="277140"/>
        </a:xfrm>
        <a:custGeom>
          <a:avLst/>
          <a:gdLst/>
          <a:ahLst/>
          <a:cxnLst/>
          <a:rect l="0" t="0" r="0" b="0"/>
          <a:pathLst>
            <a:path>
              <a:moveTo>
                <a:pt x="0" y="0"/>
              </a:moveTo>
              <a:lnTo>
                <a:pt x="0" y="138570"/>
              </a:lnTo>
              <a:lnTo>
                <a:pt x="798427" y="138570"/>
              </a:lnTo>
              <a:lnTo>
                <a:pt x="798427" y="2771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AF32D1-E695-48E1-BF2F-E90F9CDFEC7E}">
      <dsp:nvSpPr>
        <dsp:cNvPr id="0" name=""/>
        <dsp:cNvSpPr/>
      </dsp:nvSpPr>
      <dsp:spPr>
        <a:xfrm>
          <a:off x="6112362" y="2032150"/>
          <a:ext cx="798427" cy="277140"/>
        </a:xfrm>
        <a:custGeom>
          <a:avLst/>
          <a:gdLst/>
          <a:ahLst/>
          <a:cxnLst/>
          <a:rect l="0" t="0" r="0" b="0"/>
          <a:pathLst>
            <a:path>
              <a:moveTo>
                <a:pt x="798427" y="0"/>
              </a:moveTo>
              <a:lnTo>
                <a:pt x="798427" y="138570"/>
              </a:lnTo>
              <a:lnTo>
                <a:pt x="0" y="138570"/>
              </a:lnTo>
              <a:lnTo>
                <a:pt x="0" y="2771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ADBE3B-76F8-4EC5-96C9-14DED2E414C4}">
      <dsp:nvSpPr>
        <dsp:cNvPr id="0" name=""/>
        <dsp:cNvSpPr/>
      </dsp:nvSpPr>
      <dsp:spPr>
        <a:xfrm>
          <a:off x="5313935" y="1095153"/>
          <a:ext cx="936997" cy="607068"/>
        </a:xfrm>
        <a:custGeom>
          <a:avLst/>
          <a:gdLst/>
          <a:ahLst/>
          <a:cxnLst/>
          <a:rect l="0" t="0" r="0" b="0"/>
          <a:pathLst>
            <a:path>
              <a:moveTo>
                <a:pt x="0" y="0"/>
              </a:moveTo>
              <a:lnTo>
                <a:pt x="0" y="607068"/>
              </a:lnTo>
              <a:lnTo>
                <a:pt x="936997" y="6070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A34ED3-B2CB-492D-BE37-1D308002C37F}">
      <dsp:nvSpPr>
        <dsp:cNvPr id="0" name=""/>
        <dsp:cNvSpPr/>
      </dsp:nvSpPr>
      <dsp:spPr>
        <a:xfrm>
          <a:off x="3657693" y="3906144"/>
          <a:ext cx="197957" cy="607068"/>
        </a:xfrm>
        <a:custGeom>
          <a:avLst/>
          <a:gdLst/>
          <a:ahLst/>
          <a:cxnLst/>
          <a:rect l="0" t="0" r="0" b="0"/>
          <a:pathLst>
            <a:path>
              <a:moveTo>
                <a:pt x="0" y="0"/>
              </a:moveTo>
              <a:lnTo>
                <a:pt x="0" y="607068"/>
              </a:lnTo>
              <a:lnTo>
                <a:pt x="197957" y="60706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6BE2A7-E156-401C-8E90-DC278D19645A}">
      <dsp:nvSpPr>
        <dsp:cNvPr id="0" name=""/>
        <dsp:cNvSpPr/>
      </dsp:nvSpPr>
      <dsp:spPr>
        <a:xfrm>
          <a:off x="3327764" y="2969147"/>
          <a:ext cx="197957" cy="607068"/>
        </a:xfrm>
        <a:custGeom>
          <a:avLst/>
          <a:gdLst/>
          <a:ahLst/>
          <a:cxnLst/>
          <a:rect l="0" t="0" r="0" b="0"/>
          <a:pathLst>
            <a:path>
              <a:moveTo>
                <a:pt x="0" y="0"/>
              </a:moveTo>
              <a:lnTo>
                <a:pt x="0" y="607068"/>
              </a:lnTo>
              <a:lnTo>
                <a:pt x="197957" y="60706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23E024-B892-4B11-A1A4-EF64C4E9F8D6}">
      <dsp:nvSpPr>
        <dsp:cNvPr id="0" name=""/>
        <dsp:cNvSpPr/>
      </dsp:nvSpPr>
      <dsp:spPr>
        <a:xfrm>
          <a:off x="2258796" y="2032150"/>
          <a:ext cx="1596854" cy="277140"/>
        </a:xfrm>
        <a:custGeom>
          <a:avLst/>
          <a:gdLst/>
          <a:ahLst/>
          <a:cxnLst/>
          <a:rect l="0" t="0" r="0" b="0"/>
          <a:pathLst>
            <a:path>
              <a:moveTo>
                <a:pt x="0" y="0"/>
              </a:moveTo>
              <a:lnTo>
                <a:pt x="0" y="138570"/>
              </a:lnTo>
              <a:lnTo>
                <a:pt x="1596854" y="138570"/>
              </a:lnTo>
              <a:lnTo>
                <a:pt x="1596854" y="2771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2472A3-AC96-4629-AD96-706B275A28DC}">
      <dsp:nvSpPr>
        <dsp:cNvPr id="0" name=""/>
        <dsp:cNvSpPr/>
      </dsp:nvSpPr>
      <dsp:spPr>
        <a:xfrm>
          <a:off x="2213076" y="2032150"/>
          <a:ext cx="91440" cy="277140"/>
        </a:xfrm>
        <a:custGeom>
          <a:avLst/>
          <a:gdLst/>
          <a:ahLst/>
          <a:cxnLst/>
          <a:rect l="0" t="0" r="0" b="0"/>
          <a:pathLst>
            <a:path>
              <a:moveTo>
                <a:pt x="45720" y="0"/>
              </a:moveTo>
              <a:lnTo>
                <a:pt x="45720" y="2771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20A0AA-6491-4E52-B4FE-0A8B572877AE}">
      <dsp:nvSpPr>
        <dsp:cNvPr id="0" name=""/>
        <dsp:cNvSpPr/>
      </dsp:nvSpPr>
      <dsp:spPr>
        <a:xfrm>
          <a:off x="661941" y="2032150"/>
          <a:ext cx="1596854" cy="277140"/>
        </a:xfrm>
        <a:custGeom>
          <a:avLst/>
          <a:gdLst/>
          <a:ahLst/>
          <a:cxnLst/>
          <a:rect l="0" t="0" r="0" b="0"/>
          <a:pathLst>
            <a:path>
              <a:moveTo>
                <a:pt x="1596854" y="0"/>
              </a:moveTo>
              <a:lnTo>
                <a:pt x="1596854" y="138570"/>
              </a:lnTo>
              <a:lnTo>
                <a:pt x="0" y="138570"/>
              </a:lnTo>
              <a:lnTo>
                <a:pt x="0" y="27714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61CA3E-CE42-45C6-AA27-338E48486713}">
      <dsp:nvSpPr>
        <dsp:cNvPr id="0" name=""/>
        <dsp:cNvSpPr/>
      </dsp:nvSpPr>
      <dsp:spPr>
        <a:xfrm>
          <a:off x="2918653" y="1095153"/>
          <a:ext cx="2395281" cy="607068"/>
        </a:xfrm>
        <a:custGeom>
          <a:avLst/>
          <a:gdLst/>
          <a:ahLst/>
          <a:cxnLst/>
          <a:rect l="0" t="0" r="0" b="0"/>
          <a:pathLst>
            <a:path>
              <a:moveTo>
                <a:pt x="2395281" y="0"/>
              </a:moveTo>
              <a:lnTo>
                <a:pt x="2395281" y="607068"/>
              </a:lnTo>
              <a:lnTo>
                <a:pt x="0" y="6070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F07108B-2F62-42D3-A507-349069D2457F}">
      <dsp:nvSpPr>
        <dsp:cNvPr id="0" name=""/>
        <dsp:cNvSpPr/>
      </dsp:nvSpPr>
      <dsp:spPr>
        <a:xfrm>
          <a:off x="4654077" y="435295"/>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 </a:t>
          </a:r>
          <a:r>
            <a:rPr kumimoji="0" lang="el-GR" altLang="el-GR" sz="800" b="1" i="0"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Κοινές στάσεις και</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0"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πανανθρώπινες αξίες ζωής</a:t>
          </a:r>
        </a:p>
      </dsp:txBody>
      <dsp:txXfrm>
        <a:off x="4654077" y="435295"/>
        <a:ext cx="1319714" cy="659857"/>
      </dsp:txXfrm>
    </dsp:sp>
    <dsp:sp modelId="{350A4CEF-11B4-4EB8-863D-1F49A11E564A}">
      <dsp:nvSpPr>
        <dsp:cNvPr id="0" name=""/>
        <dsp:cNvSpPr/>
      </dsp:nvSpPr>
      <dsp:spPr>
        <a:xfrm>
          <a:off x="1598938" y="1372293"/>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Γ1. κοινές </a:t>
          </a:r>
          <a:r>
            <a:rPr kumimoji="0" lang="el-GR" altLang="el-GR" sz="800" b="1" i="0"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στάσεις ζωής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-τρόποι συμπεριφοράς-</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 </a:t>
          </a:r>
        </a:p>
      </dsp:txBody>
      <dsp:txXfrm>
        <a:off x="1598938" y="1372293"/>
        <a:ext cx="1319714" cy="659857"/>
      </dsp:txXfrm>
    </dsp:sp>
    <dsp:sp modelId="{77469492-3942-46DF-A305-4F2A88D3E7EF}">
      <dsp:nvSpPr>
        <dsp:cNvPr id="0" name=""/>
        <dsp:cNvSpPr/>
      </dsp:nvSpPr>
      <dsp:spPr>
        <a:xfrm>
          <a:off x="2084" y="2309290"/>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Αλληλοσεβασμού</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 </a:t>
          </a:r>
        </a:p>
      </dsp:txBody>
      <dsp:txXfrm>
        <a:off x="2084" y="2309290"/>
        <a:ext cx="1319714" cy="659857"/>
      </dsp:txXfrm>
    </dsp:sp>
    <dsp:sp modelId="{80722ED0-E468-4CDF-A15E-F24768421585}">
      <dsp:nvSpPr>
        <dsp:cNvPr id="0" name=""/>
        <dsp:cNvSpPr/>
      </dsp:nvSpPr>
      <dsp:spPr>
        <a:xfrm>
          <a:off x="1598938" y="2309290"/>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αλληλεγγύης</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 </a:t>
          </a:r>
        </a:p>
      </dsp:txBody>
      <dsp:txXfrm>
        <a:off x="1598938" y="2309290"/>
        <a:ext cx="1319714" cy="659857"/>
      </dsp:txXfrm>
    </dsp:sp>
    <dsp:sp modelId="{E7460A92-C911-4AE9-904B-8ED82EA9D753}">
      <dsp:nvSpPr>
        <dsp:cNvPr id="0" name=""/>
        <dsp:cNvSpPr/>
      </dsp:nvSpPr>
      <dsp:spPr>
        <a:xfrm>
          <a:off x="3195793" y="2309290"/>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συνεργασίας</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 </a:t>
          </a:r>
        </a:p>
      </dsp:txBody>
      <dsp:txXfrm>
        <a:off x="3195793" y="2309290"/>
        <a:ext cx="1319714" cy="659857"/>
      </dsp:txXfrm>
    </dsp:sp>
    <dsp:sp modelId="{940390A3-50E0-4B50-B040-1B3B0C1B2E4C}">
      <dsp:nvSpPr>
        <dsp:cNvPr id="0" name=""/>
        <dsp:cNvSpPr/>
      </dsp:nvSpPr>
      <dsp:spPr>
        <a:xfrm>
          <a:off x="3525721" y="3246287"/>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αλληλοαποδοχής</a:t>
          </a:r>
        </a:p>
      </dsp:txBody>
      <dsp:txXfrm>
        <a:off x="3525721" y="3246287"/>
        <a:ext cx="1319714" cy="659857"/>
      </dsp:txXfrm>
    </dsp:sp>
    <dsp:sp modelId="{5DA07B76-B66B-48CC-AC50-DAD79733A91B}">
      <dsp:nvSpPr>
        <dsp:cNvPr id="0" name=""/>
        <dsp:cNvSpPr/>
      </dsp:nvSpPr>
      <dsp:spPr>
        <a:xfrm>
          <a:off x="3855650" y="4183284"/>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σεβασμού της ετερότητας και</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της διαφορετικότητας</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 </a:t>
          </a:r>
        </a:p>
      </dsp:txBody>
      <dsp:txXfrm>
        <a:off x="3855650" y="4183284"/>
        <a:ext cx="1319714" cy="659857"/>
      </dsp:txXfrm>
    </dsp:sp>
    <dsp:sp modelId="{11A7ECFF-95B9-4136-8D23-686B33A008A3}">
      <dsp:nvSpPr>
        <dsp:cNvPr id="0" name=""/>
        <dsp:cNvSpPr/>
      </dsp:nvSpPr>
      <dsp:spPr>
        <a:xfrm>
          <a:off x="6250932" y="1372293"/>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Γ2. κοινές πανανθρώπινες </a:t>
          </a:r>
          <a:r>
            <a:rPr kumimoji="0" lang="el-GR" altLang="el-GR" sz="800" b="1" i="0"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αξίες</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FFFFFF"/>
                </a:outerShdw>
              </a:effectLst>
              <a:latin typeface="Arial" panose="020B0604020202020204" pitchFamily="34" charset="0"/>
              <a:cs typeface="Arial" panose="020B0604020202020204" pitchFamily="34" charset="0"/>
            </a:rPr>
            <a:t> -αποδεκτές αρχές συμπεριφοράς-</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 </a:t>
          </a:r>
        </a:p>
      </dsp:txBody>
      <dsp:txXfrm>
        <a:off x="6250932" y="1372293"/>
        <a:ext cx="1319714" cy="659857"/>
      </dsp:txXfrm>
    </dsp:sp>
    <dsp:sp modelId="{647C271F-A902-49A5-93FC-A288FD06481A}">
      <dsp:nvSpPr>
        <dsp:cNvPr id="0" name=""/>
        <dsp:cNvSpPr/>
      </dsp:nvSpPr>
      <dsp:spPr>
        <a:xfrm>
          <a:off x="5452505" y="2309290"/>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Ειρήνη, δημοκρατία</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 </a:t>
          </a:r>
        </a:p>
      </dsp:txBody>
      <dsp:txXfrm>
        <a:off x="5452505" y="2309290"/>
        <a:ext cx="1319714" cy="659857"/>
      </dsp:txXfrm>
    </dsp:sp>
    <dsp:sp modelId="{BF652BCC-10A5-4D27-9647-E3C39C03966A}">
      <dsp:nvSpPr>
        <dsp:cNvPr id="0" name=""/>
        <dsp:cNvSpPr/>
      </dsp:nvSpPr>
      <dsp:spPr>
        <a:xfrm>
          <a:off x="7049359" y="2309290"/>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ποιότητα ζωής,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οικολογική συνείδηση,</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βιωσιμότητα του πλανήτη,</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αειφόρος ανάπτυξη</a:t>
          </a:r>
          <a:r>
            <a:rPr kumimoji="0" lang="el-GR" altLang="el-GR" sz="800" b="0" i="0" u="none" strike="noStrike" kern="1200" cap="none" normalizeH="0" baseline="0">
              <a:ln>
                <a:noFill/>
              </a:ln>
              <a:solidFill>
                <a:schemeClr val="tx1"/>
              </a:solidFill>
              <a:effectLst/>
              <a:latin typeface="Arial" panose="020B0604020202020204" pitchFamily="34" charset="0"/>
              <a:cs typeface="Arial" panose="020B0604020202020204" pitchFamily="34" charset="0"/>
            </a:rPr>
            <a:t>,</a:t>
          </a:r>
        </a:p>
      </dsp:txBody>
      <dsp:txXfrm>
        <a:off x="7049359" y="2309290"/>
        <a:ext cx="1319714" cy="659857"/>
      </dsp:txXfrm>
    </dsp:sp>
    <dsp:sp modelId="{17378084-8A31-47E7-8DDC-962B23B26F36}">
      <dsp:nvSpPr>
        <dsp:cNvPr id="0" name=""/>
        <dsp:cNvSpPr/>
      </dsp:nvSpPr>
      <dsp:spPr>
        <a:xfrm>
          <a:off x="7379288" y="3246287"/>
          <a:ext cx="1319714" cy="6598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διαπολιτισμικότητα-</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ανοχή του διαφορετικού,</a:t>
          </a:r>
        </a:p>
        <a:p>
          <a:pPr marL="0" marR="0" lvl="0" indent="0" algn="ctr" defTabSz="914400" rtl="0" eaLnBrk="1" fontAlgn="base" latinLnBrk="0" hangingPunct="1">
            <a:lnSpc>
              <a:spcPct val="100000"/>
            </a:lnSpc>
            <a:spcBef>
              <a:spcPct val="0"/>
            </a:spcBef>
            <a:spcAft>
              <a:spcPct val="0"/>
            </a:spcAft>
            <a:buClrTx/>
            <a:buSzTx/>
            <a:buFontTx/>
            <a:buNone/>
            <a:tabLst/>
          </a:pPr>
          <a:r>
            <a:rPr kumimoji="0" lang="el-GR" altLang="el-GR" sz="800" b="1" i="1" u="none" strike="noStrike" kern="1200" cap="none" normalizeH="0" baseline="0">
              <a:ln>
                <a:noFill/>
              </a:ln>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ένταξη και ενσωμάτωση Α.με.Α.</a:t>
          </a:r>
        </a:p>
      </dsp:txBody>
      <dsp:txXfrm>
        <a:off x="7379288" y="3246287"/>
        <a:ext cx="1319714" cy="659857"/>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91FEEFD5-38BD-4516-B9A6-FA7481E8669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mn-cs"/>
              </a:defRPr>
            </a:lvl1pPr>
          </a:lstStyle>
          <a:p>
            <a:pPr>
              <a:defRPr/>
            </a:pPr>
            <a:endParaRPr lang="el-GR"/>
          </a:p>
        </p:txBody>
      </p:sp>
      <p:sp>
        <p:nvSpPr>
          <p:cNvPr id="52227" name="Rectangle 3">
            <a:extLst>
              <a:ext uri="{FF2B5EF4-FFF2-40B4-BE49-F238E27FC236}">
                <a16:creationId xmlns:a16="http://schemas.microsoft.com/office/drawing/2014/main" id="{362AA2F6-0D7D-47E3-922A-217A8FF72201}"/>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mn-cs"/>
              </a:defRPr>
            </a:lvl1pPr>
          </a:lstStyle>
          <a:p>
            <a:pPr>
              <a:defRPr/>
            </a:pPr>
            <a:fld id="{ED5B3513-9648-4332-96C1-CEED97ED670C}" type="datetimeFigureOut">
              <a:rPr lang="el-GR"/>
              <a:pPr>
                <a:defRPr/>
              </a:pPr>
              <a:t>30/3/2026</a:t>
            </a:fld>
            <a:endParaRPr lang="el-GR"/>
          </a:p>
        </p:txBody>
      </p:sp>
      <p:sp>
        <p:nvSpPr>
          <p:cNvPr id="52228" name="Rectangle 4">
            <a:extLst>
              <a:ext uri="{FF2B5EF4-FFF2-40B4-BE49-F238E27FC236}">
                <a16:creationId xmlns:a16="http://schemas.microsoft.com/office/drawing/2014/main" id="{A6630D4E-1736-4995-9C90-19259A1FAD47}"/>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mn-cs"/>
              </a:defRPr>
            </a:lvl1pPr>
          </a:lstStyle>
          <a:p>
            <a:pPr>
              <a:defRPr/>
            </a:pPr>
            <a:endParaRPr lang="el-GR"/>
          </a:p>
        </p:txBody>
      </p:sp>
      <p:sp>
        <p:nvSpPr>
          <p:cNvPr id="52229" name="Rectangle 5">
            <a:extLst>
              <a:ext uri="{FF2B5EF4-FFF2-40B4-BE49-F238E27FC236}">
                <a16:creationId xmlns:a16="http://schemas.microsoft.com/office/drawing/2014/main" id="{BBED90EF-56C0-4B98-A552-042EE7A9B3B2}"/>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CFA15A3-29CB-4BC4-932F-721853A343FA}" type="slidenum">
              <a:rPr lang="el-GR" altLang="en-US"/>
              <a:pPr/>
              <a:t>‹#›</a:t>
            </a:fld>
            <a:endParaRPr lang="el-GR"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479F919-66C1-44ED-9F61-3B1515FF203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l-GR"/>
          </a:p>
        </p:txBody>
      </p:sp>
      <p:sp>
        <p:nvSpPr>
          <p:cNvPr id="5123" name="Rectangle 3">
            <a:extLst>
              <a:ext uri="{FF2B5EF4-FFF2-40B4-BE49-F238E27FC236}">
                <a16:creationId xmlns:a16="http://schemas.microsoft.com/office/drawing/2014/main" id="{688632F0-5761-428F-B7CD-3FF83DE998EC}"/>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l-GR"/>
          </a:p>
        </p:txBody>
      </p:sp>
      <p:sp>
        <p:nvSpPr>
          <p:cNvPr id="43012" name="Rectangle 4">
            <a:extLst>
              <a:ext uri="{FF2B5EF4-FFF2-40B4-BE49-F238E27FC236}">
                <a16:creationId xmlns:a16="http://schemas.microsoft.com/office/drawing/2014/main" id="{A7D9CD3A-B82D-4F3B-9D88-24139CDD7D9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AB9137F3-78D5-47EF-B283-6631CE62A45F}"/>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n-US" noProof="0"/>
              <a:t>Κάντε κλικ για να επεξεργαστείτε τα στυλ κειμένου του υποδείγματος</a:t>
            </a:r>
          </a:p>
          <a:p>
            <a:pPr lvl="1"/>
            <a:r>
              <a:rPr lang="el-GR" altLang="en-US" noProof="0"/>
              <a:t>Δεύτερου επιπέδου</a:t>
            </a:r>
          </a:p>
          <a:p>
            <a:pPr lvl="2"/>
            <a:r>
              <a:rPr lang="el-GR" altLang="en-US" noProof="0"/>
              <a:t>Τρίτου επιπέδου</a:t>
            </a:r>
          </a:p>
          <a:p>
            <a:pPr lvl="3"/>
            <a:r>
              <a:rPr lang="el-GR" altLang="en-US" noProof="0"/>
              <a:t>Τέταρτου επιπέδου</a:t>
            </a:r>
          </a:p>
          <a:p>
            <a:pPr lvl="4"/>
            <a:r>
              <a:rPr lang="el-GR" altLang="en-US" noProof="0"/>
              <a:t>Πέμπτου επιπέδου</a:t>
            </a:r>
          </a:p>
        </p:txBody>
      </p:sp>
      <p:sp>
        <p:nvSpPr>
          <p:cNvPr id="5126" name="Rectangle 6">
            <a:extLst>
              <a:ext uri="{FF2B5EF4-FFF2-40B4-BE49-F238E27FC236}">
                <a16:creationId xmlns:a16="http://schemas.microsoft.com/office/drawing/2014/main" id="{CDC0FEE4-E182-4035-9B6D-3A76AEF94EB2}"/>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l-GR"/>
          </a:p>
        </p:txBody>
      </p:sp>
      <p:sp>
        <p:nvSpPr>
          <p:cNvPr id="5127" name="Rectangle 7">
            <a:extLst>
              <a:ext uri="{FF2B5EF4-FFF2-40B4-BE49-F238E27FC236}">
                <a16:creationId xmlns:a16="http://schemas.microsoft.com/office/drawing/2014/main" id="{D75A017E-DD76-4670-BA4C-FE08BA3CA4B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8DC79EE-8F5E-4B37-9C92-A46AF1B3FE19}" type="slidenum">
              <a:rPr lang="el-GR" altLang="en-US"/>
              <a:pPr/>
              <a:t>‹#›</a:t>
            </a:fld>
            <a:endParaRPr lang="el-GR"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B3773BBF-4B8B-427D-9D3B-4A076B1B2D14}"/>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98F97013-3CCB-4A64-ABF8-469E53F26C7A}"/>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0B60A92D-A357-4D2F-BD35-68362F6E96F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1367D77-BA19-4A5B-AACF-1AEFF999E418}"/>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Εκείνοι που ψήφισαν το </a:t>
            </a:r>
            <a:r>
              <a:rPr lang="el-GR" b="1" dirty="0"/>
              <a:t>(Α)</a:t>
            </a:r>
            <a:r>
              <a:rPr lang="el-GR" dirty="0"/>
              <a:t> (με αγαθές προθέσεις) έχουν μόλις πέσει στην παγίδα της «Ετικέτας». Εξηγήστε τους ότι οι έρευνες δείχνουν πως όταν ο δάσκαλος ξέρει εκ των προτέρων ότι ένα παιδί είναι "αδύναμο", ασυνείδητα του κάνει πιο εύκολες ερωτήσεις, του δίνει λιγότερο χρόνο να απαντήσει και τελικά το κάνει όντως πιο αδύναμο (</a:t>
            </a:r>
            <a:r>
              <a:rPr lang="el-GR" dirty="0" err="1"/>
              <a:t>Αυτοεκπληρούμενη</a:t>
            </a:r>
            <a:r>
              <a:rPr lang="el-GR" dirty="0"/>
              <a:t> προφητεία). Η ταμπέλα από μόνη της δημιουργεί την κοινωνική πραγματικότητα του μαθητή μέσα στο σχολείο!</a:t>
            </a:r>
          </a:p>
        </p:txBody>
      </p:sp>
      <p:sp>
        <p:nvSpPr>
          <p:cNvPr id="4" name="Θέση αριθμού διαφάνειας 3"/>
          <p:cNvSpPr>
            <a:spLocks noGrp="1"/>
          </p:cNvSpPr>
          <p:nvPr>
            <p:ph type="sldNum" sz="quarter" idx="5"/>
          </p:nvPr>
        </p:nvSpPr>
        <p:spPr/>
        <p:txBody>
          <a:bodyPr/>
          <a:lstStyle/>
          <a:p>
            <a:fld id="{58DC79EE-8F5E-4B37-9C92-A46AF1B3FE19}" type="slidenum">
              <a:rPr lang="el-GR" altLang="en-US" smtClean="0"/>
              <a:pPr/>
              <a:t>12</a:t>
            </a:fld>
            <a:endParaRPr lang="el-GR" altLang="en-US"/>
          </a:p>
        </p:txBody>
      </p:sp>
    </p:spTree>
    <p:extLst>
      <p:ext uri="{BB962C8B-B14F-4D97-AF65-F5344CB8AC3E}">
        <p14:creationId xmlns:p14="http://schemas.microsoft.com/office/powerpoint/2010/main" val="1684054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7053A21-4F3B-4179-82B3-5594AAECD258}"/>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0BB53FA2-0E9E-466D-B7E3-D06902330CB2}"/>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76955330-58F0-4488-B557-3921070F53AE}"/>
              </a:ext>
            </a:extLst>
          </p:cNvPr>
          <p:cNvSpPr>
            <a:spLocks noGrp="1" noRot="1" noChangeAspect="1" noChangeArrowheads="1" noTextEdit="1"/>
          </p:cNvSpPr>
          <p:nvPr>
            <p:ph type="sldImg"/>
          </p:nvPr>
        </p:nvSpPr>
        <p:spPr>
          <a:ln/>
        </p:spPr>
      </p:sp>
      <p:sp>
        <p:nvSpPr>
          <p:cNvPr id="47107" name="Rectangle 3">
            <a:extLst>
              <a:ext uri="{FF2B5EF4-FFF2-40B4-BE49-F238E27FC236}">
                <a16:creationId xmlns:a16="http://schemas.microsoft.com/office/drawing/2014/main" id="{5AC3D68F-1B39-4803-BD60-BA25F8AEBC38}"/>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6000"/>
            </a:lvl1pPr>
          </a:lstStyle>
          <a:p>
            <a:r>
              <a:rPr lang="el-GR"/>
              <a:t>Στυλ κύριου τίτλου</a:t>
            </a:r>
            <a:endParaRPr lang="en-US"/>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Rectangle 4">
            <a:extLst>
              <a:ext uri="{FF2B5EF4-FFF2-40B4-BE49-F238E27FC236}">
                <a16:creationId xmlns:a16="http://schemas.microsoft.com/office/drawing/2014/main" id="{5E96A5EC-07BD-42D6-9459-6A4AE35067D0}"/>
              </a:ext>
            </a:extLst>
          </p:cNvPr>
          <p:cNvSpPr>
            <a:spLocks noGrp="1" noChangeArrowheads="1"/>
          </p:cNvSpPr>
          <p:nvPr>
            <p:ph type="dt" sz="half" idx="10"/>
          </p:nvPr>
        </p:nvSpPr>
        <p:spPr>
          <a:ln/>
        </p:spPr>
        <p:txBody>
          <a:bodyPr/>
          <a:lstStyle>
            <a:lvl1pPr>
              <a:defRPr/>
            </a:lvl1pPr>
          </a:lstStyle>
          <a:p>
            <a:pPr>
              <a:defRPr/>
            </a:pPr>
            <a:fld id="{9B8B4D4D-984E-4D59-92C0-8CFE1308DBE8}" type="datetime1">
              <a:rPr lang="en-US" altLang="en-US"/>
              <a:pPr>
                <a:defRPr/>
              </a:pPr>
              <a:t>3/30/2026</a:t>
            </a:fld>
            <a:endParaRPr lang="el-GR" altLang="en-US"/>
          </a:p>
        </p:txBody>
      </p:sp>
      <p:sp>
        <p:nvSpPr>
          <p:cNvPr id="5" name="Rectangle 5">
            <a:extLst>
              <a:ext uri="{FF2B5EF4-FFF2-40B4-BE49-F238E27FC236}">
                <a16:creationId xmlns:a16="http://schemas.microsoft.com/office/drawing/2014/main" id="{A885E50A-298E-41B0-AF5B-6A95FBC53DF3}"/>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6">
            <a:extLst>
              <a:ext uri="{FF2B5EF4-FFF2-40B4-BE49-F238E27FC236}">
                <a16:creationId xmlns:a16="http://schemas.microsoft.com/office/drawing/2014/main" id="{743BC76A-C835-424A-BC62-95DAECE8BE5F}"/>
              </a:ext>
            </a:extLst>
          </p:cNvPr>
          <p:cNvSpPr>
            <a:spLocks noGrp="1" noChangeArrowheads="1"/>
          </p:cNvSpPr>
          <p:nvPr>
            <p:ph type="sldNum" sz="quarter" idx="12"/>
          </p:nvPr>
        </p:nvSpPr>
        <p:spPr>
          <a:ln/>
        </p:spPr>
        <p:txBody>
          <a:bodyPr/>
          <a:lstStyle>
            <a:lvl1pPr>
              <a:defRPr/>
            </a:lvl1pPr>
          </a:lstStyle>
          <a:p>
            <a:fld id="{56B3C3E5-AACF-4531-99EF-E021EBCAA279}" type="slidenum">
              <a:rPr lang="el-GR" altLang="en-US"/>
              <a:pPr/>
              <a:t>‹#›</a:t>
            </a:fld>
            <a:endParaRPr lang="el-GR" altLang="en-US"/>
          </a:p>
        </p:txBody>
      </p:sp>
    </p:spTree>
    <p:extLst>
      <p:ext uri="{BB962C8B-B14F-4D97-AF65-F5344CB8AC3E}">
        <p14:creationId xmlns:p14="http://schemas.microsoft.com/office/powerpoint/2010/main" val="1372546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4">
            <a:extLst>
              <a:ext uri="{FF2B5EF4-FFF2-40B4-BE49-F238E27FC236}">
                <a16:creationId xmlns:a16="http://schemas.microsoft.com/office/drawing/2014/main" id="{688011F1-F731-4D38-AC61-78635343137A}"/>
              </a:ext>
            </a:extLst>
          </p:cNvPr>
          <p:cNvSpPr>
            <a:spLocks noGrp="1" noChangeArrowheads="1"/>
          </p:cNvSpPr>
          <p:nvPr>
            <p:ph type="dt" sz="half" idx="10"/>
          </p:nvPr>
        </p:nvSpPr>
        <p:spPr>
          <a:ln/>
        </p:spPr>
        <p:txBody>
          <a:bodyPr/>
          <a:lstStyle>
            <a:lvl1pPr>
              <a:defRPr/>
            </a:lvl1pPr>
          </a:lstStyle>
          <a:p>
            <a:pPr>
              <a:defRPr/>
            </a:pPr>
            <a:fld id="{A7375278-ABB7-48D6-BB2E-BCEDEF76001F}" type="datetime1">
              <a:rPr lang="en-US" altLang="en-US"/>
              <a:pPr>
                <a:defRPr/>
              </a:pPr>
              <a:t>3/30/2026</a:t>
            </a:fld>
            <a:endParaRPr lang="el-GR" altLang="en-US"/>
          </a:p>
        </p:txBody>
      </p:sp>
      <p:sp>
        <p:nvSpPr>
          <p:cNvPr id="5" name="Rectangle 5">
            <a:extLst>
              <a:ext uri="{FF2B5EF4-FFF2-40B4-BE49-F238E27FC236}">
                <a16:creationId xmlns:a16="http://schemas.microsoft.com/office/drawing/2014/main" id="{08295136-BAF9-4EEB-82EB-099B631C9367}"/>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6">
            <a:extLst>
              <a:ext uri="{FF2B5EF4-FFF2-40B4-BE49-F238E27FC236}">
                <a16:creationId xmlns:a16="http://schemas.microsoft.com/office/drawing/2014/main" id="{FE16E0AE-EF3A-41A2-A632-3E15A79EC85C}"/>
              </a:ext>
            </a:extLst>
          </p:cNvPr>
          <p:cNvSpPr>
            <a:spLocks noGrp="1" noChangeArrowheads="1"/>
          </p:cNvSpPr>
          <p:nvPr>
            <p:ph type="sldNum" sz="quarter" idx="12"/>
          </p:nvPr>
        </p:nvSpPr>
        <p:spPr>
          <a:ln/>
        </p:spPr>
        <p:txBody>
          <a:bodyPr/>
          <a:lstStyle>
            <a:lvl1pPr>
              <a:defRPr/>
            </a:lvl1pPr>
          </a:lstStyle>
          <a:p>
            <a:fld id="{DD61CFB0-7FA8-4A19-B659-D9E465A27346}" type="slidenum">
              <a:rPr lang="el-GR" altLang="en-US"/>
              <a:pPr/>
              <a:t>‹#›</a:t>
            </a:fld>
            <a:endParaRPr lang="el-GR" altLang="en-US"/>
          </a:p>
        </p:txBody>
      </p:sp>
    </p:spTree>
    <p:extLst>
      <p:ext uri="{BB962C8B-B14F-4D97-AF65-F5344CB8AC3E}">
        <p14:creationId xmlns:p14="http://schemas.microsoft.com/office/powerpoint/2010/main" val="64728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4">
            <a:extLst>
              <a:ext uri="{FF2B5EF4-FFF2-40B4-BE49-F238E27FC236}">
                <a16:creationId xmlns:a16="http://schemas.microsoft.com/office/drawing/2014/main" id="{51E8F7A9-EEF0-4EBD-8A34-77DD9FF95373}"/>
              </a:ext>
            </a:extLst>
          </p:cNvPr>
          <p:cNvSpPr>
            <a:spLocks noGrp="1" noChangeArrowheads="1"/>
          </p:cNvSpPr>
          <p:nvPr>
            <p:ph type="dt" sz="half" idx="10"/>
          </p:nvPr>
        </p:nvSpPr>
        <p:spPr>
          <a:ln/>
        </p:spPr>
        <p:txBody>
          <a:bodyPr/>
          <a:lstStyle>
            <a:lvl1pPr>
              <a:defRPr/>
            </a:lvl1pPr>
          </a:lstStyle>
          <a:p>
            <a:pPr>
              <a:defRPr/>
            </a:pPr>
            <a:fld id="{C651E938-DE25-4822-B25C-F57E9F3E1348}" type="datetime1">
              <a:rPr lang="en-US" altLang="en-US"/>
              <a:pPr>
                <a:defRPr/>
              </a:pPr>
              <a:t>3/30/2026</a:t>
            </a:fld>
            <a:endParaRPr lang="el-GR" altLang="en-US"/>
          </a:p>
        </p:txBody>
      </p:sp>
      <p:sp>
        <p:nvSpPr>
          <p:cNvPr id="5" name="Rectangle 5">
            <a:extLst>
              <a:ext uri="{FF2B5EF4-FFF2-40B4-BE49-F238E27FC236}">
                <a16:creationId xmlns:a16="http://schemas.microsoft.com/office/drawing/2014/main" id="{517E94A3-5201-425C-85F9-C5DAEDCA47E1}"/>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6">
            <a:extLst>
              <a:ext uri="{FF2B5EF4-FFF2-40B4-BE49-F238E27FC236}">
                <a16:creationId xmlns:a16="http://schemas.microsoft.com/office/drawing/2014/main" id="{0D57FFD5-1056-4937-BDBD-0D9C36A1EB95}"/>
              </a:ext>
            </a:extLst>
          </p:cNvPr>
          <p:cNvSpPr>
            <a:spLocks noGrp="1" noChangeArrowheads="1"/>
          </p:cNvSpPr>
          <p:nvPr>
            <p:ph type="sldNum" sz="quarter" idx="12"/>
          </p:nvPr>
        </p:nvSpPr>
        <p:spPr>
          <a:ln/>
        </p:spPr>
        <p:txBody>
          <a:bodyPr/>
          <a:lstStyle>
            <a:lvl1pPr>
              <a:defRPr/>
            </a:lvl1pPr>
          </a:lstStyle>
          <a:p>
            <a:fld id="{7BA2AA10-C9F7-46C0-8540-853433F442CF}" type="slidenum">
              <a:rPr lang="el-GR" altLang="en-US"/>
              <a:pPr/>
              <a:t>‹#›</a:t>
            </a:fld>
            <a:endParaRPr lang="el-GR" altLang="en-US"/>
          </a:p>
        </p:txBody>
      </p:sp>
    </p:spTree>
    <p:extLst>
      <p:ext uri="{BB962C8B-B14F-4D97-AF65-F5344CB8AC3E}">
        <p14:creationId xmlns:p14="http://schemas.microsoft.com/office/powerpoint/2010/main" val="595604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a:t>Στυλ κύριου τίτλου</a:t>
            </a:r>
            <a:endParaRPr lang="en-US"/>
          </a:p>
        </p:txBody>
      </p:sp>
      <p:sp>
        <p:nvSpPr>
          <p:cNvPr id="3" name="Θέση κειμένου 2"/>
          <p:cNvSpPr>
            <a:spLocks noGrp="1"/>
          </p:cNvSpPr>
          <p:nvPr>
            <p:ph type="body" sz="half" idx="1"/>
          </p:nvPr>
        </p:nvSpPr>
        <p:spPr>
          <a:xfrm>
            <a:off x="457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p:cNvSpPr>
            <a:spLocks noGrp="1"/>
          </p:cNvSpPr>
          <p:nvPr>
            <p:ph sz="half" idx="2"/>
          </p:nvPr>
        </p:nvSpPr>
        <p:spPr>
          <a:xfrm>
            <a:off x="4648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Rectangle 4">
            <a:extLst>
              <a:ext uri="{FF2B5EF4-FFF2-40B4-BE49-F238E27FC236}">
                <a16:creationId xmlns:a16="http://schemas.microsoft.com/office/drawing/2014/main" id="{AAFF6762-C931-41A9-A872-613FFBF7CCDA}"/>
              </a:ext>
            </a:extLst>
          </p:cNvPr>
          <p:cNvSpPr>
            <a:spLocks noGrp="1" noChangeArrowheads="1"/>
          </p:cNvSpPr>
          <p:nvPr>
            <p:ph type="dt" sz="half" idx="10"/>
          </p:nvPr>
        </p:nvSpPr>
        <p:spPr>
          <a:ln/>
        </p:spPr>
        <p:txBody>
          <a:bodyPr/>
          <a:lstStyle>
            <a:lvl1pPr>
              <a:defRPr/>
            </a:lvl1pPr>
          </a:lstStyle>
          <a:p>
            <a:pPr>
              <a:defRPr/>
            </a:pPr>
            <a:fld id="{AF50BC39-2C93-456B-BA97-D7B05C8A54C7}" type="datetime1">
              <a:rPr lang="en-US" altLang="en-US"/>
              <a:pPr>
                <a:defRPr/>
              </a:pPr>
              <a:t>3/30/2026</a:t>
            </a:fld>
            <a:endParaRPr lang="el-GR" altLang="en-US"/>
          </a:p>
        </p:txBody>
      </p:sp>
      <p:sp>
        <p:nvSpPr>
          <p:cNvPr id="6" name="Rectangle 5">
            <a:extLst>
              <a:ext uri="{FF2B5EF4-FFF2-40B4-BE49-F238E27FC236}">
                <a16:creationId xmlns:a16="http://schemas.microsoft.com/office/drawing/2014/main" id="{54119769-2E74-43F5-8CB8-8217592316F7}"/>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6">
            <a:extLst>
              <a:ext uri="{FF2B5EF4-FFF2-40B4-BE49-F238E27FC236}">
                <a16:creationId xmlns:a16="http://schemas.microsoft.com/office/drawing/2014/main" id="{D4D64369-EC6A-4B28-A399-F8555D770D2D}"/>
              </a:ext>
            </a:extLst>
          </p:cNvPr>
          <p:cNvSpPr>
            <a:spLocks noGrp="1" noChangeArrowheads="1"/>
          </p:cNvSpPr>
          <p:nvPr>
            <p:ph type="sldNum" sz="quarter" idx="12"/>
          </p:nvPr>
        </p:nvSpPr>
        <p:spPr>
          <a:ln/>
        </p:spPr>
        <p:txBody>
          <a:bodyPr/>
          <a:lstStyle>
            <a:lvl1pPr>
              <a:defRPr/>
            </a:lvl1pPr>
          </a:lstStyle>
          <a:p>
            <a:fld id="{B80334A1-D8FE-4978-907D-8CFCE606DFAB}" type="slidenum">
              <a:rPr lang="el-GR" altLang="en-US"/>
              <a:pPr/>
              <a:t>‹#›</a:t>
            </a:fld>
            <a:endParaRPr lang="el-GR" altLang="en-US"/>
          </a:p>
        </p:txBody>
      </p:sp>
    </p:spTree>
    <p:extLst>
      <p:ext uri="{BB962C8B-B14F-4D97-AF65-F5344CB8AC3E}">
        <p14:creationId xmlns:p14="http://schemas.microsoft.com/office/powerpoint/2010/main" val="31876176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Τίτλος, Κείμενο και Clip Art">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p>
            <a:r>
              <a:rPr lang="el-GR"/>
              <a:t>Στυλ κύριου τίτλου</a:t>
            </a:r>
            <a:endParaRPr lang="en-US"/>
          </a:p>
        </p:txBody>
      </p:sp>
      <p:sp>
        <p:nvSpPr>
          <p:cNvPr id="3" name="Θέση κειμένου 2"/>
          <p:cNvSpPr>
            <a:spLocks noGrp="1"/>
          </p:cNvSpPr>
          <p:nvPr>
            <p:ph type="body" sz="half" idx="1"/>
          </p:nvPr>
        </p:nvSpPr>
        <p:spPr>
          <a:xfrm>
            <a:off x="457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Σύμβολο κράτησης θέσης ηλεκτρονικής εικόνας 3"/>
          <p:cNvSpPr>
            <a:spLocks noGrp="1"/>
          </p:cNvSpPr>
          <p:nvPr>
            <p:ph type="clipArt" sz="half" idx="2"/>
          </p:nvPr>
        </p:nvSpPr>
        <p:spPr>
          <a:xfrm>
            <a:off x="4648200" y="1600200"/>
            <a:ext cx="4038600" cy="4525963"/>
          </a:xfrm>
        </p:spPr>
        <p:txBody>
          <a:bodyPr/>
          <a:lstStyle/>
          <a:p>
            <a:pPr lvl="0"/>
            <a:endParaRPr lang="en-US" noProof="0"/>
          </a:p>
        </p:txBody>
      </p:sp>
      <p:sp>
        <p:nvSpPr>
          <p:cNvPr id="5" name="Rectangle 4">
            <a:extLst>
              <a:ext uri="{FF2B5EF4-FFF2-40B4-BE49-F238E27FC236}">
                <a16:creationId xmlns:a16="http://schemas.microsoft.com/office/drawing/2014/main" id="{46E1CD03-8222-4330-B652-8D909A7F1AA5}"/>
              </a:ext>
            </a:extLst>
          </p:cNvPr>
          <p:cNvSpPr>
            <a:spLocks noGrp="1" noChangeArrowheads="1"/>
          </p:cNvSpPr>
          <p:nvPr>
            <p:ph type="dt" sz="half" idx="10"/>
          </p:nvPr>
        </p:nvSpPr>
        <p:spPr>
          <a:ln/>
        </p:spPr>
        <p:txBody>
          <a:bodyPr/>
          <a:lstStyle>
            <a:lvl1pPr>
              <a:defRPr/>
            </a:lvl1pPr>
          </a:lstStyle>
          <a:p>
            <a:pPr>
              <a:defRPr/>
            </a:pPr>
            <a:fld id="{C5DFED79-2874-443D-845C-3A04F85DC205}" type="datetime1">
              <a:rPr lang="en-US" altLang="en-US"/>
              <a:pPr>
                <a:defRPr/>
              </a:pPr>
              <a:t>3/30/2026</a:t>
            </a:fld>
            <a:endParaRPr lang="el-GR" altLang="en-US"/>
          </a:p>
        </p:txBody>
      </p:sp>
      <p:sp>
        <p:nvSpPr>
          <p:cNvPr id="6" name="Rectangle 5">
            <a:extLst>
              <a:ext uri="{FF2B5EF4-FFF2-40B4-BE49-F238E27FC236}">
                <a16:creationId xmlns:a16="http://schemas.microsoft.com/office/drawing/2014/main" id="{FEE79783-2A27-4F1F-A199-4DB9421D69F8}"/>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6">
            <a:extLst>
              <a:ext uri="{FF2B5EF4-FFF2-40B4-BE49-F238E27FC236}">
                <a16:creationId xmlns:a16="http://schemas.microsoft.com/office/drawing/2014/main" id="{0DECC505-916F-4E64-9CA6-74EFE3B8AF2F}"/>
              </a:ext>
            </a:extLst>
          </p:cNvPr>
          <p:cNvSpPr>
            <a:spLocks noGrp="1" noChangeArrowheads="1"/>
          </p:cNvSpPr>
          <p:nvPr>
            <p:ph type="sldNum" sz="quarter" idx="12"/>
          </p:nvPr>
        </p:nvSpPr>
        <p:spPr>
          <a:ln/>
        </p:spPr>
        <p:txBody>
          <a:bodyPr/>
          <a:lstStyle>
            <a:lvl1pPr>
              <a:defRPr/>
            </a:lvl1pPr>
          </a:lstStyle>
          <a:p>
            <a:fld id="{06657CCE-D1C8-47F9-824A-0FE1855CA029}" type="slidenum">
              <a:rPr lang="el-GR" altLang="en-US"/>
              <a:pPr/>
              <a:t>‹#›</a:t>
            </a:fld>
            <a:endParaRPr lang="el-GR" altLang="en-US"/>
          </a:p>
        </p:txBody>
      </p:sp>
    </p:spTree>
    <p:extLst>
      <p:ext uri="{BB962C8B-B14F-4D97-AF65-F5344CB8AC3E}">
        <p14:creationId xmlns:p14="http://schemas.microsoft.com/office/powerpoint/2010/main" val="427993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6000"/>
            </a:lvl1pPr>
          </a:lstStyle>
          <a:p>
            <a:r>
              <a:rPr lang="el-GR"/>
              <a:t>Στυλ κύριου τίτλου</a:t>
            </a:r>
            <a:endParaRPr lang="en-US"/>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Rectangle 68">
            <a:extLst>
              <a:ext uri="{FF2B5EF4-FFF2-40B4-BE49-F238E27FC236}">
                <a16:creationId xmlns:a16="http://schemas.microsoft.com/office/drawing/2014/main" id="{6D95F0E7-A5C0-45D4-8AA8-BF521BE25D3B}"/>
              </a:ext>
            </a:extLst>
          </p:cNvPr>
          <p:cNvSpPr>
            <a:spLocks noGrp="1" noChangeArrowheads="1"/>
          </p:cNvSpPr>
          <p:nvPr>
            <p:ph type="dt" sz="quarter" idx="10"/>
          </p:nvPr>
        </p:nvSpPr>
        <p:spPr>
          <a:ln/>
        </p:spPr>
        <p:txBody>
          <a:bodyPr/>
          <a:lstStyle>
            <a:lvl1pPr>
              <a:defRPr/>
            </a:lvl1pPr>
          </a:lstStyle>
          <a:p>
            <a:pPr>
              <a:defRPr/>
            </a:pPr>
            <a:fld id="{FA85A03E-196A-4AE0-8002-CA9D7B472FC0}" type="datetime1">
              <a:rPr lang="en-US" altLang="en-US"/>
              <a:pPr>
                <a:defRPr/>
              </a:pPr>
              <a:t>3/30/2026</a:t>
            </a:fld>
            <a:endParaRPr lang="en-US" altLang="en-US"/>
          </a:p>
        </p:txBody>
      </p:sp>
      <p:sp>
        <p:nvSpPr>
          <p:cNvPr id="5" name="Rectangle 69">
            <a:extLst>
              <a:ext uri="{FF2B5EF4-FFF2-40B4-BE49-F238E27FC236}">
                <a16:creationId xmlns:a16="http://schemas.microsoft.com/office/drawing/2014/main" id="{988B8FB3-FDFF-46A6-B4AD-0162B251AA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0">
            <a:extLst>
              <a:ext uri="{FF2B5EF4-FFF2-40B4-BE49-F238E27FC236}">
                <a16:creationId xmlns:a16="http://schemas.microsoft.com/office/drawing/2014/main" id="{3311BA96-3DF3-4E57-8B97-A95427AD19AA}"/>
              </a:ext>
            </a:extLst>
          </p:cNvPr>
          <p:cNvSpPr>
            <a:spLocks noGrp="1" noChangeArrowheads="1"/>
          </p:cNvSpPr>
          <p:nvPr>
            <p:ph type="sldNum" sz="quarter" idx="12"/>
          </p:nvPr>
        </p:nvSpPr>
        <p:spPr>
          <a:ln/>
        </p:spPr>
        <p:txBody>
          <a:bodyPr/>
          <a:lstStyle>
            <a:lvl1pPr>
              <a:defRPr/>
            </a:lvl1pPr>
          </a:lstStyle>
          <a:p>
            <a:fld id="{5D02B711-98D7-4E0B-83AF-471EF12653A6}" type="slidenum">
              <a:rPr lang="el-GR" altLang="en-US"/>
              <a:pPr/>
              <a:t>‹#›</a:t>
            </a:fld>
            <a:endParaRPr lang="el-GR" altLang="en-US"/>
          </a:p>
        </p:txBody>
      </p:sp>
    </p:spTree>
    <p:extLst>
      <p:ext uri="{BB962C8B-B14F-4D97-AF65-F5344CB8AC3E}">
        <p14:creationId xmlns:p14="http://schemas.microsoft.com/office/powerpoint/2010/main" val="706852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68">
            <a:extLst>
              <a:ext uri="{FF2B5EF4-FFF2-40B4-BE49-F238E27FC236}">
                <a16:creationId xmlns:a16="http://schemas.microsoft.com/office/drawing/2014/main" id="{D62ED200-A77B-4510-93D8-551A1DB9ED2C}"/>
              </a:ext>
            </a:extLst>
          </p:cNvPr>
          <p:cNvSpPr>
            <a:spLocks noGrp="1" noChangeArrowheads="1"/>
          </p:cNvSpPr>
          <p:nvPr>
            <p:ph type="dt" sz="quarter" idx="10"/>
          </p:nvPr>
        </p:nvSpPr>
        <p:spPr>
          <a:ln/>
        </p:spPr>
        <p:txBody>
          <a:bodyPr/>
          <a:lstStyle>
            <a:lvl1pPr>
              <a:defRPr/>
            </a:lvl1pPr>
          </a:lstStyle>
          <a:p>
            <a:pPr>
              <a:defRPr/>
            </a:pPr>
            <a:fld id="{AF544DAD-925C-426C-874D-206B6267113E}" type="datetime1">
              <a:rPr lang="en-US" altLang="en-US"/>
              <a:pPr>
                <a:defRPr/>
              </a:pPr>
              <a:t>3/30/2026</a:t>
            </a:fld>
            <a:endParaRPr lang="en-US" altLang="en-US"/>
          </a:p>
        </p:txBody>
      </p:sp>
      <p:sp>
        <p:nvSpPr>
          <p:cNvPr id="5" name="Rectangle 69">
            <a:extLst>
              <a:ext uri="{FF2B5EF4-FFF2-40B4-BE49-F238E27FC236}">
                <a16:creationId xmlns:a16="http://schemas.microsoft.com/office/drawing/2014/main" id="{15FE3080-A89B-429D-B51D-83FBBDF1A6C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0">
            <a:extLst>
              <a:ext uri="{FF2B5EF4-FFF2-40B4-BE49-F238E27FC236}">
                <a16:creationId xmlns:a16="http://schemas.microsoft.com/office/drawing/2014/main" id="{0D795B5F-C66F-4817-B958-A95678E54B57}"/>
              </a:ext>
            </a:extLst>
          </p:cNvPr>
          <p:cNvSpPr>
            <a:spLocks noGrp="1" noChangeArrowheads="1"/>
          </p:cNvSpPr>
          <p:nvPr>
            <p:ph type="sldNum" sz="quarter" idx="12"/>
          </p:nvPr>
        </p:nvSpPr>
        <p:spPr>
          <a:ln/>
        </p:spPr>
        <p:txBody>
          <a:bodyPr/>
          <a:lstStyle>
            <a:lvl1pPr>
              <a:defRPr/>
            </a:lvl1pPr>
          </a:lstStyle>
          <a:p>
            <a:fld id="{9F1F2E50-15FA-4828-9D29-7F9130D477EF}" type="slidenum">
              <a:rPr lang="el-GR" altLang="en-US"/>
              <a:pPr/>
              <a:t>‹#›</a:t>
            </a:fld>
            <a:endParaRPr lang="el-GR" altLang="en-US"/>
          </a:p>
        </p:txBody>
      </p:sp>
    </p:spTree>
    <p:extLst>
      <p:ext uri="{BB962C8B-B14F-4D97-AF65-F5344CB8AC3E}">
        <p14:creationId xmlns:p14="http://schemas.microsoft.com/office/powerpoint/2010/main" val="2060825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a:t>Στυλ κύριου τίτλου</a:t>
            </a:r>
            <a:endParaRPr lang="en-US"/>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Rectangle 68">
            <a:extLst>
              <a:ext uri="{FF2B5EF4-FFF2-40B4-BE49-F238E27FC236}">
                <a16:creationId xmlns:a16="http://schemas.microsoft.com/office/drawing/2014/main" id="{C00A305A-DB2A-4CDB-A81F-7B17081EF73C}"/>
              </a:ext>
            </a:extLst>
          </p:cNvPr>
          <p:cNvSpPr>
            <a:spLocks noGrp="1" noChangeArrowheads="1"/>
          </p:cNvSpPr>
          <p:nvPr>
            <p:ph type="dt" sz="quarter" idx="10"/>
          </p:nvPr>
        </p:nvSpPr>
        <p:spPr>
          <a:ln/>
        </p:spPr>
        <p:txBody>
          <a:bodyPr/>
          <a:lstStyle>
            <a:lvl1pPr>
              <a:defRPr/>
            </a:lvl1pPr>
          </a:lstStyle>
          <a:p>
            <a:pPr>
              <a:defRPr/>
            </a:pPr>
            <a:fld id="{49CB6900-B5AE-4EA3-9DA4-B5A10B2AA105}" type="datetime1">
              <a:rPr lang="en-US" altLang="en-US"/>
              <a:pPr>
                <a:defRPr/>
              </a:pPr>
              <a:t>3/30/2026</a:t>
            </a:fld>
            <a:endParaRPr lang="en-US" altLang="en-US"/>
          </a:p>
        </p:txBody>
      </p:sp>
      <p:sp>
        <p:nvSpPr>
          <p:cNvPr id="5" name="Rectangle 69">
            <a:extLst>
              <a:ext uri="{FF2B5EF4-FFF2-40B4-BE49-F238E27FC236}">
                <a16:creationId xmlns:a16="http://schemas.microsoft.com/office/drawing/2014/main" id="{D8602FC3-88C6-460E-A0CA-AE903A6BD9D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0">
            <a:extLst>
              <a:ext uri="{FF2B5EF4-FFF2-40B4-BE49-F238E27FC236}">
                <a16:creationId xmlns:a16="http://schemas.microsoft.com/office/drawing/2014/main" id="{1B6212E5-48C8-4390-B9F5-AEECCA38D10D}"/>
              </a:ext>
            </a:extLst>
          </p:cNvPr>
          <p:cNvSpPr>
            <a:spLocks noGrp="1" noChangeArrowheads="1"/>
          </p:cNvSpPr>
          <p:nvPr>
            <p:ph type="sldNum" sz="quarter" idx="12"/>
          </p:nvPr>
        </p:nvSpPr>
        <p:spPr>
          <a:ln/>
        </p:spPr>
        <p:txBody>
          <a:bodyPr/>
          <a:lstStyle>
            <a:lvl1pPr>
              <a:defRPr/>
            </a:lvl1pPr>
          </a:lstStyle>
          <a:p>
            <a:fld id="{F6BC748B-0304-4A6D-BAB0-E2623B31E4AD}" type="slidenum">
              <a:rPr lang="el-GR" altLang="en-US"/>
              <a:pPr/>
              <a:t>‹#›</a:t>
            </a:fld>
            <a:endParaRPr lang="el-GR" altLang="en-US"/>
          </a:p>
        </p:txBody>
      </p:sp>
    </p:spTree>
    <p:extLst>
      <p:ext uri="{BB962C8B-B14F-4D97-AF65-F5344CB8AC3E}">
        <p14:creationId xmlns:p14="http://schemas.microsoft.com/office/powerpoint/2010/main" val="28741167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sz="half" idx="1"/>
          </p:nvPr>
        </p:nvSpPr>
        <p:spPr>
          <a:xfrm>
            <a:off x="457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p:cNvSpPr>
            <a:spLocks noGrp="1"/>
          </p:cNvSpPr>
          <p:nvPr>
            <p:ph sz="half" idx="2"/>
          </p:nvPr>
        </p:nvSpPr>
        <p:spPr>
          <a:xfrm>
            <a:off x="4648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Rectangle 68">
            <a:extLst>
              <a:ext uri="{FF2B5EF4-FFF2-40B4-BE49-F238E27FC236}">
                <a16:creationId xmlns:a16="http://schemas.microsoft.com/office/drawing/2014/main" id="{1B81AFAD-35A3-411C-B22F-7CA5E1C5CF74}"/>
              </a:ext>
            </a:extLst>
          </p:cNvPr>
          <p:cNvSpPr>
            <a:spLocks noGrp="1" noChangeArrowheads="1"/>
          </p:cNvSpPr>
          <p:nvPr>
            <p:ph type="dt" sz="quarter" idx="10"/>
          </p:nvPr>
        </p:nvSpPr>
        <p:spPr>
          <a:ln/>
        </p:spPr>
        <p:txBody>
          <a:bodyPr/>
          <a:lstStyle>
            <a:lvl1pPr>
              <a:defRPr/>
            </a:lvl1pPr>
          </a:lstStyle>
          <a:p>
            <a:pPr>
              <a:defRPr/>
            </a:pPr>
            <a:fld id="{EA1E9732-D05D-428D-B220-60C453FB163A}" type="datetime1">
              <a:rPr lang="en-US" altLang="en-US"/>
              <a:pPr>
                <a:defRPr/>
              </a:pPr>
              <a:t>3/30/2026</a:t>
            </a:fld>
            <a:endParaRPr lang="en-US" altLang="en-US"/>
          </a:p>
        </p:txBody>
      </p:sp>
      <p:sp>
        <p:nvSpPr>
          <p:cNvPr id="6" name="Rectangle 69">
            <a:extLst>
              <a:ext uri="{FF2B5EF4-FFF2-40B4-BE49-F238E27FC236}">
                <a16:creationId xmlns:a16="http://schemas.microsoft.com/office/drawing/2014/main" id="{CEED5784-DA3A-4F7F-A45D-60B5E017FFB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0">
            <a:extLst>
              <a:ext uri="{FF2B5EF4-FFF2-40B4-BE49-F238E27FC236}">
                <a16:creationId xmlns:a16="http://schemas.microsoft.com/office/drawing/2014/main" id="{F2350E95-B177-45F0-B2DE-B30E0573490D}"/>
              </a:ext>
            </a:extLst>
          </p:cNvPr>
          <p:cNvSpPr>
            <a:spLocks noGrp="1" noChangeArrowheads="1"/>
          </p:cNvSpPr>
          <p:nvPr>
            <p:ph type="sldNum" sz="quarter" idx="12"/>
          </p:nvPr>
        </p:nvSpPr>
        <p:spPr>
          <a:ln/>
        </p:spPr>
        <p:txBody>
          <a:bodyPr/>
          <a:lstStyle>
            <a:lvl1pPr>
              <a:defRPr/>
            </a:lvl1pPr>
          </a:lstStyle>
          <a:p>
            <a:fld id="{E62DBE16-111A-4450-9676-BD55B7112F8B}" type="slidenum">
              <a:rPr lang="el-GR" altLang="en-US"/>
              <a:pPr/>
              <a:t>‹#›</a:t>
            </a:fld>
            <a:endParaRPr lang="el-GR" altLang="en-US"/>
          </a:p>
        </p:txBody>
      </p:sp>
    </p:spTree>
    <p:extLst>
      <p:ext uri="{BB962C8B-B14F-4D97-AF65-F5344CB8AC3E}">
        <p14:creationId xmlns:p14="http://schemas.microsoft.com/office/powerpoint/2010/main" val="16189108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a:t>Στυλ κύριου τίτλου</a:t>
            </a:r>
            <a:endParaRPr lang="en-US"/>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Rectangle 68">
            <a:extLst>
              <a:ext uri="{FF2B5EF4-FFF2-40B4-BE49-F238E27FC236}">
                <a16:creationId xmlns:a16="http://schemas.microsoft.com/office/drawing/2014/main" id="{53E86A83-2878-48C1-B8AF-069E037EBB14}"/>
              </a:ext>
            </a:extLst>
          </p:cNvPr>
          <p:cNvSpPr>
            <a:spLocks noGrp="1" noChangeArrowheads="1"/>
          </p:cNvSpPr>
          <p:nvPr>
            <p:ph type="dt" sz="quarter" idx="10"/>
          </p:nvPr>
        </p:nvSpPr>
        <p:spPr>
          <a:ln/>
        </p:spPr>
        <p:txBody>
          <a:bodyPr/>
          <a:lstStyle>
            <a:lvl1pPr>
              <a:defRPr/>
            </a:lvl1pPr>
          </a:lstStyle>
          <a:p>
            <a:pPr>
              <a:defRPr/>
            </a:pPr>
            <a:fld id="{C90E235A-F775-4F56-8264-ABFDA773E242}" type="datetime1">
              <a:rPr lang="en-US" altLang="en-US"/>
              <a:pPr>
                <a:defRPr/>
              </a:pPr>
              <a:t>3/30/2026</a:t>
            </a:fld>
            <a:endParaRPr lang="en-US" altLang="en-US"/>
          </a:p>
        </p:txBody>
      </p:sp>
      <p:sp>
        <p:nvSpPr>
          <p:cNvPr id="8" name="Rectangle 69">
            <a:extLst>
              <a:ext uri="{FF2B5EF4-FFF2-40B4-BE49-F238E27FC236}">
                <a16:creationId xmlns:a16="http://schemas.microsoft.com/office/drawing/2014/main" id="{59EBE3F0-F74D-46F4-8045-1F5734BA96C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0">
            <a:extLst>
              <a:ext uri="{FF2B5EF4-FFF2-40B4-BE49-F238E27FC236}">
                <a16:creationId xmlns:a16="http://schemas.microsoft.com/office/drawing/2014/main" id="{CAB603FD-EBBA-463C-AC57-91D294CD576E}"/>
              </a:ext>
            </a:extLst>
          </p:cNvPr>
          <p:cNvSpPr>
            <a:spLocks noGrp="1" noChangeArrowheads="1"/>
          </p:cNvSpPr>
          <p:nvPr>
            <p:ph type="sldNum" sz="quarter" idx="12"/>
          </p:nvPr>
        </p:nvSpPr>
        <p:spPr>
          <a:ln/>
        </p:spPr>
        <p:txBody>
          <a:bodyPr/>
          <a:lstStyle>
            <a:lvl1pPr>
              <a:defRPr/>
            </a:lvl1pPr>
          </a:lstStyle>
          <a:p>
            <a:fld id="{430388D3-08DB-45F5-AB09-44AFB823F06D}" type="slidenum">
              <a:rPr lang="el-GR" altLang="en-US"/>
              <a:pPr/>
              <a:t>‹#›</a:t>
            </a:fld>
            <a:endParaRPr lang="el-GR" altLang="en-US"/>
          </a:p>
        </p:txBody>
      </p:sp>
    </p:spTree>
    <p:extLst>
      <p:ext uri="{BB962C8B-B14F-4D97-AF65-F5344CB8AC3E}">
        <p14:creationId xmlns:p14="http://schemas.microsoft.com/office/powerpoint/2010/main" val="4847405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Rectangle 68">
            <a:extLst>
              <a:ext uri="{FF2B5EF4-FFF2-40B4-BE49-F238E27FC236}">
                <a16:creationId xmlns:a16="http://schemas.microsoft.com/office/drawing/2014/main" id="{698AC0BA-C75E-41F0-A56C-DCC0F6A6E822}"/>
              </a:ext>
            </a:extLst>
          </p:cNvPr>
          <p:cNvSpPr>
            <a:spLocks noGrp="1" noChangeArrowheads="1"/>
          </p:cNvSpPr>
          <p:nvPr>
            <p:ph type="dt" sz="quarter" idx="10"/>
          </p:nvPr>
        </p:nvSpPr>
        <p:spPr>
          <a:ln/>
        </p:spPr>
        <p:txBody>
          <a:bodyPr/>
          <a:lstStyle>
            <a:lvl1pPr>
              <a:defRPr/>
            </a:lvl1pPr>
          </a:lstStyle>
          <a:p>
            <a:pPr>
              <a:defRPr/>
            </a:pPr>
            <a:fld id="{3BC0ED02-A742-4954-A98A-D9F790E43115}" type="datetime1">
              <a:rPr lang="en-US" altLang="en-US"/>
              <a:pPr>
                <a:defRPr/>
              </a:pPr>
              <a:t>3/30/2026</a:t>
            </a:fld>
            <a:endParaRPr lang="en-US" altLang="en-US"/>
          </a:p>
        </p:txBody>
      </p:sp>
      <p:sp>
        <p:nvSpPr>
          <p:cNvPr id="4" name="Rectangle 69">
            <a:extLst>
              <a:ext uri="{FF2B5EF4-FFF2-40B4-BE49-F238E27FC236}">
                <a16:creationId xmlns:a16="http://schemas.microsoft.com/office/drawing/2014/main" id="{A4EB29B2-61AF-41AA-8221-A92FB4C73E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0">
            <a:extLst>
              <a:ext uri="{FF2B5EF4-FFF2-40B4-BE49-F238E27FC236}">
                <a16:creationId xmlns:a16="http://schemas.microsoft.com/office/drawing/2014/main" id="{262BA75A-8D99-40A3-8B49-68407382428C}"/>
              </a:ext>
            </a:extLst>
          </p:cNvPr>
          <p:cNvSpPr>
            <a:spLocks noGrp="1" noChangeArrowheads="1"/>
          </p:cNvSpPr>
          <p:nvPr>
            <p:ph type="sldNum" sz="quarter" idx="12"/>
          </p:nvPr>
        </p:nvSpPr>
        <p:spPr>
          <a:ln/>
        </p:spPr>
        <p:txBody>
          <a:bodyPr/>
          <a:lstStyle>
            <a:lvl1pPr>
              <a:defRPr/>
            </a:lvl1pPr>
          </a:lstStyle>
          <a:p>
            <a:fld id="{732B9EB2-0E8B-4780-85B2-EC1375C0ECEA}" type="slidenum">
              <a:rPr lang="el-GR" altLang="en-US"/>
              <a:pPr/>
              <a:t>‹#›</a:t>
            </a:fld>
            <a:endParaRPr lang="el-GR" altLang="en-US"/>
          </a:p>
        </p:txBody>
      </p:sp>
    </p:spTree>
    <p:extLst>
      <p:ext uri="{BB962C8B-B14F-4D97-AF65-F5344CB8AC3E}">
        <p14:creationId xmlns:p14="http://schemas.microsoft.com/office/powerpoint/2010/main" val="211894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4">
            <a:extLst>
              <a:ext uri="{FF2B5EF4-FFF2-40B4-BE49-F238E27FC236}">
                <a16:creationId xmlns:a16="http://schemas.microsoft.com/office/drawing/2014/main" id="{7632E1A9-D373-49D9-B81B-A12FE1CA9E6C}"/>
              </a:ext>
            </a:extLst>
          </p:cNvPr>
          <p:cNvSpPr>
            <a:spLocks noGrp="1" noChangeArrowheads="1"/>
          </p:cNvSpPr>
          <p:nvPr>
            <p:ph type="dt" sz="half" idx="10"/>
          </p:nvPr>
        </p:nvSpPr>
        <p:spPr>
          <a:ln/>
        </p:spPr>
        <p:txBody>
          <a:bodyPr/>
          <a:lstStyle>
            <a:lvl1pPr>
              <a:defRPr/>
            </a:lvl1pPr>
          </a:lstStyle>
          <a:p>
            <a:pPr>
              <a:defRPr/>
            </a:pPr>
            <a:fld id="{10E15C37-BF9D-42FC-870A-0072108F7F79}" type="datetime1">
              <a:rPr lang="en-US" altLang="en-US"/>
              <a:pPr>
                <a:defRPr/>
              </a:pPr>
              <a:t>3/30/2026</a:t>
            </a:fld>
            <a:endParaRPr lang="el-GR" altLang="en-US"/>
          </a:p>
        </p:txBody>
      </p:sp>
      <p:sp>
        <p:nvSpPr>
          <p:cNvPr id="5" name="Rectangle 5">
            <a:extLst>
              <a:ext uri="{FF2B5EF4-FFF2-40B4-BE49-F238E27FC236}">
                <a16:creationId xmlns:a16="http://schemas.microsoft.com/office/drawing/2014/main" id="{3BA9F027-F1C1-4B83-94E2-0AE415F1BC40}"/>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6">
            <a:extLst>
              <a:ext uri="{FF2B5EF4-FFF2-40B4-BE49-F238E27FC236}">
                <a16:creationId xmlns:a16="http://schemas.microsoft.com/office/drawing/2014/main" id="{F4617EE4-2707-46BD-9D78-F466692708DD}"/>
              </a:ext>
            </a:extLst>
          </p:cNvPr>
          <p:cNvSpPr>
            <a:spLocks noGrp="1" noChangeArrowheads="1"/>
          </p:cNvSpPr>
          <p:nvPr>
            <p:ph type="sldNum" sz="quarter" idx="12"/>
          </p:nvPr>
        </p:nvSpPr>
        <p:spPr>
          <a:ln/>
        </p:spPr>
        <p:txBody>
          <a:bodyPr/>
          <a:lstStyle>
            <a:lvl1pPr>
              <a:defRPr/>
            </a:lvl1pPr>
          </a:lstStyle>
          <a:p>
            <a:fld id="{F32135D6-4617-40D8-95E7-97475467550E}" type="slidenum">
              <a:rPr lang="el-GR" altLang="en-US"/>
              <a:pPr/>
              <a:t>‹#›</a:t>
            </a:fld>
            <a:endParaRPr lang="el-GR" altLang="en-US"/>
          </a:p>
        </p:txBody>
      </p:sp>
    </p:spTree>
    <p:extLst>
      <p:ext uri="{BB962C8B-B14F-4D97-AF65-F5344CB8AC3E}">
        <p14:creationId xmlns:p14="http://schemas.microsoft.com/office/powerpoint/2010/main" val="26255482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Rectangle 68">
            <a:extLst>
              <a:ext uri="{FF2B5EF4-FFF2-40B4-BE49-F238E27FC236}">
                <a16:creationId xmlns:a16="http://schemas.microsoft.com/office/drawing/2014/main" id="{039D9584-B36B-4786-891D-7B03C9DE455E}"/>
              </a:ext>
            </a:extLst>
          </p:cNvPr>
          <p:cNvSpPr>
            <a:spLocks noGrp="1" noChangeArrowheads="1"/>
          </p:cNvSpPr>
          <p:nvPr>
            <p:ph type="dt" sz="quarter" idx="10"/>
          </p:nvPr>
        </p:nvSpPr>
        <p:spPr>
          <a:ln/>
        </p:spPr>
        <p:txBody>
          <a:bodyPr/>
          <a:lstStyle>
            <a:lvl1pPr>
              <a:defRPr/>
            </a:lvl1pPr>
          </a:lstStyle>
          <a:p>
            <a:pPr>
              <a:defRPr/>
            </a:pPr>
            <a:fld id="{916988EC-0953-4DE1-8ECE-3F81124BF060}" type="datetime1">
              <a:rPr lang="en-US" altLang="en-US"/>
              <a:pPr>
                <a:defRPr/>
              </a:pPr>
              <a:t>3/30/2026</a:t>
            </a:fld>
            <a:endParaRPr lang="en-US" altLang="en-US"/>
          </a:p>
        </p:txBody>
      </p:sp>
      <p:sp>
        <p:nvSpPr>
          <p:cNvPr id="3" name="Rectangle 69">
            <a:extLst>
              <a:ext uri="{FF2B5EF4-FFF2-40B4-BE49-F238E27FC236}">
                <a16:creationId xmlns:a16="http://schemas.microsoft.com/office/drawing/2014/main" id="{B2632535-7EF0-410F-910B-AB5E24726F8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0">
            <a:extLst>
              <a:ext uri="{FF2B5EF4-FFF2-40B4-BE49-F238E27FC236}">
                <a16:creationId xmlns:a16="http://schemas.microsoft.com/office/drawing/2014/main" id="{5939979A-C82D-4E55-BEC4-66B3AA2121B4}"/>
              </a:ext>
            </a:extLst>
          </p:cNvPr>
          <p:cNvSpPr>
            <a:spLocks noGrp="1" noChangeArrowheads="1"/>
          </p:cNvSpPr>
          <p:nvPr>
            <p:ph type="sldNum" sz="quarter" idx="12"/>
          </p:nvPr>
        </p:nvSpPr>
        <p:spPr>
          <a:ln/>
        </p:spPr>
        <p:txBody>
          <a:bodyPr/>
          <a:lstStyle>
            <a:lvl1pPr>
              <a:defRPr/>
            </a:lvl1pPr>
          </a:lstStyle>
          <a:p>
            <a:fld id="{2E757200-7C81-46A6-9DDA-5668EF5880A9}" type="slidenum">
              <a:rPr lang="el-GR" altLang="en-US"/>
              <a:pPr/>
              <a:t>‹#›</a:t>
            </a:fld>
            <a:endParaRPr lang="el-GR" altLang="en-US"/>
          </a:p>
        </p:txBody>
      </p:sp>
    </p:spTree>
    <p:extLst>
      <p:ext uri="{BB962C8B-B14F-4D97-AF65-F5344CB8AC3E}">
        <p14:creationId xmlns:p14="http://schemas.microsoft.com/office/powerpoint/2010/main" val="12595886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a:t>Στυλ κύριου τίτλου</a:t>
            </a:r>
            <a:endParaRPr lang="en-US"/>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68">
            <a:extLst>
              <a:ext uri="{FF2B5EF4-FFF2-40B4-BE49-F238E27FC236}">
                <a16:creationId xmlns:a16="http://schemas.microsoft.com/office/drawing/2014/main" id="{55F9C82F-2740-455B-A9F3-DB834C3A0F77}"/>
              </a:ext>
            </a:extLst>
          </p:cNvPr>
          <p:cNvSpPr>
            <a:spLocks noGrp="1" noChangeArrowheads="1"/>
          </p:cNvSpPr>
          <p:nvPr>
            <p:ph type="dt" sz="quarter" idx="10"/>
          </p:nvPr>
        </p:nvSpPr>
        <p:spPr>
          <a:ln/>
        </p:spPr>
        <p:txBody>
          <a:bodyPr/>
          <a:lstStyle>
            <a:lvl1pPr>
              <a:defRPr/>
            </a:lvl1pPr>
          </a:lstStyle>
          <a:p>
            <a:pPr>
              <a:defRPr/>
            </a:pPr>
            <a:fld id="{2CE424E5-D8DC-4EFE-B97A-6FA5BCA720BE}" type="datetime1">
              <a:rPr lang="en-US" altLang="en-US"/>
              <a:pPr>
                <a:defRPr/>
              </a:pPr>
              <a:t>3/30/2026</a:t>
            </a:fld>
            <a:endParaRPr lang="en-US" altLang="en-US"/>
          </a:p>
        </p:txBody>
      </p:sp>
      <p:sp>
        <p:nvSpPr>
          <p:cNvPr id="6" name="Rectangle 69">
            <a:extLst>
              <a:ext uri="{FF2B5EF4-FFF2-40B4-BE49-F238E27FC236}">
                <a16:creationId xmlns:a16="http://schemas.microsoft.com/office/drawing/2014/main" id="{D888A1E8-D8B5-4C81-AF74-2A82B7E262F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0">
            <a:extLst>
              <a:ext uri="{FF2B5EF4-FFF2-40B4-BE49-F238E27FC236}">
                <a16:creationId xmlns:a16="http://schemas.microsoft.com/office/drawing/2014/main" id="{74C51BB3-C27A-4BDB-A328-BBE5895975B1}"/>
              </a:ext>
            </a:extLst>
          </p:cNvPr>
          <p:cNvSpPr>
            <a:spLocks noGrp="1" noChangeArrowheads="1"/>
          </p:cNvSpPr>
          <p:nvPr>
            <p:ph type="sldNum" sz="quarter" idx="12"/>
          </p:nvPr>
        </p:nvSpPr>
        <p:spPr>
          <a:ln/>
        </p:spPr>
        <p:txBody>
          <a:bodyPr/>
          <a:lstStyle>
            <a:lvl1pPr>
              <a:defRPr/>
            </a:lvl1pPr>
          </a:lstStyle>
          <a:p>
            <a:fld id="{220CBA31-C0BB-4EC8-A608-9689EFE2D1E2}" type="slidenum">
              <a:rPr lang="el-GR" altLang="en-US"/>
              <a:pPr/>
              <a:t>‹#›</a:t>
            </a:fld>
            <a:endParaRPr lang="el-GR" altLang="en-US"/>
          </a:p>
        </p:txBody>
      </p:sp>
    </p:spTree>
    <p:extLst>
      <p:ext uri="{BB962C8B-B14F-4D97-AF65-F5344CB8AC3E}">
        <p14:creationId xmlns:p14="http://schemas.microsoft.com/office/powerpoint/2010/main" val="3275535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a:t>Στυλ κύριου τίτλου</a:t>
            </a:r>
            <a:endParaRPr lang="en-US"/>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68">
            <a:extLst>
              <a:ext uri="{FF2B5EF4-FFF2-40B4-BE49-F238E27FC236}">
                <a16:creationId xmlns:a16="http://schemas.microsoft.com/office/drawing/2014/main" id="{93072474-2BAE-4377-B8FD-73AF4637598A}"/>
              </a:ext>
            </a:extLst>
          </p:cNvPr>
          <p:cNvSpPr>
            <a:spLocks noGrp="1" noChangeArrowheads="1"/>
          </p:cNvSpPr>
          <p:nvPr>
            <p:ph type="dt" sz="quarter" idx="10"/>
          </p:nvPr>
        </p:nvSpPr>
        <p:spPr>
          <a:ln/>
        </p:spPr>
        <p:txBody>
          <a:bodyPr/>
          <a:lstStyle>
            <a:lvl1pPr>
              <a:defRPr/>
            </a:lvl1pPr>
          </a:lstStyle>
          <a:p>
            <a:pPr>
              <a:defRPr/>
            </a:pPr>
            <a:fld id="{9181BB5F-AED5-4D6C-9823-C4AC6EE9D949}" type="datetime1">
              <a:rPr lang="en-US" altLang="en-US"/>
              <a:pPr>
                <a:defRPr/>
              </a:pPr>
              <a:t>3/30/2026</a:t>
            </a:fld>
            <a:endParaRPr lang="en-US" altLang="en-US"/>
          </a:p>
        </p:txBody>
      </p:sp>
      <p:sp>
        <p:nvSpPr>
          <p:cNvPr id="6" name="Rectangle 69">
            <a:extLst>
              <a:ext uri="{FF2B5EF4-FFF2-40B4-BE49-F238E27FC236}">
                <a16:creationId xmlns:a16="http://schemas.microsoft.com/office/drawing/2014/main" id="{01ABAA43-91A8-46DA-93E5-2D03C88D8FC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0">
            <a:extLst>
              <a:ext uri="{FF2B5EF4-FFF2-40B4-BE49-F238E27FC236}">
                <a16:creationId xmlns:a16="http://schemas.microsoft.com/office/drawing/2014/main" id="{792567D0-21FD-4F17-8A94-6F7B2D61C185}"/>
              </a:ext>
            </a:extLst>
          </p:cNvPr>
          <p:cNvSpPr>
            <a:spLocks noGrp="1" noChangeArrowheads="1"/>
          </p:cNvSpPr>
          <p:nvPr>
            <p:ph type="sldNum" sz="quarter" idx="12"/>
          </p:nvPr>
        </p:nvSpPr>
        <p:spPr>
          <a:ln/>
        </p:spPr>
        <p:txBody>
          <a:bodyPr/>
          <a:lstStyle>
            <a:lvl1pPr>
              <a:defRPr/>
            </a:lvl1pPr>
          </a:lstStyle>
          <a:p>
            <a:fld id="{7FF07B45-3ACE-4A88-8E88-EB160E26E046}" type="slidenum">
              <a:rPr lang="el-GR" altLang="en-US"/>
              <a:pPr/>
              <a:t>‹#›</a:t>
            </a:fld>
            <a:endParaRPr lang="el-GR" altLang="en-US"/>
          </a:p>
        </p:txBody>
      </p:sp>
    </p:spTree>
    <p:extLst>
      <p:ext uri="{BB962C8B-B14F-4D97-AF65-F5344CB8AC3E}">
        <p14:creationId xmlns:p14="http://schemas.microsoft.com/office/powerpoint/2010/main" val="26656528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68">
            <a:extLst>
              <a:ext uri="{FF2B5EF4-FFF2-40B4-BE49-F238E27FC236}">
                <a16:creationId xmlns:a16="http://schemas.microsoft.com/office/drawing/2014/main" id="{075A17D6-4788-4ECB-86C5-D3F1956E8015}"/>
              </a:ext>
            </a:extLst>
          </p:cNvPr>
          <p:cNvSpPr>
            <a:spLocks noGrp="1" noChangeArrowheads="1"/>
          </p:cNvSpPr>
          <p:nvPr>
            <p:ph type="dt" sz="quarter" idx="10"/>
          </p:nvPr>
        </p:nvSpPr>
        <p:spPr>
          <a:ln/>
        </p:spPr>
        <p:txBody>
          <a:bodyPr/>
          <a:lstStyle>
            <a:lvl1pPr>
              <a:defRPr/>
            </a:lvl1pPr>
          </a:lstStyle>
          <a:p>
            <a:pPr>
              <a:defRPr/>
            </a:pPr>
            <a:fld id="{DF37DBD9-20F8-497A-A6D1-CFBA8A7FA108}" type="datetime1">
              <a:rPr lang="en-US" altLang="en-US"/>
              <a:pPr>
                <a:defRPr/>
              </a:pPr>
              <a:t>3/30/2026</a:t>
            </a:fld>
            <a:endParaRPr lang="en-US" altLang="en-US"/>
          </a:p>
        </p:txBody>
      </p:sp>
      <p:sp>
        <p:nvSpPr>
          <p:cNvPr id="5" name="Rectangle 69">
            <a:extLst>
              <a:ext uri="{FF2B5EF4-FFF2-40B4-BE49-F238E27FC236}">
                <a16:creationId xmlns:a16="http://schemas.microsoft.com/office/drawing/2014/main" id="{83D7CDB2-8E0D-4248-9B73-A3DADC069AB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0">
            <a:extLst>
              <a:ext uri="{FF2B5EF4-FFF2-40B4-BE49-F238E27FC236}">
                <a16:creationId xmlns:a16="http://schemas.microsoft.com/office/drawing/2014/main" id="{102F0B18-10E4-4105-BFE9-FE95B830AE2E}"/>
              </a:ext>
            </a:extLst>
          </p:cNvPr>
          <p:cNvSpPr>
            <a:spLocks noGrp="1" noChangeArrowheads="1"/>
          </p:cNvSpPr>
          <p:nvPr>
            <p:ph type="sldNum" sz="quarter" idx="12"/>
          </p:nvPr>
        </p:nvSpPr>
        <p:spPr>
          <a:ln/>
        </p:spPr>
        <p:txBody>
          <a:bodyPr/>
          <a:lstStyle>
            <a:lvl1pPr>
              <a:defRPr/>
            </a:lvl1pPr>
          </a:lstStyle>
          <a:p>
            <a:fld id="{D3AFB2ED-6AC5-4CCA-B90A-04D7F094918F}" type="slidenum">
              <a:rPr lang="el-GR" altLang="en-US"/>
              <a:pPr/>
              <a:t>‹#›</a:t>
            </a:fld>
            <a:endParaRPr lang="el-GR" altLang="en-US"/>
          </a:p>
        </p:txBody>
      </p:sp>
    </p:spTree>
    <p:extLst>
      <p:ext uri="{BB962C8B-B14F-4D97-AF65-F5344CB8AC3E}">
        <p14:creationId xmlns:p14="http://schemas.microsoft.com/office/powerpoint/2010/main" val="2083838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7813"/>
            <a:ext cx="2057400" cy="5848350"/>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457200" y="277813"/>
            <a:ext cx="6019800" cy="5848350"/>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68">
            <a:extLst>
              <a:ext uri="{FF2B5EF4-FFF2-40B4-BE49-F238E27FC236}">
                <a16:creationId xmlns:a16="http://schemas.microsoft.com/office/drawing/2014/main" id="{A35C9FBA-4B46-460B-8609-520B7B4FA222}"/>
              </a:ext>
            </a:extLst>
          </p:cNvPr>
          <p:cNvSpPr>
            <a:spLocks noGrp="1" noChangeArrowheads="1"/>
          </p:cNvSpPr>
          <p:nvPr>
            <p:ph type="dt" sz="quarter" idx="10"/>
          </p:nvPr>
        </p:nvSpPr>
        <p:spPr>
          <a:ln/>
        </p:spPr>
        <p:txBody>
          <a:bodyPr/>
          <a:lstStyle>
            <a:lvl1pPr>
              <a:defRPr/>
            </a:lvl1pPr>
          </a:lstStyle>
          <a:p>
            <a:pPr>
              <a:defRPr/>
            </a:pPr>
            <a:fld id="{101FDD86-C407-4394-A998-BC1B88AEDA99}" type="datetime1">
              <a:rPr lang="en-US" altLang="en-US"/>
              <a:pPr>
                <a:defRPr/>
              </a:pPr>
              <a:t>3/30/2026</a:t>
            </a:fld>
            <a:endParaRPr lang="en-US" altLang="en-US"/>
          </a:p>
        </p:txBody>
      </p:sp>
      <p:sp>
        <p:nvSpPr>
          <p:cNvPr id="5" name="Rectangle 69">
            <a:extLst>
              <a:ext uri="{FF2B5EF4-FFF2-40B4-BE49-F238E27FC236}">
                <a16:creationId xmlns:a16="http://schemas.microsoft.com/office/drawing/2014/main" id="{18E661DE-2F8B-44A9-82A6-FD8B9C223B0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0">
            <a:extLst>
              <a:ext uri="{FF2B5EF4-FFF2-40B4-BE49-F238E27FC236}">
                <a16:creationId xmlns:a16="http://schemas.microsoft.com/office/drawing/2014/main" id="{5CA8C3BD-40AF-4C4E-83FB-C981A291287F}"/>
              </a:ext>
            </a:extLst>
          </p:cNvPr>
          <p:cNvSpPr>
            <a:spLocks noGrp="1" noChangeArrowheads="1"/>
          </p:cNvSpPr>
          <p:nvPr>
            <p:ph type="sldNum" sz="quarter" idx="12"/>
          </p:nvPr>
        </p:nvSpPr>
        <p:spPr>
          <a:ln/>
        </p:spPr>
        <p:txBody>
          <a:bodyPr/>
          <a:lstStyle>
            <a:lvl1pPr>
              <a:defRPr/>
            </a:lvl1pPr>
          </a:lstStyle>
          <a:p>
            <a:fld id="{4F3DB541-C742-4550-B849-9D939BFFD83F}" type="slidenum">
              <a:rPr lang="el-GR" altLang="en-US"/>
              <a:pPr/>
              <a:t>‹#›</a:t>
            </a:fld>
            <a:endParaRPr lang="el-GR" altLang="en-US"/>
          </a:p>
        </p:txBody>
      </p:sp>
    </p:spTree>
    <p:extLst>
      <p:ext uri="{BB962C8B-B14F-4D97-AF65-F5344CB8AC3E}">
        <p14:creationId xmlns:p14="http://schemas.microsoft.com/office/powerpoint/2010/main" val="751465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a:t>Στυλ κύριου τίτλου</a:t>
            </a:r>
            <a:endParaRPr lang="en-US"/>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Rectangle 4">
            <a:extLst>
              <a:ext uri="{FF2B5EF4-FFF2-40B4-BE49-F238E27FC236}">
                <a16:creationId xmlns:a16="http://schemas.microsoft.com/office/drawing/2014/main" id="{CCD9BE3B-9920-4982-9084-BFBAB5F7784A}"/>
              </a:ext>
            </a:extLst>
          </p:cNvPr>
          <p:cNvSpPr>
            <a:spLocks noGrp="1" noChangeArrowheads="1"/>
          </p:cNvSpPr>
          <p:nvPr>
            <p:ph type="dt" sz="half" idx="10"/>
          </p:nvPr>
        </p:nvSpPr>
        <p:spPr>
          <a:ln/>
        </p:spPr>
        <p:txBody>
          <a:bodyPr/>
          <a:lstStyle>
            <a:lvl1pPr>
              <a:defRPr/>
            </a:lvl1pPr>
          </a:lstStyle>
          <a:p>
            <a:pPr>
              <a:defRPr/>
            </a:pPr>
            <a:fld id="{C73748D7-A5BC-4347-9F5D-5007BEE26505}" type="datetime1">
              <a:rPr lang="en-US" altLang="en-US"/>
              <a:pPr>
                <a:defRPr/>
              </a:pPr>
              <a:t>3/30/2026</a:t>
            </a:fld>
            <a:endParaRPr lang="el-GR" altLang="en-US"/>
          </a:p>
        </p:txBody>
      </p:sp>
      <p:sp>
        <p:nvSpPr>
          <p:cNvPr id="5" name="Rectangle 5">
            <a:extLst>
              <a:ext uri="{FF2B5EF4-FFF2-40B4-BE49-F238E27FC236}">
                <a16:creationId xmlns:a16="http://schemas.microsoft.com/office/drawing/2014/main" id="{3F7103A3-47D6-4BED-A149-0C14F8F58BC8}"/>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6" name="Rectangle 6">
            <a:extLst>
              <a:ext uri="{FF2B5EF4-FFF2-40B4-BE49-F238E27FC236}">
                <a16:creationId xmlns:a16="http://schemas.microsoft.com/office/drawing/2014/main" id="{7C798658-DD9E-4B07-9420-9662A07D15FF}"/>
              </a:ext>
            </a:extLst>
          </p:cNvPr>
          <p:cNvSpPr>
            <a:spLocks noGrp="1" noChangeArrowheads="1"/>
          </p:cNvSpPr>
          <p:nvPr>
            <p:ph type="sldNum" sz="quarter" idx="12"/>
          </p:nvPr>
        </p:nvSpPr>
        <p:spPr>
          <a:ln/>
        </p:spPr>
        <p:txBody>
          <a:bodyPr/>
          <a:lstStyle>
            <a:lvl1pPr>
              <a:defRPr/>
            </a:lvl1pPr>
          </a:lstStyle>
          <a:p>
            <a:fld id="{30B525D5-EC91-425E-8F09-3A8D39A0D9C7}" type="slidenum">
              <a:rPr lang="el-GR" altLang="en-US"/>
              <a:pPr/>
              <a:t>‹#›</a:t>
            </a:fld>
            <a:endParaRPr lang="el-GR" altLang="en-US"/>
          </a:p>
        </p:txBody>
      </p:sp>
    </p:spTree>
    <p:extLst>
      <p:ext uri="{BB962C8B-B14F-4D97-AF65-F5344CB8AC3E}">
        <p14:creationId xmlns:p14="http://schemas.microsoft.com/office/powerpoint/2010/main" val="3202418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sz="half" idx="1"/>
          </p:nvPr>
        </p:nvSpPr>
        <p:spPr>
          <a:xfrm>
            <a:off x="457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p:cNvSpPr>
            <a:spLocks noGrp="1"/>
          </p:cNvSpPr>
          <p:nvPr>
            <p:ph sz="half" idx="2"/>
          </p:nvPr>
        </p:nvSpPr>
        <p:spPr>
          <a:xfrm>
            <a:off x="4648200" y="1600200"/>
            <a:ext cx="40386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Rectangle 4">
            <a:extLst>
              <a:ext uri="{FF2B5EF4-FFF2-40B4-BE49-F238E27FC236}">
                <a16:creationId xmlns:a16="http://schemas.microsoft.com/office/drawing/2014/main" id="{27DC7EE6-0797-47F8-A007-038E4787E5F8}"/>
              </a:ext>
            </a:extLst>
          </p:cNvPr>
          <p:cNvSpPr>
            <a:spLocks noGrp="1" noChangeArrowheads="1"/>
          </p:cNvSpPr>
          <p:nvPr>
            <p:ph type="dt" sz="half" idx="10"/>
          </p:nvPr>
        </p:nvSpPr>
        <p:spPr>
          <a:ln/>
        </p:spPr>
        <p:txBody>
          <a:bodyPr/>
          <a:lstStyle>
            <a:lvl1pPr>
              <a:defRPr/>
            </a:lvl1pPr>
          </a:lstStyle>
          <a:p>
            <a:pPr>
              <a:defRPr/>
            </a:pPr>
            <a:fld id="{945DD454-EF4A-4F1C-8005-EF1C5CE1E7E4}" type="datetime1">
              <a:rPr lang="en-US" altLang="en-US"/>
              <a:pPr>
                <a:defRPr/>
              </a:pPr>
              <a:t>3/30/2026</a:t>
            </a:fld>
            <a:endParaRPr lang="el-GR" altLang="en-US"/>
          </a:p>
        </p:txBody>
      </p:sp>
      <p:sp>
        <p:nvSpPr>
          <p:cNvPr id="6" name="Rectangle 5">
            <a:extLst>
              <a:ext uri="{FF2B5EF4-FFF2-40B4-BE49-F238E27FC236}">
                <a16:creationId xmlns:a16="http://schemas.microsoft.com/office/drawing/2014/main" id="{E0EDE7B0-D673-40F6-8A98-2F9A3838CDBB}"/>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6">
            <a:extLst>
              <a:ext uri="{FF2B5EF4-FFF2-40B4-BE49-F238E27FC236}">
                <a16:creationId xmlns:a16="http://schemas.microsoft.com/office/drawing/2014/main" id="{304B0C78-FA9A-4C42-8B8A-6E943BF0A5F4}"/>
              </a:ext>
            </a:extLst>
          </p:cNvPr>
          <p:cNvSpPr>
            <a:spLocks noGrp="1" noChangeArrowheads="1"/>
          </p:cNvSpPr>
          <p:nvPr>
            <p:ph type="sldNum" sz="quarter" idx="12"/>
          </p:nvPr>
        </p:nvSpPr>
        <p:spPr>
          <a:ln/>
        </p:spPr>
        <p:txBody>
          <a:bodyPr/>
          <a:lstStyle>
            <a:lvl1pPr>
              <a:defRPr/>
            </a:lvl1pPr>
          </a:lstStyle>
          <a:p>
            <a:fld id="{0E523900-6541-428A-BB79-AED38CB23E7D}" type="slidenum">
              <a:rPr lang="el-GR" altLang="en-US"/>
              <a:pPr/>
              <a:t>‹#›</a:t>
            </a:fld>
            <a:endParaRPr lang="el-GR" altLang="en-US"/>
          </a:p>
        </p:txBody>
      </p:sp>
    </p:spTree>
    <p:extLst>
      <p:ext uri="{BB962C8B-B14F-4D97-AF65-F5344CB8AC3E}">
        <p14:creationId xmlns:p14="http://schemas.microsoft.com/office/powerpoint/2010/main" val="2073017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a:t>Στυλ κύριου τίτλου</a:t>
            </a:r>
            <a:endParaRPr lang="en-US"/>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Rectangle 4">
            <a:extLst>
              <a:ext uri="{FF2B5EF4-FFF2-40B4-BE49-F238E27FC236}">
                <a16:creationId xmlns:a16="http://schemas.microsoft.com/office/drawing/2014/main" id="{22E02481-1BA4-4C1F-8928-D9278CBDBC87}"/>
              </a:ext>
            </a:extLst>
          </p:cNvPr>
          <p:cNvSpPr>
            <a:spLocks noGrp="1" noChangeArrowheads="1"/>
          </p:cNvSpPr>
          <p:nvPr>
            <p:ph type="dt" sz="half" idx="10"/>
          </p:nvPr>
        </p:nvSpPr>
        <p:spPr>
          <a:ln/>
        </p:spPr>
        <p:txBody>
          <a:bodyPr/>
          <a:lstStyle>
            <a:lvl1pPr>
              <a:defRPr/>
            </a:lvl1pPr>
          </a:lstStyle>
          <a:p>
            <a:pPr>
              <a:defRPr/>
            </a:pPr>
            <a:fld id="{755326CA-1D6A-44F6-BF07-3B4AD4EFD597}" type="datetime1">
              <a:rPr lang="en-US" altLang="en-US"/>
              <a:pPr>
                <a:defRPr/>
              </a:pPr>
              <a:t>3/30/2026</a:t>
            </a:fld>
            <a:endParaRPr lang="el-GR" altLang="en-US"/>
          </a:p>
        </p:txBody>
      </p:sp>
      <p:sp>
        <p:nvSpPr>
          <p:cNvPr id="8" name="Rectangle 5">
            <a:extLst>
              <a:ext uri="{FF2B5EF4-FFF2-40B4-BE49-F238E27FC236}">
                <a16:creationId xmlns:a16="http://schemas.microsoft.com/office/drawing/2014/main" id="{2C45596F-3517-40AB-AEAC-ACAB7F56F10B}"/>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9" name="Rectangle 6">
            <a:extLst>
              <a:ext uri="{FF2B5EF4-FFF2-40B4-BE49-F238E27FC236}">
                <a16:creationId xmlns:a16="http://schemas.microsoft.com/office/drawing/2014/main" id="{5A77F46E-4AF0-4EC1-923E-06E070B7AEC6}"/>
              </a:ext>
            </a:extLst>
          </p:cNvPr>
          <p:cNvSpPr>
            <a:spLocks noGrp="1" noChangeArrowheads="1"/>
          </p:cNvSpPr>
          <p:nvPr>
            <p:ph type="sldNum" sz="quarter" idx="12"/>
          </p:nvPr>
        </p:nvSpPr>
        <p:spPr>
          <a:ln/>
        </p:spPr>
        <p:txBody>
          <a:bodyPr/>
          <a:lstStyle>
            <a:lvl1pPr>
              <a:defRPr/>
            </a:lvl1pPr>
          </a:lstStyle>
          <a:p>
            <a:fld id="{D74BF162-C644-4AE3-8C3F-1B6B49A4C72F}" type="slidenum">
              <a:rPr lang="el-GR" altLang="en-US"/>
              <a:pPr/>
              <a:t>‹#›</a:t>
            </a:fld>
            <a:endParaRPr lang="el-GR" altLang="en-US"/>
          </a:p>
        </p:txBody>
      </p:sp>
    </p:spTree>
    <p:extLst>
      <p:ext uri="{BB962C8B-B14F-4D97-AF65-F5344CB8AC3E}">
        <p14:creationId xmlns:p14="http://schemas.microsoft.com/office/powerpoint/2010/main" val="2480770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Rectangle 4">
            <a:extLst>
              <a:ext uri="{FF2B5EF4-FFF2-40B4-BE49-F238E27FC236}">
                <a16:creationId xmlns:a16="http://schemas.microsoft.com/office/drawing/2014/main" id="{3618C594-0EA6-416E-81CE-3F3C0415A1AC}"/>
              </a:ext>
            </a:extLst>
          </p:cNvPr>
          <p:cNvSpPr>
            <a:spLocks noGrp="1" noChangeArrowheads="1"/>
          </p:cNvSpPr>
          <p:nvPr>
            <p:ph type="dt" sz="half" idx="10"/>
          </p:nvPr>
        </p:nvSpPr>
        <p:spPr>
          <a:ln/>
        </p:spPr>
        <p:txBody>
          <a:bodyPr/>
          <a:lstStyle>
            <a:lvl1pPr>
              <a:defRPr/>
            </a:lvl1pPr>
          </a:lstStyle>
          <a:p>
            <a:pPr>
              <a:defRPr/>
            </a:pPr>
            <a:fld id="{EB1328BA-3417-441C-9970-70C4D546CDE1}" type="datetime1">
              <a:rPr lang="en-US" altLang="en-US"/>
              <a:pPr>
                <a:defRPr/>
              </a:pPr>
              <a:t>3/30/2026</a:t>
            </a:fld>
            <a:endParaRPr lang="el-GR" altLang="en-US"/>
          </a:p>
        </p:txBody>
      </p:sp>
      <p:sp>
        <p:nvSpPr>
          <p:cNvPr id="4" name="Rectangle 5">
            <a:extLst>
              <a:ext uri="{FF2B5EF4-FFF2-40B4-BE49-F238E27FC236}">
                <a16:creationId xmlns:a16="http://schemas.microsoft.com/office/drawing/2014/main" id="{9550A03B-EA09-4190-9086-B5D490148614}"/>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5" name="Rectangle 6">
            <a:extLst>
              <a:ext uri="{FF2B5EF4-FFF2-40B4-BE49-F238E27FC236}">
                <a16:creationId xmlns:a16="http://schemas.microsoft.com/office/drawing/2014/main" id="{AE2F4B1C-1B6D-4279-A074-BE37D2E9C195}"/>
              </a:ext>
            </a:extLst>
          </p:cNvPr>
          <p:cNvSpPr>
            <a:spLocks noGrp="1" noChangeArrowheads="1"/>
          </p:cNvSpPr>
          <p:nvPr>
            <p:ph type="sldNum" sz="quarter" idx="12"/>
          </p:nvPr>
        </p:nvSpPr>
        <p:spPr>
          <a:ln/>
        </p:spPr>
        <p:txBody>
          <a:bodyPr/>
          <a:lstStyle>
            <a:lvl1pPr>
              <a:defRPr/>
            </a:lvl1pPr>
          </a:lstStyle>
          <a:p>
            <a:fld id="{254002A9-55F3-489A-933D-F2AAF23EE311}" type="slidenum">
              <a:rPr lang="el-GR" altLang="en-US"/>
              <a:pPr/>
              <a:t>‹#›</a:t>
            </a:fld>
            <a:endParaRPr lang="el-GR" altLang="en-US"/>
          </a:p>
        </p:txBody>
      </p:sp>
    </p:spTree>
    <p:extLst>
      <p:ext uri="{BB962C8B-B14F-4D97-AF65-F5344CB8AC3E}">
        <p14:creationId xmlns:p14="http://schemas.microsoft.com/office/powerpoint/2010/main" val="322525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3497676-5586-4D65-82CF-E860E9FD320B}"/>
              </a:ext>
            </a:extLst>
          </p:cNvPr>
          <p:cNvSpPr>
            <a:spLocks noGrp="1" noChangeArrowheads="1"/>
          </p:cNvSpPr>
          <p:nvPr>
            <p:ph type="dt" sz="half" idx="10"/>
          </p:nvPr>
        </p:nvSpPr>
        <p:spPr>
          <a:ln/>
        </p:spPr>
        <p:txBody>
          <a:bodyPr/>
          <a:lstStyle>
            <a:lvl1pPr>
              <a:defRPr/>
            </a:lvl1pPr>
          </a:lstStyle>
          <a:p>
            <a:pPr>
              <a:defRPr/>
            </a:pPr>
            <a:fld id="{33C4A3AD-3AAC-4A1A-8E4F-F708C0F1372F}" type="datetime1">
              <a:rPr lang="en-US" altLang="en-US"/>
              <a:pPr>
                <a:defRPr/>
              </a:pPr>
              <a:t>3/30/2026</a:t>
            </a:fld>
            <a:endParaRPr lang="el-GR" altLang="en-US"/>
          </a:p>
        </p:txBody>
      </p:sp>
      <p:sp>
        <p:nvSpPr>
          <p:cNvPr id="3" name="Rectangle 5">
            <a:extLst>
              <a:ext uri="{FF2B5EF4-FFF2-40B4-BE49-F238E27FC236}">
                <a16:creationId xmlns:a16="http://schemas.microsoft.com/office/drawing/2014/main" id="{19488B43-3CC2-4069-9521-B9F21E0611EB}"/>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4" name="Rectangle 6">
            <a:extLst>
              <a:ext uri="{FF2B5EF4-FFF2-40B4-BE49-F238E27FC236}">
                <a16:creationId xmlns:a16="http://schemas.microsoft.com/office/drawing/2014/main" id="{03A0382A-4AEB-4245-8240-8F51CB8B1BD3}"/>
              </a:ext>
            </a:extLst>
          </p:cNvPr>
          <p:cNvSpPr>
            <a:spLocks noGrp="1" noChangeArrowheads="1"/>
          </p:cNvSpPr>
          <p:nvPr>
            <p:ph type="sldNum" sz="quarter" idx="12"/>
          </p:nvPr>
        </p:nvSpPr>
        <p:spPr>
          <a:ln/>
        </p:spPr>
        <p:txBody>
          <a:bodyPr/>
          <a:lstStyle>
            <a:lvl1pPr>
              <a:defRPr/>
            </a:lvl1pPr>
          </a:lstStyle>
          <a:p>
            <a:fld id="{DA4A3A4A-3203-449E-8650-E3F9F5EA6D84}" type="slidenum">
              <a:rPr lang="el-GR" altLang="en-US"/>
              <a:pPr/>
              <a:t>‹#›</a:t>
            </a:fld>
            <a:endParaRPr lang="el-GR" altLang="en-US"/>
          </a:p>
        </p:txBody>
      </p:sp>
    </p:spTree>
    <p:extLst>
      <p:ext uri="{BB962C8B-B14F-4D97-AF65-F5344CB8AC3E}">
        <p14:creationId xmlns:p14="http://schemas.microsoft.com/office/powerpoint/2010/main" val="2358761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a:t>Στυλ κύριου τίτλου</a:t>
            </a:r>
            <a:endParaRPr lang="en-US"/>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4">
            <a:extLst>
              <a:ext uri="{FF2B5EF4-FFF2-40B4-BE49-F238E27FC236}">
                <a16:creationId xmlns:a16="http://schemas.microsoft.com/office/drawing/2014/main" id="{FC9A76EF-EFEB-4398-8A4C-3436B6B63BF8}"/>
              </a:ext>
            </a:extLst>
          </p:cNvPr>
          <p:cNvSpPr>
            <a:spLocks noGrp="1" noChangeArrowheads="1"/>
          </p:cNvSpPr>
          <p:nvPr>
            <p:ph type="dt" sz="half" idx="10"/>
          </p:nvPr>
        </p:nvSpPr>
        <p:spPr>
          <a:ln/>
        </p:spPr>
        <p:txBody>
          <a:bodyPr/>
          <a:lstStyle>
            <a:lvl1pPr>
              <a:defRPr/>
            </a:lvl1pPr>
          </a:lstStyle>
          <a:p>
            <a:pPr>
              <a:defRPr/>
            </a:pPr>
            <a:fld id="{7F8A1B3F-4523-4EA1-95DA-9C5A653235A8}" type="datetime1">
              <a:rPr lang="en-US" altLang="en-US"/>
              <a:pPr>
                <a:defRPr/>
              </a:pPr>
              <a:t>3/30/2026</a:t>
            </a:fld>
            <a:endParaRPr lang="el-GR" altLang="en-US"/>
          </a:p>
        </p:txBody>
      </p:sp>
      <p:sp>
        <p:nvSpPr>
          <p:cNvPr id="6" name="Rectangle 5">
            <a:extLst>
              <a:ext uri="{FF2B5EF4-FFF2-40B4-BE49-F238E27FC236}">
                <a16:creationId xmlns:a16="http://schemas.microsoft.com/office/drawing/2014/main" id="{1344D5BF-6FA1-442F-AF61-1EE867CB8EC6}"/>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6">
            <a:extLst>
              <a:ext uri="{FF2B5EF4-FFF2-40B4-BE49-F238E27FC236}">
                <a16:creationId xmlns:a16="http://schemas.microsoft.com/office/drawing/2014/main" id="{DC32A5EC-617E-4888-8EDE-28E59A70E796}"/>
              </a:ext>
            </a:extLst>
          </p:cNvPr>
          <p:cNvSpPr>
            <a:spLocks noGrp="1" noChangeArrowheads="1"/>
          </p:cNvSpPr>
          <p:nvPr>
            <p:ph type="sldNum" sz="quarter" idx="12"/>
          </p:nvPr>
        </p:nvSpPr>
        <p:spPr>
          <a:ln/>
        </p:spPr>
        <p:txBody>
          <a:bodyPr/>
          <a:lstStyle>
            <a:lvl1pPr>
              <a:defRPr/>
            </a:lvl1pPr>
          </a:lstStyle>
          <a:p>
            <a:fld id="{94F8699E-B678-479F-813A-A13DD83F8C9F}" type="slidenum">
              <a:rPr lang="el-GR" altLang="en-US"/>
              <a:pPr/>
              <a:t>‹#›</a:t>
            </a:fld>
            <a:endParaRPr lang="el-GR" altLang="en-US"/>
          </a:p>
        </p:txBody>
      </p:sp>
    </p:spTree>
    <p:extLst>
      <p:ext uri="{BB962C8B-B14F-4D97-AF65-F5344CB8AC3E}">
        <p14:creationId xmlns:p14="http://schemas.microsoft.com/office/powerpoint/2010/main" val="4171625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a:t>Στυλ κύριου τίτλου</a:t>
            </a:r>
            <a:endParaRPr lang="en-US"/>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4">
            <a:extLst>
              <a:ext uri="{FF2B5EF4-FFF2-40B4-BE49-F238E27FC236}">
                <a16:creationId xmlns:a16="http://schemas.microsoft.com/office/drawing/2014/main" id="{FD8C30F8-5EA6-4148-AB42-D1563F2273EF}"/>
              </a:ext>
            </a:extLst>
          </p:cNvPr>
          <p:cNvSpPr>
            <a:spLocks noGrp="1" noChangeArrowheads="1"/>
          </p:cNvSpPr>
          <p:nvPr>
            <p:ph type="dt" sz="half" idx="10"/>
          </p:nvPr>
        </p:nvSpPr>
        <p:spPr>
          <a:ln/>
        </p:spPr>
        <p:txBody>
          <a:bodyPr/>
          <a:lstStyle>
            <a:lvl1pPr>
              <a:defRPr/>
            </a:lvl1pPr>
          </a:lstStyle>
          <a:p>
            <a:pPr>
              <a:defRPr/>
            </a:pPr>
            <a:fld id="{37A198DB-3376-47F0-81F4-62B73300307E}" type="datetime1">
              <a:rPr lang="en-US" altLang="en-US"/>
              <a:pPr>
                <a:defRPr/>
              </a:pPr>
              <a:t>3/30/2026</a:t>
            </a:fld>
            <a:endParaRPr lang="el-GR" altLang="en-US"/>
          </a:p>
        </p:txBody>
      </p:sp>
      <p:sp>
        <p:nvSpPr>
          <p:cNvPr id="6" name="Rectangle 5">
            <a:extLst>
              <a:ext uri="{FF2B5EF4-FFF2-40B4-BE49-F238E27FC236}">
                <a16:creationId xmlns:a16="http://schemas.microsoft.com/office/drawing/2014/main" id="{47691D86-9266-4A08-8467-3EF4AADB7CFC}"/>
              </a:ext>
            </a:extLst>
          </p:cNvPr>
          <p:cNvSpPr>
            <a:spLocks noGrp="1" noChangeArrowheads="1"/>
          </p:cNvSpPr>
          <p:nvPr>
            <p:ph type="ftr" sz="quarter" idx="11"/>
          </p:nvPr>
        </p:nvSpPr>
        <p:spPr>
          <a:ln/>
        </p:spPr>
        <p:txBody>
          <a:bodyPr/>
          <a:lstStyle>
            <a:lvl1pPr>
              <a:defRPr/>
            </a:lvl1pPr>
          </a:lstStyle>
          <a:p>
            <a:pPr>
              <a:defRPr/>
            </a:pPr>
            <a:endParaRPr lang="el-GR" altLang="en-US"/>
          </a:p>
        </p:txBody>
      </p:sp>
      <p:sp>
        <p:nvSpPr>
          <p:cNvPr id="7" name="Rectangle 6">
            <a:extLst>
              <a:ext uri="{FF2B5EF4-FFF2-40B4-BE49-F238E27FC236}">
                <a16:creationId xmlns:a16="http://schemas.microsoft.com/office/drawing/2014/main" id="{B256C96A-6241-4DA4-8B11-B201924F72F8}"/>
              </a:ext>
            </a:extLst>
          </p:cNvPr>
          <p:cNvSpPr>
            <a:spLocks noGrp="1" noChangeArrowheads="1"/>
          </p:cNvSpPr>
          <p:nvPr>
            <p:ph type="sldNum" sz="quarter" idx="12"/>
          </p:nvPr>
        </p:nvSpPr>
        <p:spPr>
          <a:ln/>
        </p:spPr>
        <p:txBody>
          <a:bodyPr/>
          <a:lstStyle>
            <a:lvl1pPr>
              <a:defRPr/>
            </a:lvl1pPr>
          </a:lstStyle>
          <a:p>
            <a:fld id="{74A19719-7C4E-4B39-9BF7-CA441D68DD50}" type="slidenum">
              <a:rPr lang="el-GR" altLang="en-US"/>
              <a:pPr/>
              <a:t>‹#›</a:t>
            </a:fld>
            <a:endParaRPr lang="el-GR" altLang="en-US"/>
          </a:p>
        </p:txBody>
      </p:sp>
    </p:spTree>
    <p:extLst>
      <p:ext uri="{BB962C8B-B14F-4D97-AF65-F5344CB8AC3E}">
        <p14:creationId xmlns:p14="http://schemas.microsoft.com/office/powerpoint/2010/main" val="656452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B8E1B5A-A012-45E8-9C5D-B0D44BA33E6E}"/>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a:t>Κάντε κλικ για επεξεργασία του τίτλου</a:t>
            </a:r>
          </a:p>
        </p:txBody>
      </p:sp>
      <p:sp>
        <p:nvSpPr>
          <p:cNvPr id="4099" name="Rectangle 3">
            <a:extLst>
              <a:ext uri="{FF2B5EF4-FFF2-40B4-BE49-F238E27FC236}">
                <a16:creationId xmlns:a16="http://schemas.microsoft.com/office/drawing/2014/main" id="{7C9CE267-C4D7-43D3-9925-AF5A1EB01073}"/>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a:t>Κάντε κλικ για να επεξεργαστείτε τα στυλ κειμένου του υποδείγματος</a:t>
            </a:r>
          </a:p>
          <a:p>
            <a:pPr lvl="1"/>
            <a:r>
              <a:rPr lang="el-GR" altLang="en-US"/>
              <a:t>Δεύτερου επιπέδου</a:t>
            </a:r>
          </a:p>
          <a:p>
            <a:pPr lvl="2"/>
            <a:r>
              <a:rPr lang="el-GR" altLang="en-US"/>
              <a:t>Τρίτου επιπέδου</a:t>
            </a:r>
          </a:p>
          <a:p>
            <a:pPr lvl="3"/>
            <a:r>
              <a:rPr lang="el-GR" altLang="en-US"/>
              <a:t>Τέταρτου επιπέδου</a:t>
            </a:r>
          </a:p>
          <a:p>
            <a:pPr lvl="4"/>
            <a:r>
              <a:rPr lang="el-GR" altLang="en-US"/>
              <a:t>Πέμπτου επιπέδου</a:t>
            </a:r>
          </a:p>
        </p:txBody>
      </p:sp>
      <p:sp>
        <p:nvSpPr>
          <p:cNvPr id="66564" name="Rectangle 4">
            <a:extLst>
              <a:ext uri="{FF2B5EF4-FFF2-40B4-BE49-F238E27FC236}">
                <a16:creationId xmlns:a16="http://schemas.microsoft.com/office/drawing/2014/main" id="{AA4124B6-0D64-4839-9F08-FA8B99E539A9}"/>
              </a:ext>
            </a:extLst>
          </p:cNvPr>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mn-cs"/>
              </a:defRPr>
            </a:lvl1pPr>
          </a:lstStyle>
          <a:p>
            <a:pPr>
              <a:defRPr/>
            </a:pPr>
            <a:fld id="{AA925462-30CD-44CF-A6CD-83CC9FEF21E6}" type="datetime1">
              <a:rPr lang="en-US" altLang="en-US"/>
              <a:pPr>
                <a:defRPr/>
              </a:pPr>
              <a:t>3/30/2026</a:t>
            </a:fld>
            <a:endParaRPr lang="el-GR" altLang="en-US"/>
          </a:p>
        </p:txBody>
      </p:sp>
      <p:sp>
        <p:nvSpPr>
          <p:cNvPr id="66565" name="Rectangle 5">
            <a:extLst>
              <a:ext uri="{FF2B5EF4-FFF2-40B4-BE49-F238E27FC236}">
                <a16:creationId xmlns:a16="http://schemas.microsoft.com/office/drawing/2014/main" id="{3A2396E0-6532-4280-96EC-792B7C4FB4DD}"/>
              </a:ext>
            </a:extLst>
          </p:cNvPr>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cs typeface="+mn-cs"/>
              </a:defRPr>
            </a:lvl1pPr>
          </a:lstStyle>
          <a:p>
            <a:pPr>
              <a:defRPr/>
            </a:pPr>
            <a:endParaRPr lang="el-GR" altLang="en-US"/>
          </a:p>
        </p:txBody>
      </p:sp>
      <p:sp>
        <p:nvSpPr>
          <p:cNvPr id="66566" name="Rectangle 6">
            <a:extLst>
              <a:ext uri="{FF2B5EF4-FFF2-40B4-BE49-F238E27FC236}">
                <a16:creationId xmlns:a16="http://schemas.microsoft.com/office/drawing/2014/main" id="{FA5476ED-1620-4BF2-99F2-74610799D806}"/>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49C7371-9F68-4EDF-96D5-1E5AFEA79EF8}" type="slidenum">
              <a:rPr lang="el-GR" altLang="en-US"/>
              <a:pPr/>
              <a:t>‹#›</a:t>
            </a:fld>
            <a:endParaRPr lang="el-GR" alt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B93A4924-0ACC-4BFA-9888-A1C619421F79}"/>
              </a:ext>
            </a:extLst>
          </p:cNvPr>
          <p:cNvGrpSpPr>
            <a:grpSpLocks/>
          </p:cNvGrpSpPr>
          <p:nvPr/>
        </p:nvGrpSpPr>
        <p:grpSpPr bwMode="auto">
          <a:xfrm>
            <a:off x="3175" y="4267200"/>
            <a:ext cx="9140825" cy="2590800"/>
            <a:chOff x="2" y="2688"/>
            <a:chExt cx="5758" cy="1632"/>
          </a:xfrm>
        </p:grpSpPr>
        <p:sp>
          <p:nvSpPr>
            <p:cNvPr id="5128" name="Freeform 3">
              <a:extLst>
                <a:ext uri="{FF2B5EF4-FFF2-40B4-BE49-F238E27FC236}">
                  <a16:creationId xmlns:a16="http://schemas.microsoft.com/office/drawing/2014/main" id="{BA5680ED-2BE6-4658-91FC-81718C521256}"/>
                </a:ext>
              </a:extLst>
            </p:cNvPr>
            <p:cNvSpPr>
              <a:spLocks/>
            </p:cNvSpPr>
            <p:nvPr/>
          </p:nvSpPr>
          <p:spPr bwMode="hidden">
            <a:xfrm>
              <a:off x="2" y="2688"/>
              <a:ext cx="5758" cy="1632"/>
            </a:xfrm>
            <a:custGeom>
              <a:avLst/>
              <a:gdLst>
                <a:gd name="T0" fmla="*/ 5758 w 5740"/>
                <a:gd name="T1" fmla="*/ 1632 h 4316"/>
                <a:gd name="T2" fmla="*/ 0 w 5740"/>
                <a:gd name="T3" fmla="*/ 1632 h 4316"/>
                <a:gd name="T4" fmla="*/ 0 w 5740"/>
                <a:gd name="T5" fmla="*/ 0 h 4316"/>
                <a:gd name="T6" fmla="*/ 5758 w 5740"/>
                <a:gd name="T7" fmla="*/ 0 h 4316"/>
                <a:gd name="T8" fmla="*/ 5758 w 5740"/>
                <a:gd name="T9" fmla="*/ 1632 h 4316"/>
                <a:gd name="T10" fmla="*/ 5758 w 5740"/>
                <a:gd name="T11" fmla="*/ 1632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5129" name="Group 4">
              <a:extLst>
                <a:ext uri="{FF2B5EF4-FFF2-40B4-BE49-F238E27FC236}">
                  <a16:creationId xmlns:a16="http://schemas.microsoft.com/office/drawing/2014/main" id="{A0879CBD-65F7-4F37-982C-8151853B90EC}"/>
                </a:ext>
              </a:extLst>
            </p:cNvPr>
            <p:cNvGrpSpPr>
              <a:grpSpLocks/>
            </p:cNvGrpSpPr>
            <p:nvPr userDrawn="1"/>
          </p:nvGrpSpPr>
          <p:grpSpPr bwMode="auto">
            <a:xfrm>
              <a:off x="3528" y="3715"/>
              <a:ext cx="792" cy="521"/>
              <a:chOff x="3527" y="3715"/>
              <a:chExt cx="792" cy="521"/>
            </a:xfrm>
          </p:grpSpPr>
          <p:sp>
            <p:nvSpPr>
              <p:cNvPr id="125" name="Oval 5">
                <a:extLst>
                  <a:ext uri="{FF2B5EF4-FFF2-40B4-BE49-F238E27FC236}">
                    <a16:creationId xmlns:a16="http://schemas.microsoft.com/office/drawing/2014/main" id="{AEF16176-C67C-4006-AC21-D6CAAAD046E2}"/>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eaLnBrk="1" hangingPunct="1">
                  <a:defRPr/>
                </a:pPr>
                <a:endParaRPr lang="el-GR">
                  <a:latin typeface="Arial" charset="0"/>
                  <a:cs typeface="+mn-cs"/>
                </a:endParaRPr>
              </a:p>
            </p:txBody>
          </p:sp>
          <p:sp>
            <p:nvSpPr>
              <p:cNvPr id="126" name="Oval 6">
                <a:extLst>
                  <a:ext uri="{FF2B5EF4-FFF2-40B4-BE49-F238E27FC236}">
                    <a16:creationId xmlns:a16="http://schemas.microsoft.com/office/drawing/2014/main" id="{23FD892D-224A-4398-9B07-DC88DA937CB1}"/>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27" name="Oval 7">
                <a:extLst>
                  <a:ext uri="{FF2B5EF4-FFF2-40B4-BE49-F238E27FC236}">
                    <a16:creationId xmlns:a16="http://schemas.microsoft.com/office/drawing/2014/main" id="{F8B9EFF7-5E5D-4A86-A970-3ACBFC519E18}"/>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28" name="Oval 8">
                <a:extLst>
                  <a:ext uri="{FF2B5EF4-FFF2-40B4-BE49-F238E27FC236}">
                    <a16:creationId xmlns:a16="http://schemas.microsoft.com/office/drawing/2014/main" id="{00E84518-0D3F-454B-A91A-1DD32085C1B5}"/>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29" name="Oval 9">
                <a:extLst>
                  <a:ext uri="{FF2B5EF4-FFF2-40B4-BE49-F238E27FC236}">
                    <a16:creationId xmlns:a16="http://schemas.microsoft.com/office/drawing/2014/main" id="{6A3025B0-13F3-4022-BAE9-EECB6E9B11F0}"/>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30" name="Freeform 10">
                <a:extLst>
                  <a:ext uri="{FF2B5EF4-FFF2-40B4-BE49-F238E27FC236}">
                    <a16:creationId xmlns:a16="http://schemas.microsoft.com/office/drawing/2014/main" id="{00E0ED47-699C-4275-9779-D399D4AEEFA3}"/>
                  </a:ext>
                </a:extLst>
              </p:cNvPr>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131" name="Freeform 11">
                <a:extLst>
                  <a:ext uri="{FF2B5EF4-FFF2-40B4-BE49-F238E27FC236}">
                    <a16:creationId xmlns:a16="http://schemas.microsoft.com/office/drawing/2014/main" id="{842ECD05-BA48-4F4E-A0DF-BBA19D438BF8}"/>
                  </a:ext>
                </a:extLst>
              </p:cNvPr>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eaLnBrk="1" hangingPunct="1">
                  <a:defRPr/>
                </a:pPr>
                <a:endParaRPr lang="el-GR">
                  <a:latin typeface="Arial" charset="0"/>
                  <a:cs typeface="+mn-cs"/>
                </a:endParaRPr>
              </a:p>
            </p:txBody>
          </p:sp>
          <p:sp>
            <p:nvSpPr>
              <p:cNvPr id="132" name="Freeform 12">
                <a:extLst>
                  <a:ext uri="{FF2B5EF4-FFF2-40B4-BE49-F238E27FC236}">
                    <a16:creationId xmlns:a16="http://schemas.microsoft.com/office/drawing/2014/main" id="{1DA9421E-EF3B-41BA-9EFC-CD29FFD4081B}"/>
                  </a:ext>
                </a:extLst>
              </p:cNvPr>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133" name="Freeform 13">
                <a:extLst>
                  <a:ext uri="{FF2B5EF4-FFF2-40B4-BE49-F238E27FC236}">
                    <a16:creationId xmlns:a16="http://schemas.microsoft.com/office/drawing/2014/main" id="{B4231ECF-7404-4723-9BDB-67974DDBBAC4}"/>
                  </a:ext>
                </a:extLst>
              </p:cNvPr>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eaLnBrk="1" hangingPunct="1">
                  <a:defRPr/>
                </a:pPr>
                <a:endParaRPr lang="el-GR">
                  <a:latin typeface="Arial" charset="0"/>
                  <a:cs typeface="+mn-cs"/>
                </a:endParaRPr>
              </a:p>
            </p:txBody>
          </p:sp>
          <p:sp>
            <p:nvSpPr>
              <p:cNvPr id="134" name="Freeform 14">
                <a:extLst>
                  <a:ext uri="{FF2B5EF4-FFF2-40B4-BE49-F238E27FC236}">
                    <a16:creationId xmlns:a16="http://schemas.microsoft.com/office/drawing/2014/main" id="{E95DB7A0-3717-4169-AA05-FE4703FE4D2C}"/>
                  </a:ext>
                </a:extLst>
              </p:cNvPr>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eaLnBrk="1" hangingPunct="1">
                  <a:defRPr/>
                </a:pPr>
                <a:endParaRPr lang="el-GR">
                  <a:latin typeface="Arial" charset="0"/>
                  <a:cs typeface="+mn-cs"/>
                </a:endParaRPr>
              </a:p>
            </p:txBody>
          </p:sp>
          <p:sp>
            <p:nvSpPr>
              <p:cNvPr id="135" name="Oval 15">
                <a:extLst>
                  <a:ext uri="{FF2B5EF4-FFF2-40B4-BE49-F238E27FC236}">
                    <a16:creationId xmlns:a16="http://schemas.microsoft.com/office/drawing/2014/main" id="{0C59CE11-45F6-4BAC-B2C5-4254D11F8FB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grpSp>
        <p:grpSp>
          <p:nvGrpSpPr>
            <p:cNvPr id="5130" name="Group 16">
              <a:extLst>
                <a:ext uri="{FF2B5EF4-FFF2-40B4-BE49-F238E27FC236}">
                  <a16:creationId xmlns:a16="http://schemas.microsoft.com/office/drawing/2014/main" id="{4572D18F-BE85-4B51-BBA3-70F924A825B3}"/>
                </a:ext>
              </a:extLst>
            </p:cNvPr>
            <p:cNvGrpSpPr>
              <a:grpSpLocks/>
            </p:cNvGrpSpPr>
            <p:nvPr userDrawn="1"/>
          </p:nvGrpSpPr>
          <p:grpSpPr bwMode="auto">
            <a:xfrm>
              <a:off x="1776" y="3631"/>
              <a:ext cx="1626" cy="683"/>
              <a:chOff x="1776" y="3631"/>
              <a:chExt cx="1626" cy="683"/>
            </a:xfrm>
          </p:grpSpPr>
          <p:sp>
            <p:nvSpPr>
              <p:cNvPr id="107" name="Oval 17">
                <a:extLst>
                  <a:ext uri="{FF2B5EF4-FFF2-40B4-BE49-F238E27FC236}">
                    <a16:creationId xmlns:a16="http://schemas.microsoft.com/office/drawing/2014/main" id="{3D193CA1-8DC6-4050-AC16-C260EFF2A2F4}"/>
                  </a:ext>
                </a:extLst>
              </p:cNvPr>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eaLnBrk="1" hangingPunct="1">
                  <a:defRPr/>
                </a:pPr>
                <a:endParaRPr lang="el-GR">
                  <a:latin typeface="Arial" charset="0"/>
                  <a:cs typeface="+mn-cs"/>
                </a:endParaRPr>
              </a:p>
            </p:txBody>
          </p:sp>
          <p:sp>
            <p:nvSpPr>
              <p:cNvPr id="108" name="Oval 18">
                <a:extLst>
                  <a:ext uri="{FF2B5EF4-FFF2-40B4-BE49-F238E27FC236}">
                    <a16:creationId xmlns:a16="http://schemas.microsoft.com/office/drawing/2014/main" id="{E88CA87F-4604-4B2B-A2BE-7E98A5A27EE5}"/>
                  </a:ext>
                </a:extLst>
              </p:cNvPr>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eaLnBrk="1" hangingPunct="1">
                  <a:defRPr/>
                </a:pPr>
                <a:endParaRPr lang="el-GR">
                  <a:latin typeface="Arial" charset="0"/>
                  <a:cs typeface="+mn-cs"/>
                </a:endParaRPr>
              </a:p>
            </p:txBody>
          </p:sp>
          <p:sp>
            <p:nvSpPr>
              <p:cNvPr id="109" name="Oval 19">
                <a:extLst>
                  <a:ext uri="{FF2B5EF4-FFF2-40B4-BE49-F238E27FC236}">
                    <a16:creationId xmlns:a16="http://schemas.microsoft.com/office/drawing/2014/main" id="{F214D7AA-E7E1-4777-8F5F-97C9DDC06C4D}"/>
                  </a:ext>
                </a:extLst>
              </p:cNvPr>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eaLnBrk="1" hangingPunct="1">
                  <a:defRPr/>
                </a:pPr>
                <a:endParaRPr lang="el-GR">
                  <a:latin typeface="Arial" charset="0"/>
                  <a:cs typeface="+mn-cs"/>
                </a:endParaRPr>
              </a:p>
            </p:txBody>
          </p:sp>
          <p:sp>
            <p:nvSpPr>
              <p:cNvPr id="110" name="Oval 20">
                <a:extLst>
                  <a:ext uri="{FF2B5EF4-FFF2-40B4-BE49-F238E27FC236}">
                    <a16:creationId xmlns:a16="http://schemas.microsoft.com/office/drawing/2014/main" id="{FEACDE3C-DA45-44D8-A127-11AB8CBE875D}"/>
                  </a:ext>
                </a:extLst>
              </p:cNvPr>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11" name="Oval 21">
                <a:extLst>
                  <a:ext uri="{FF2B5EF4-FFF2-40B4-BE49-F238E27FC236}">
                    <a16:creationId xmlns:a16="http://schemas.microsoft.com/office/drawing/2014/main" id="{90B0B7CB-2D60-4E41-B3A0-5C476BBC9EF7}"/>
                  </a:ext>
                </a:extLst>
              </p:cNvPr>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12" name="Oval 22">
                <a:extLst>
                  <a:ext uri="{FF2B5EF4-FFF2-40B4-BE49-F238E27FC236}">
                    <a16:creationId xmlns:a16="http://schemas.microsoft.com/office/drawing/2014/main" id="{889E8E42-ADC9-4758-B716-F286615E8160}"/>
                  </a:ext>
                </a:extLst>
              </p:cNvPr>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13" name="Oval 23">
                <a:extLst>
                  <a:ext uri="{FF2B5EF4-FFF2-40B4-BE49-F238E27FC236}">
                    <a16:creationId xmlns:a16="http://schemas.microsoft.com/office/drawing/2014/main" id="{95BC6071-53CA-45D9-9D50-E1F307C5BE39}"/>
                  </a:ext>
                </a:extLst>
              </p:cNvPr>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eaLnBrk="1" hangingPunct="1">
                  <a:defRPr/>
                </a:pPr>
                <a:endParaRPr lang="el-GR">
                  <a:latin typeface="Arial" charset="0"/>
                  <a:cs typeface="+mn-cs"/>
                </a:endParaRPr>
              </a:p>
            </p:txBody>
          </p:sp>
          <p:sp>
            <p:nvSpPr>
              <p:cNvPr id="114" name="Oval 24">
                <a:extLst>
                  <a:ext uri="{FF2B5EF4-FFF2-40B4-BE49-F238E27FC236}">
                    <a16:creationId xmlns:a16="http://schemas.microsoft.com/office/drawing/2014/main" id="{A25C9A44-4E76-49EE-815C-ADDD7C56ADE3}"/>
                  </a:ext>
                </a:extLst>
              </p:cNvPr>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eaLnBrk="1" hangingPunct="1">
                  <a:defRPr/>
                </a:pPr>
                <a:endParaRPr lang="el-GR">
                  <a:latin typeface="Arial" charset="0"/>
                  <a:cs typeface="+mn-cs"/>
                </a:endParaRPr>
              </a:p>
            </p:txBody>
          </p:sp>
          <p:sp>
            <p:nvSpPr>
              <p:cNvPr id="115" name="Freeform 25">
                <a:extLst>
                  <a:ext uri="{FF2B5EF4-FFF2-40B4-BE49-F238E27FC236}">
                    <a16:creationId xmlns:a16="http://schemas.microsoft.com/office/drawing/2014/main" id="{103749D7-65CD-4185-B0D0-B0D179ED53AE}"/>
                  </a:ext>
                </a:extLst>
              </p:cNvPr>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116" name="Freeform 26">
                <a:extLst>
                  <a:ext uri="{FF2B5EF4-FFF2-40B4-BE49-F238E27FC236}">
                    <a16:creationId xmlns:a16="http://schemas.microsoft.com/office/drawing/2014/main" id="{B2A97AFA-7752-471A-BA49-78EA3D2B9F05}"/>
                  </a:ext>
                </a:extLst>
              </p:cNvPr>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eaLnBrk="1" hangingPunct="1">
                  <a:defRPr/>
                </a:pPr>
                <a:endParaRPr lang="el-GR">
                  <a:latin typeface="Arial" charset="0"/>
                  <a:cs typeface="+mn-cs"/>
                </a:endParaRPr>
              </a:p>
            </p:txBody>
          </p:sp>
          <p:sp>
            <p:nvSpPr>
              <p:cNvPr id="117" name="Freeform 27">
                <a:extLst>
                  <a:ext uri="{FF2B5EF4-FFF2-40B4-BE49-F238E27FC236}">
                    <a16:creationId xmlns:a16="http://schemas.microsoft.com/office/drawing/2014/main" id="{D548ABA8-16AA-41C7-9816-1803AF1AE19C}"/>
                  </a:ext>
                </a:extLst>
              </p:cNvPr>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eaLnBrk="1" hangingPunct="1">
                  <a:defRPr/>
                </a:pPr>
                <a:endParaRPr lang="el-GR">
                  <a:latin typeface="Arial" charset="0"/>
                  <a:cs typeface="+mn-cs"/>
                </a:endParaRPr>
              </a:p>
            </p:txBody>
          </p:sp>
          <p:sp>
            <p:nvSpPr>
              <p:cNvPr id="118" name="Freeform 28">
                <a:extLst>
                  <a:ext uri="{FF2B5EF4-FFF2-40B4-BE49-F238E27FC236}">
                    <a16:creationId xmlns:a16="http://schemas.microsoft.com/office/drawing/2014/main" id="{BA2FF76A-856F-4024-A761-D5FC19E34469}"/>
                  </a:ext>
                </a:extLst>
              </p:cNvPr>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5174" name="Freeform 29">
                <a:extLst>
                  <a:ext uri="{FF2B5EF4-FFF2-40B4-BE49-F238E27FC236}">
                    <a16:creationId xmlns:a16="http://schemas.microsoft.com/office/drawing/2014/main" id="{9EF7AAC7-6F0B-4F59-9A5A-026DB75568C4}"/>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175" name="Freeform 30">
                <a:extLst>
                  <a:ext uri="{FF2B5EF4-FFF2-40B4-BE49-F238E27FC236}">
                    <a16:creationId xmlns:a16="http://schemas.microsoft.com/office/drawing/2014/main" id="{E2C20747-6C58-40DB-8BF4-E1CD0845FAFF}"/>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21" name="Freeform 31">
                <a:extLst>
                  <a:ext uri="{FF2B5EF4-FFF2-40B4-BE49-F238E27FC236}">
                    <a16:creationId xmlns:a16="http://schemas.microsoft.com/office/drawing/2014/main" id="{B01A9A82-CD95-455F-B384-613CD7C01E89}"/>
                  </a:ext>
                </a:extLst>
              </p:cNvPr>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122" name="Freeform 32">
                <a:extLst>
                  <a:ext uri="{FF2B5EF4-FFF2-40B4-BE49-F238E27FC236}">
                    <a16:creationId xmlns:a16="http://schemas.microsoft.com/office/drawing/2014/main" id="{D4DDE1E7-C50C-49A9-B1E4-87CA3C44CBAC}"/>
                  </a:ext>
                </a:extLst>
              </p:cNvPr>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123" name="Freeform 33">
                <a:extLst>
                  <a:ext uri="{FF2B5EF4-FFF2-40B4-BE49-F238E27FC236}">
                    <a16:creationId xmlns:a16="http://schemas.microsoft.com/office/drawing/2014/main" id="{FFE7255E-453A-438F-BBF4-1624372A74B5}"/>
                  </a:ext>
                </a:extLst>
              </p:cNvPr>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5179" name="Freeform 34">
                <a:extLst>
                  <a:ext uri="{FF2B5EF4-FFF2-40B4-BE49-F238E27FC236}">
                    <a16:creationId xmlns:a16="http://schemas.microsoft.com/office/drawing/2014/main" id="{3AF86B56-6277-44C4-B059-6C9D12F32DF2}"/>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grpSp>
          <p:nvGrpSpPr>
            <p:cNvPr id="5131" name="Group 35">
              <a:extLst>
                <a:ext uri="{FF2B5EF4-FFF2-40B4-BE49-F238E27FC236}">
                  <a16:creationId xmlns:a16="http://schemas.microsoft.com/office/drawing/2014/main" id="{9D54185C-DD4F-4B00-BA49-A010AC873E80}"/>
                </a:ext>
              </a:extLst>
            </p:cNvPr>
            <p:cNvGrpSpPr>
              <a:grpSpLocks/>
            </p:cNvGrpSpPr>
            <p:nvPr userDrawn="1"/>
          </p:nvGrpSpPr>
          <p:grpSpPr bwMode="auto">
            <a:xfrm>
              <a:off x="4128" y="3360"/>
              <a:ext cx="1351" cy="821"/>
              <a:chOff x="4128" y="3360"/>
              <a:chExt cx="1351" cy="821"/>
            </a:xfrm>
          </p:grpSpPr>
          <p:sp>
            <p:nvSpPr>
              <p:cNvPr id="90" name="Freeform 36">
                <a:extLst>
                  <a:ext uri="{FF2B5EF4-FFF2-40B4-BE49-F238E27FC236}">
                    <a16:creationId xmlns:a16="http://schemas.microsoft.com/office/drawing/2014/main" id="{A271B67B-1669-4822-8159-BB1D6E9DA98B}"/>
                  </a:ext>
                </a:extLst>
              </p:cNvPr>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91" name="Freeform 37">
                <a:extLst>
                  <a:ext uri="{FF2B5EF4-FFF2-40B4-BE49-F238E27FC236}">
                    <a16:creationId xmlns:a16="http://schemas.microsoft.com/office/drawing/2014/main" id="{60423560-7B8B-4973-9107-21B265EDD485}"/>
                  </a:ext>
                </a:extLst>
              </p:cNvPr>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92" name="Freeform 38">
                <a:extLst>
                  <a:ext uri="{FF2B5EF4-FFF2-40B4-BE49-F238E27FC236}">
                    <a16:creationId xmlns:a16="http://schemas.microsoft.com/office/drawing/2014/main" id="{64FA6D92-C130-4671-BB89-118BC89F4EFA}"/>
                  </a:ext>
                </a:extLst>
              </p:cNvPr>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93" name="Freeform 39">
                <a:extLst>
                  <a:ext uri="{FF2B5EF4-FFF2-40B4-BE49-F238E27FC236}">
                    <a16:creationId xmlns:a16="http://schemas.microsoft.com/office/drawing/2014/main" id="{558A2EB5-7817-473F-9613-10372437E345}"/>
                  </a:ext>
                </a:extLst>
              </p:cNvPr>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94" name="Freeform 40">
                <a:extLst>
                  <a:ext uri="{FF2B5EF4-FFF2-40B4-BE49-F238E27FC236}">
                    <a16:creationId xmlns:a16="http://schemas.microsoft.com/office/drawing/2014/main" id="{16C5AFEA-E448-4E2B-A29B-575BC3B7D087}"/>
                  </a:ext>
                </a:extLst>
              </p:cNvPr>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95" name="Freeform 41">
                <a:extLst>
                  <a:ext uri="{FF2B5EF4-FFF2-40B4-BE49-F238E27FC236}">
                    <a16:creationId xmlns:a16="http://schemas.microsoft.com/office/drawing/2014/main" id="{B322E50E-EC94-4ED0-8911-4CDDB1C1856E}"/>
                  </a:ext>
                </a:extLst>
              </p:cNvPr>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96" name="Freeform 42">
                <a:extLst>
                  <a:ext uri="{FF2B5EF4-FFF2-40B4-BE49-F238E27FC236}">
                    <a16:creationId xmlns:a16="http://schemas.microsoft.com/office/drawing/2014/main" id="{4CE3BC2A-9AD2-4B18-94AC-305F65A09D70}"/>
                  </a:ext>
                </a:extLst>
              </p:cNvPr>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5152" name="Freeform 43">
                <a:extLst>
                  <a:ext uri="{FF2B5EF4-FFF2-40B4-BE49-F238E27FC236}">
                    <a16:creationId xmlns:a16="http://schemas.microsoft.com/office/drawing/2014/main" id="{E3D7B79D-09D0-4B61-B065-260D0F502CCC}"/>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8" name="Freeform 44">
                <a:extLst>
                  <a:ext uri="{FF2B5EF4-FFF2-40B4-BE49-F238E27FC236}">
                    <a16:creationId xmlns:a16="http://schemas.microsoft.com/office/drawing/2014/main" id="{3C98485B-0621-4087-975C-CD094628B06F}"/>
                  </a:ext>
                </a:extLst>
              </p:cNvPr>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eaLnBrk="1" hangingPunct="1">
                  <a:defRPr/>
                </a:pPr>
                <a:endParaRPr lang="el-GR">
                  <a:latin typeface="Arial" charset="0"/>
                  <a:cs typeface="+mn-cs"/>
                </a:endParaRPr>
              </a:p>
            </p:txBody>
          </p:sp>
          <p:sp>
            <p:nvSpPr>
              <p:cNvPr id="99" name="Freeform 45">
                <a:extLst>
                  <a:ext uri="{FF2B5EF4-FFF2-40B4-BE49-F238E27FC236}">
                    <a16:creationId xmlns:a16="http://schemas.microsoft.com/office/drawing/2014/main" id="{6D557FA8-2988-4E65-BD04-A1A17C241EEE}"/>
                  </a:ext>
                </a:extLst>
              </p:cNvPr>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100" name="Freeform 46">
                <a:extLst>
                  <a:ext uri="{FF2B5EF4-FFF2-40B4-BE49-F238E27FC236}">
                    <a16:creationId xmlns:a16="http://schemas.microsoft.com/office/drawing/2014/main" id="{A0CD3235-407F-4872-A111-67E4B9DEE60C}"/>
                  </a:ext>
                </a:extLst>
              </p:cNvPr>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eaLnBrk="1" hangingPunct="1">
                  <a:defRPr/>
                </a:pPr>
                <a:endParaRPr lang="el-GR">
                  <a:latin typeface="Arial" charset="0"/>
                  <a:cs typeface="+mn-cs"/>
                </a:endParaRPr>
              </a:p>
            </p:txBody>
          </p:sp>
          <p:sp>
            <p:nvSpPr>
              <p:cNvPr id="101" name="Oval 47">
                <a:extLst>
                  <a:ext uri="{FF2B5EF4-FFF2-40B4-BE49-F238E27FC236}">
                    <a16:creationId xmlns:a16="http://schemas.microsoft.com/office/drawing/2014/main" id="{83EBB53B-E8B0-44CF-84AE-A666B124B161}"/>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eaLnBrk="1" hangingPunct="1">
                  <a:defRPr/>
                </a:pPr>
                <a:endParaRPr lang="el-GR">
                  <a:latin typeface="Arial" charset="0"/>
                  <a:cs typeface="+mn-cs"/>
                </a:endParaRPr>
              </a:p>
            </p:txBody>
          </p:sp>
          <p:sp>
            <p:nvSpPr>
              <p:cNvPr id="102" name="Oval 48">
                <a:extLst>
                  <a:ext uri="{FF2B5EF4-FFF2-40B4-BE49-F238E27FC236}">
                    <a16:creationId xmlns:a16="http://schemas.microsoft.com/office/drawing/2014/main" id="{5F9D08C9-97C3-4B8C-B7A6-6AF65C55405A}"/>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03" name="Oval 49">
                <a:extLst>
                  <a:ext uri="{FF2B5EF4-FFF2-40B4-BE49-F238E27FC236}">
                    <a16:creationId xmlns:a16="http://schemas.microsoft.com/office/drawing/2014/main" id="{430E5ED7-72E6-4561-930B-659B16C14C5A}"/>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04" name="Oval 50">
                <a:extLst>
                  <a:ext uri="{FF2B5EF4-FFF2-40B4-BE49-F238E27FC236}">
                    <a16:creationId xmlns:a16="http://schemas.microsoft.com/office/drawing/2014/main" id="{A96F991D-C13F-4E44-927D-4CEE6DFBDE7B}"/>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05" name="Oval 51">
                <a:extLst>
                  <a:ext uri="{FF2B5EF4-FFF2-40B4-BE49-F238E27FC236}">
                    <a16:creationId xmlns:a16="http://schemas.microsoft.com/office/drawing/2014/main" id="{8BE601A2-5A5C-4A5E-BB53-F78274B8C9E1}"/>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eaLnBrk="1" hangingPunct="1">
                  <a:defRPr/>
                </a:pPr>
                <a:endParaRPr lang="el-GR">
                  <a:latin typeface="Arial" charset="0"/>
                  <a:cs typeface="+mn-cs"/>
                </a:endParaRPr>
              </a:p>
            </p:txBody>
          </p:sp>
          <p:sp>
            <p:nvSpPr>
              <p:cNvPr id="106" name="Oval 52">
                <a:extLst>
                  <a:ext uri="{FF2B5EF4-FFF2-40B4-BE49-F238E27FC236}">
                    <a16:creationId xmlns:a16="http://schemas.microsoft.com/office/drawing/2014/main" id="{2529011B-2A6A-4ED5-9724-4144FBF20FBC}"/>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eaLnBrk="1" hangingPunct="1">
                  <a:defRPr/>
                </a:pPr>
                <a:endParaRPr lang="el-GR">
                  <a:latin typeface="Arial" charset="0"/>
                  <a:cs typeface="+mn-cs"/>
                </a:endParaRPr>
              </a:p>
            </p:txBody>
          </p:sp>
        </p:grpSp>
        <p:grpSp>
          <p:nvGrpSpPr>
            <p:cNvPr id="5132" name="Group 53">
              <a:extLst>
                <a:ext uri="{FF2B5EF4-FFF2-40B4-BE49-F238E27FC236}">
                  <a16:creationId xmlns:a16="http://schemas.microsoft.com/office/drawing/2014/main" id="{E812A1D4-37E2-4F23-BE98-FD222C7B6221}"/>
                </a:ext>
              </a:extLst>
            </p:cNvPr>
            <p:cNvGrpSpPr>
              <a:grpSpLocks/>
            </p:cNvGrpSpPr>
            <p:nvPr userDrawn="1"/>
          </p:nvGrpSpPr>
          <p:grpSpPr bwMode="auto">
            <a:xfrm>
              <a:off x="5280" y="3024"/>
              <a:ext cx="425" cy="258"/>
              <a:chOff x="5280" y="3024"/>
              <a:chExt cx="425" cy="258"/>
            </a:xfrm>
          </p:grpSpPr>
          <p:sp>
            <p:nvSpPr>
              <p:cNvPr id="5133" name="Freeform 54">
                <a:extLst>
                  <a:ext uri="{FF2B5EF4-FFF2-40B4-BE49-F238E27FC236}">
                    <a16:creationId xmlns:a16="http://schemas.microsoft.com/office/drawing/2014/main" id="{B5CE8647-04E6-4D9C-B06A-68425EF9FD20}"/>
                  </a:ext>
                </a:extLst>
              </p:cNvPr>
              <p:cNvSpPr>
                <a:spLocks/>
              </p:cNvSpPr>
              <p:nvPr/>
            </p:nvSpPr>
            <p:spPr bwMode="hidden">
              <a:xfrm>
                <a:off x="5280" y="3186"/>
                <a:ext cx="383" cy="96"/>
              </a:xfrm>
              <a:custGeom>
                <a:avLst/>
                <a:gdLst>
                  <a:gd name="T0" fmla="*/ 210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0 w 382"/>
                  <a:gd name="T19" fmla="*/ 96 h 96"/>
                  <a:gd name="T20" fmla="*/ 264 w 382"/>
                  <a:gd name="T21" fmla="*/ 90 h 96"/>
                  <a:gd name="T22" fmla="*/ 312 w 382"/>
                  <a:gd name="T23" fmla="*/ 84 h 96"/>
                  <a:gd name="T24" fmla="*/ 353 w 382"/>
                  <a:gd name="T25" fmla="*/ 66 h 96"/>
                  <a:gd name="T26" fmla="*/ 383 w 382"/>
                  <a:gd name="T27" fmla="*/ 42 h 96"/>
                  <a:gd name="T28" fmla="*/ 377 w 382"/>
                  <a:gd name="T29" fmla="*/ 42 h 96"/>
                  <a:gd name="T30" fmla="*/ 347 w 382"/>
                  <a:gd name="T31" fmla="*/ 66 h 96"/>
                  <a:gd name="T32" fmla="*/ 306 w 382"/>
                  <a:gd name="T33" fmla="*/ 78 h 96"/>
                  <a:gd name="T34" fmla="*/ 264 w 382"/>
                  <a:gd name="T35" fmla="*/ 90 h 96"/>
                  <a:gd name="T36" fmla="*/ 210 w 382"/>
                  <a:gd name="T37" fmla="*/ 96 h 96"/>
                  <a:gd name="T38" fmla="*/ 210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134" name="Freeform 55">
                <a:extLst>
                  <a:ext uri="{FF2B5EF4-FFF2-40B4-BE49-F238E27FC236}">
                    <a16:creationId xmlns:a16="http://schemas.microsoft.com/office/drawing/2014/main" id="{7B2922C2-DD24-48CD-B936-ECD209F67FA6}"/>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135" name="Freeform 56">
                <a:extLst>
                  <a:ext uri="{FF2B5EF4-FFF2-40B4-BE49-F238E27FC236}">
                    <a16:creationId xmlns:a16="http://schemas.microsoft.com/office/drawing/2014/main" id="{6B6D1CDD-4AE6-464D-93D1-A299B2BC62B6}"/>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136" name="Freeform 57">
                <a:extLst>
                  <a:ext uri="{FF2B5EF4-FFF2-40B4-BE49-F238E27FC236}">
                    <a16:creationId xmlns:a16="http://schemas.microsoft.com/office/drawing/2014/main" id="{27A40560-F82D-4722-A275-45EE21D8AA37}"/>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137" name="Freeform 58">
                <a:extLst>
                  <a:ext uri="{FF2B5EF4-FFF2-40B4-BE49-F238E27FC236}">
                    <a16:creationId xmlns:a16="http://schemas.microsoft.com/office/drawing/2014/main" id="{3DFA976A-B69C-4FFC-92BB-FC91127E8D43}"/>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138" name="Freeform 59">
                <a:extLst>
                  <a:ext uri="{FF2B5EF4-FFF2-40B4-BE49-F238E27FC236}">
                    <a16:creationId xmlns:a16="http://schemas.microsoft.com/office/drawing/2014/main" id="{E01FF98B-657C-4621-B01A-D4008F81D9BF}"/>
                  </a:ext>
                </a:extLst>
              </p:cNvPr>
              <p:cNvSpPr>
                <a:spLocks/>
              </p:cNvSpPr>
              <p:nvPr/>
            </p:nvSpPr>
            <p:spPr bwMode="hidden">
              <a:xfrm>
                <a:off x="5489" y="3042"/>
                <a:ext cx="186" cy="210"/>
              </a:xfrm>
              <a:custGeom>
                <a:avLst/>
                <a:gdLst>
                  <a:gd name="T0" fmla="*/ 0 w 185"/>
                  <a:gd name="T1" fmla="*/ 6 h 210"/>
                  <a:gd name="T2" fmla="*/ 66 w 185"/>
                  <a:gd name="T3" fmla="*/ 12 h 210"/>
                  <a:gd name="T4" fmla="*/ 120 w 185"/>
                  <a:gd name="T5" fmla="*/ 36 h 210"/>
                  <a:gd name="T6" fmla="*/ 156 w 185"/>
                  <a:gd name="T7" fmla="*/ 72 h 210"/>
                  <a:gd name="T8" fmla="*/ 162 w 185"/>
                  <a:gd name="T9" fmla="*/ 90 h 210"/>
                  <a:gd name="T10" fmla="*/ 168 w 185"/>
                  <a:gd name="T11" fmla="*/ 114 h 210"/>
                  <a:gd name="T12" fmla="*/ 162 w 185"/>
                  <a:gd name="T13" fmla="*/ 138 h 210"/>
                  <a:gd name="T14" fmla="*/ 150 w 185"/>
                  <a:gd name="T15" fmla="*/ 162 h 210"/>
                  <a:gd name="T16" fmla="*/ 120 w 185"/>
                  <a:gd name="T17" fmla="*/ 180 h 210"/>
                  <a:gd name="T18" fmla="*/ 90 w 185"/>
                  <a:gd name="T19" fmla="*/ 198 h 210"/>
                  <a:gd name="T20" fmla="*/ 97 w 185"/>
                  <a:gd name="T21" fmla="*/ 210 h 210"/>
                  <a:gd name="T22" fmla="*/ 132 w 185"/>
                  <a:gd name="T23" fmla="*/ 192 h 210"/>
                  <a:gd name="T24" fmla="*/ 162 w 185"/>
                  <a:gd name="T25" fmla="*/ 168 h 210"/>
                  <a:gd name="T26" fmla="*/ 180 w 185"/>
                  <a:gd name="T27" fmla="*/ 144 h 210"/>
                  <a:gd name="T28" fmla="*/ 186 w 185"/>
                  <a:gd name="T29" fmla="*/ 114 h 210"/>
                  <a:gd name="T30" fmla="*/ 180 w 185"/>
                  <a:gd name="T31" fmla="*/ 90 h 210"/>
                  <a:gd name="T32" fmla="*/ 174 w 185"/>
                  <a:gd name="T33" fmla="*/ 66 h 210"/>
                  <a:gd name="T34" fmla="*/ 156 w 185"/>
                  <a:gd name="T35" fmla="*/ 48 h 210"/>
                  <a:gd name="T36" fmla="*/ 132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139" name="Freeform 60">
                <a:extLst>
                  <a:ext uri="{FF2B5EF4-FFF2-40B4-BE49-F238E27FC236}">
                    <a16:creationId xmlns:a16="http://schemas.microsoft.com/office/drawing/2014/main" id="{F409A512-B57D-4158-B5FA-C353D5C3DD1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5140" name="Group 61">
                <a:extLst>
                  <a:ext uri="{FF2B5EF4-FFF2-40B4-BE49-F238E27FC236}">
                    <a16:creationId xmlns:a16="http://schemas.microsoft.com/office/drawing/2014/main" id="{4FEB5A1C-9C43-40A3-86C9-55AA55B95492}"/>
                  </a:ext>
                </a:extLst>
              </p:cNvPr>
              <p:cNvGrpSpPr>
                <a:grpSpLocks/>
              </p:cNvGrpSpPr>
              <p:nvPr/>
            </p:nvGrpSpPr>
            <p:grpSpPr bwMode="auto">
              <a:xfrm>
                <a:off x="5381" y="3085"/>
                <a:ext cx="227" cy="132"/>
                <a:chOff x="5381" y="3085"/>
                <a:chExt cx="227" cy="132"/>
              </a:xfrm>
            </p:grpSpPr>
            <p:sp>
              <p:nvSpPr>
                <p:cNvPr id="5141" name="Oval 62">
                  <a:extLst>
                    <a:ext uri="{FF2B5EF4-FFF2-40B4-BE49-F238E27FC236}">
                      <a16:creationId xmlns:a16="http://schemas.microsoft.com/office/drawing/2014/main" id="{8B012797-6161-471C-A21B-CD4A5FBC0D78}"/>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5142" name="Oval 63">
                  <a:extLst>
                    <a:ext uri="{FF2B5EF4-FFF2-40B4-BE49-F238E27FC236}">
                      <a16:creationId xmlns:a16="http://schemas.microsoft.com/office/drawing/2014/main" id="{D3AD4CEE-DA95-4D0D-9835-64DB2292A485}"/>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5143" name="Oval 64">
                  <a:extLst>
                    <a:ext uri="{FF2B5EF4-FFF2-40B4-BE49-F238E27FC236}">
                      <a16:creationId xmlns:a16="http://schemas.microsoft.com/office/drawing/2014/main" id="{CE0F5D4F-0010-42A8-9065-B0134430E31B}"/>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5144" name="Oval 65">
                  <a:extLst>
                    <a:ext uri="{FF2B5EF4-FFF2-40B4-BE49-F238E27FC236}">
                      <a16:creationId xmlns:a16="http://schemas.microsoft.com/office/drawing/2014/main" id="{47F73408-E269-486E-A574-475CFCEA5F63}"/>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grpSp>
        </p:grpSp>
      </p:grpSp>
      <p:sp>
        <p:nvSpPr>
          <p:cNvPr id="5123" name="Rectangle 67">
            <a:extLst>
              <a:ext uri="{FF2B5EF4-FFF2-40B4-BE49-F238E27FC236}">
                <a16:creationId xmlns:a16="http://schemas.microsoft.com/office/drawing/2014/main" id="{3B7C462D-0159-4CDB-8614-EAE71AC9B4E7}"/>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1" compatLnSpc="1">
            <a:prstTxWarp prst="textNoShape">
              <a:avLst/>
            </a:prstTxWarp>
          </a:bodyPr>
          <a:lstStyle/>
          <a:p>
            <a:pPr lvl="0"/>
            <a:r>
              <a:rPr lang="el-GR" altLang="el-GR"/>
              <a:t>Κάντε κλικ για επεξεργασία του τίτλου</a:t>
            </a:r>
          </a:p>
        </p:txBody>
      </p:sp>
      <p:sp>
        <p:nvSpPr>
          <p:cNvPr id="5124" name="Rectangle 68">
            <a:extLst>
              <a:ext uri="{FF2B5EF4-FFF2-40B4-BE49-F238E27FC236}">
                <a16:creationId xmlns:a16="http://schemas.microsoft.com/office/drawing/2014/main" id="{29713635-16B3-484F-9D6B-104C6BB1555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136" name="Rectangle 68">
            <a:extLst>
              <a:ext uri="{FF2B5EF4-FFF2-40B4-BE49-F238E27FC236}">
                <a16:creationId xmlns:a16="http://schemas.microsoft.com/office/drawing/2014/main" id="{BD292E9B-7ED8-4EC0-98CB-F1F12D045565}"/>
              </a:ext>
            </a:extLst>
          </p:cNvPr>
          <p:cNvSpPr>
            <a:spLocks noGrp="1" noChangeArrowheads="1"/>
          </p:cNvSpPr>
          <p:nvPr>
            <p:ph type="dt" sz="quarter" idx="2"/>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panose="020B0604020202020204" pitchFamily="34" charset="0"/>
                <a:cs typeface="+mn-cs"/>
              </a:defRPr>
            </a:lvl1pPr>
          </a:lstStyle>
          <a:p>
            <a:pPr>
              <a:defRPr/>
            </a:pPr>
            <a:fld id="{C642BAC3-892A-4353-83B5-F899E0A56B30}" type="datetime1">
              <a:rPr lang="en-US" altLang="en-US"/>
              <a:pPr>
                <a:defRPr/>
              </a:pPr>
              <a:t>3/30/2026</a:t>
            </a:fld>
            <a:endParaRPr lang="en-US" altLang="en-US"/>
          </a:p>
        </p:txBody>
      </p:sp>
      <p:sp>
        <p:nvSpPr>
          <p:cNvPr id="137" name="Rectangle 69">
            <a:extLst>
              <a:ext uri="{FF2B5EF4-FFF2-40B4-BE49-F238E27FC236}">
                <a16:creationId xmlns:a16="http://schemas.microsoft.com/office/drawing/2014/main" id="{5C12158E-BD73-4BFB-8A13-10CE321499C5}"/>
              </a:ext>
            </a:extLst>
          </p:cNvPr>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panose="020B0604020202020204" pitchFamily="34" charset="0"/>
                <a:cs typeface="+mn-cs"/>
              </a:defRPr>
            </a:lvl1pPr>
          </a:lstStyle>
          <a:p>
            <a:pPr>
              <a:defRPr/>
            </a:pPr>
            <a:endParaRPr lang="en-US" altLang="en-US"/>
          </a:p>
        </p:txBody>
      </p:sp>
      <p:sp>
        <p:nvSpPr>
          <p:cNvPr id="138" name="Rectangle 70">
            <a:extLst>
              <a:ext uri="{FF2B5EF4-FFF2-40B4-BE49-F238E27FC236}">
                <a16:creationId xmlns:a16="http://schemas.microsoft.com/office/drawing/2014/main" id="{2F6C526A-2B5D-4ACA-BAFD-C60DF53557B8}"/>
              </a:ext>
            </a:extLst>
          </p:cNvPr>
          <p:cNvSpPr>
            <a:spLocks noGrp="1" noChangeArrowheads="1"/>
          </p:cNvSpPr>
          <p:nvPr>
            <p:ph type="sldNum" sz="quarter" idx="4"/>
          </p:nvPr>
        </p:nvSpPr>
        <p:spPr bwMode="auto">
          <a:xfrm>
            <a:off x="6553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ABE5F5C4-AF1D-421B-A286-9BABC8B0D4F7}" type="slidenum">
              <a:rPr lang="el-GR" altLang="en-US"/>
              <a:pPr/>
              <a:t>‹#›</a:t>
            </a:fld>
            <a:endParaRPr lang="el-GR" altLang="en-US"/>
          </a:p>
        </p:txBody>
      </p:sp>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eaLnBrk="0" fontAlgn="base" hangingPunct="0">
        <a:spcBef>
          <a:spcPct val="0"/>
        </a:spcBef>
        <a:spcAft>
          <a:spcPct val="0"/>
        </a:spcAft>
        <a:defRPr sz="4400">
          <a:solidFill>
            <a:schemeClr val="tx2"/>
          </a:solidFill>
          <a:latin typeface="Arial" panose="020B0604020202020204" pitchFamily="34" charset="0"/>
        </a:defRPr>
      </a:lvl6pPr>
      <a:lvl7pPr marL="914400" algn="ctr" rtl="0" eaLnBrk="0" fontAlgn="base" hangingPunct="0">
        <a:spcBef>
          <a:spcPct val="0"/>
        </a:spcBef>
        <a:spcAft>
          <a:spcPct val="0"/>
        </a:spcAft>
        <a:defRPr sz="4400">
          <a:solidFill>
            <a:schemeClr val="tx2"/>
          </a:solidFill>
          <a:latin typeface="Arial" panose="020B0604020202020204" pitchFamily="34" charset="0"/>
        </a:defRPr>
      </a:lvl7pPr>
      <a:lvl8pPr marL="1371600" algn="ctr" rtl="0" eaLnBrk="0" fontAlgn="base" hangingPunct="0">
        <a:spcBef>
          <a:spcPct val="0"/>
        </a:spcBef>
        <a:spcAft>
          <a:spcPct val="0"/>
        </a:spcAft>
        <a:defRPr sz="4400">
          <a:solidFill>
            <a:schemeClr val="tx2"/>
          </a:solidFill>
          <a:latin typeface="Arial" panose="020B0604020202020204" pitchFamily="34" charset="0"/>
        </a:defRPr>
      </a:lvl8pPr>
      <a:lvl9pPr marL="1828800" algn="ctr" rtl="0" eaLnBrk="0" fontAlgn="base" hangingPunct="0">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Θέση αριθμού διαφάνειας 3">
            <a:extLst>
              <a:ext uri="{FF2B5EF4-FFF2-40B4-BE49-F238E27FC236}">
                <a16:creationId xmlns:a16="http://schemas.microsoft.com/office/drawing/2014/main" id="{4E177D72-DD0A-494D-93B5-E7E3AFCE6440}"/>
              </a:ext>
            </a:extLst>
          </p:cNvPr>
          <p:cNvSpPr>
            <a:spLocks noGrp="1"/>
          </p:cNvSpPr>
          <p:nvPr>
            <p:ph type="sldNum" sz="quarter" idx="12"/>
          </p:nvPr>
        </p:nvSpPr>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591A12E1-7A96-467E-80A4-87B18ECFB8FF}" type="slidenum">
              <a:rPr lang="el-GR" altLang="en-US" sz="1400"/>
              <a:pPr/>
              <a:t>1</a:t>
            </a:fld>
            <a:endParaRPr lang="el-GR" altLang="en-US" sz="1400"/>
          </a:p>
        </p:txBody>
      </p:sp>
      <p:sp>
        <p:nvSpPr>
          <p:cNvPr id="3074" name="Rectangle 2">
            <a:extLst>
              <a:ext uri="{FF2B5EF4-FFF2-40B4-BE49-F238E27FC236}">
                <a16:creationId xmlns:a16="http://schemas.microsoft.com/office/drawing/2014/main" id="{7B110FE5-8851-44A4-B491-D2DB2AC6D496}"/>
              </a:ext>
            </a:extLst>
          </p:cNvPr>
          <p:cNvSpPr>
            <a:spLocks noGrp="1" noChangeArrowheads="1"/>
          </p:cNvSpPr>
          <p:nvPr>
            <p:ph type="ctrTitle" idx="4294967295"/>
          </p:nvPr>
        </p:nvSpPr>
        <p:spPr>
          <a:xfrm>
            <a:off x="107950" y="260350"/>
            <a:ext cx="8893175" cy="2447925"/>
          </a:xfrm>
        </p:spPr>
        <p:txBody>
          <a:bodyPr anchor="b"/>
          <a:lstStyle/>
          <a:p>
            <a:pPr eaLnBrk="1" hangingPunct="1">
              <a:defRPr/>
            </a:pPr>
            <a:r>
              <a:rPr lang="el-GR" altLang="en-US" i="1" dirty="0">
                <a:solidFill>
                  <a:srgbClr val="FF0000"/>
                </a:solidFill>
                <a:effectLst>
                  <a:outerShdw blurRad="38100" dist="38100" dir="2700000" algn="tl">
                    <a:srgbClr val="000000"/>
                  </a:outerShdw>
                </a:effectLst>
              </a:rPr>
              <a:t>Ο Ρόλος του Σχολείου στη Σύγχρονη Κοινωνία (α):</a:t>
            </a:r>
            <a:br>
              <a:rPr lang="el-GR" altLang="en-US" i="1" dirty="0">
                <a:solidFill>
                  <a:srgbClr val="FF0000"/>
                </a:solidFill>
                <a:effectLst>
                  <a:outerShdw blurRad="38100" dist="38100" dir="2700000" algn="tl">
                    <a:srgbClr val="000000"/>
                  </a:outerShdw>
                </a:effectLst>
              </a:rPr>
            </a:br>
            <a:r>
              <a:rPr lang="el-GR" altLang="en-US" sz="3200" i="1" dirty="0">
                <a:effectLst>
                  <a:outerShdw blurRad="38100" dist="38100" dir="2700000" algn="tl">
                    <a:srgbClr val="000000"/>
                  </a:outerShdw>
                </a:effectLst>
              </a:rPr>
              <a:t>Η εξέλιξη της σχολικής εκπαίδευσης</a:t>
            </a:r>
            <a:br>
              <a:rPr lang="el-GR" altLang="en-US" sz="3200" i="1" dirty="0">
                <a:effectLst>
                  <a:outerShdw blurRad="38100" dist="38100" dir="2700000" algn="tl">
                    <a:srgbClr val="000000"/>
                  </a:outerShdw>
                </a:effectLst>
              </a:rPr>
            </a:br>
            <a:r>
              <a:rPr lang="el-GR" altLang="en-US" sz="3200" i="1" dirty="0">
                <a:effectLst>
                  <a:outerShdw blurRad="38100" dist="38100" dir="2700000" algn="tl">
                    <a:srgbClr val="000000"/>
                  </a:outerShdw>
                </a:effectLst>
              </a:rPr>
              <a:t>Η εκπαίδευση στη σύγχρονη κοινωνία</a:t>
            </a:r>
          </a:p>
        </p:txBody>
      </p:sp>
      <p:sp>
        <p:nvSpPr>
          <p:cNvPr id="3075" name="Rectangle 3">
            <a:extLst>
              <a:ext uri="{FF2B5EF4-FFF2-40B4-BE49-F238E27FC236}">
                <a16:creationId xmlns:a16="http://schemas.microsoft.com/office/drawing/2014/main" id="{548B8A38-6D3A-43AE-B8A7-15122D72F1F0}"/>
              </a:ext>
            </a:extLst>
          </p:cNvPr>
          <p:cNvSpPr>
            <a:spLocks noGrp="1" noChangeArrowheads="1"/>
          </p:cNvSpPr>
          <p:nvPr>
            <p:ph type="subTitle" idx="4294967295"/>
          </p:nvPr>
        </p:nvSpPr>
        <p:spPr>
          <a:xfrm>
            <a:off x="2230438" y="5157788"/>
            <a:ext cx="6913562" cy="1700212"/>
          </a:xfrm>
        </p:spPr>
        <p:txBody>
          <a:bodyPr/>
          <a:lstStyle/>
          <a:p>
            <a:pPr marL="0" indent="0" algn="ctr" eaLnBrk="1" hangingPunct="1">
              <a:lnSpc>
                <a:spcPct val="90000"/>
              </a:lnSpc>
              <a:buFont typeface="Wingdings" panose="05000000000000000000" pitchFamily="2" charset="2"/>
              <a:buNone/>
              <a:defRPr/>
            </a:pPr>
            <a:endParaRPr lang="en-US" sz="2400" b="1" i="1" kern="0" dirty="0">
              <a:effectLst>
                <a:outerShdw blurRad="38100" dist="38100" dir="2700000" algn="tl">
                  <a:srgbClr val="000000"/>
                </a:outerShdw>
              </a:effectLst>
            </a:endParaRPr>
          </a:p>
          <a:p>
            <a:pPr marL="0" indent="0" algn="ctr" eaLnBrk="1" hangingPunct="1">
              <a:lnSpc>
                <a:spcPct val="90000"/>
              </a:lnSpc>
              <a:buFont typeface="Wingdings" panose="05000000000000000000" pitchFamily="2" charset="2"/>
              <a:buNone/>
              <a:defRPr/>
            </a:pPr>
            <a:r>
              <a:rPr lang="el-GR" sz="2400" b="1" i="1" kern="0" dirty="0" err="1">
                <a:effectLst>
                  <a:outerShdw blurRad="38100" dist="38100" dir="2700000" algn="tl">
                    <a:srgbClr val="000000"/>
                  </a:outerShdw>
                </a:effectLst>
              </a:rPr>
              <a:t>Ελευθεράκης</a:t>
            </a:r>
            <a:r>
              <a:rPr lang="el-GR" sz="2400" b="1" i="1" kern="0" dirty="0">
                <a:effectLst>
                  <a:outerShdw blurRad="38100" dist="38100" dir="2700000" algn="tl">
                    <a:srgbClr val="000000"/>
                  </a:outerShdw>
                </a:effectLst>
              </a:rPr>
              <a:t> Θεόδωρος</a:t>
            </a:r>
          </a:p>
          <a:p>
            <a:pPr marL="0" indent="0" algn="ctr" eaLnBrk="1" hangingPunct="1">
              <a:lnSpc>
                <a:spcPct val="90000"/>
              </a:lnSpc>
              <a:buFont typeface="Wingdings" panose="05000000000000000000" pitchFamily="2" charset="2"/>
              <a:buNone/>
              <a:defRPr/>
            </a:pPr>
            <a:r>
              <a:rPr lang="el-GR" sz="2400" i="1" kern="0" dirty="0">
                <a:effectLst>
                  <a:outerShdw blurRad="38100" dist="38100" dir="2700000" algn="tl">
                    <a:srgbClr val="000000"/>
                  </a:outerShdw>
                </a:effectLst>
              </a:rPr>
              <a:t>Παιδαγωγικό Τμήμα Προσχολικής Εκπαίδευσης</a:t>
            </a:r>
          </a:p>
          <a:p>
            <a:pPr marL="0" indent="0" algn="ctr" eaLnBrk="1" hangingPunct="1">
              <a:lnSpc>
                <a:spcPct val="90000"/>
              </a:lnSpc>
              <a:buFont typeface="Wingdings" panose="05000000000000000000" pitchFamily="2" charset="2"/>
              <a:buNone/>
              <a:defRPr/>
            </a:pPr>
            <a:r>
              <a:rPr lang="el-GR" sz="2400" kern="0" dirty="0">
                <a:effectLst>
                  <a:outerShdw blurRad="38100" dist="38100" dir="2700000" algn="tl">
                    <a:srgbClr val="000000"/>
                  </a:outerShdw>
                </a:effectLst>
              </a:rPr>
              <a:t>Πανεπιστήμιο Κρήτης</a:t>
            </a:r>
          </a:p>
          <a:p>
            <a:pPr marL="0" indent="0" algn="ctr" eaLnBrk="1" hangingPunct="1">
              <a:lnSpc>
                <a:spcPct val="90000"/>
              </a:lnSpc>
              <a:buFont typeface="Wingdings" panose="05000000000000000000" pitchFamily="2" charset="2"/>
              <a:buNone/>
              <a:defRPr/>
            </a:pPr>
            <a:endParaRPr lang="en-US" sz="2400" kern="0" dirty="0">
              <a:effectLst>
                <a:outerShdw blurRad="38100" dist="38100" dir="2700000" algn="tl">
                  <a:srgbClr val="000000"/>
                </a:outerShdw>
              </a:effectLst>
            </a:endParaRPr>
          </a:p>
          <a:p>
            <a:pPr marL="0" indent="0" algn="r" eaLnBrk="1" hangingPunct="1">
              <a:lnSpc>
                <a:spcPct val="90000"/>
              </a:lnSpc>
              <a:buFont typeface="Wingdings" panose="05000000000000000000" pitchFamily="2" charset="2"/>
              <a:buNone/>
              <a:defRPr/>
            </a:pPr>
            <a:endParaRPr lang="el-GR" sz="2400" kern="0" dirty="0">
              <a:effectLst>
                <a:outerShdw blurRad="38100" dist="38100" dir="2700000" algn="tl">
                  <a:srgbClr val="000000"/>
                </a:outerShdw>
              </a:effectLst>
            </a:endParaRPr>
          </a:p>
        </p:txBody>
      </p:sp>
      <p:sp>
        <p:nvSpPr>
          <p:cNvPr id="6149" name="AutoShape 10" descr="9k=">
            <a:extLst>
              <a:ext uri="{FF2B5EF4-FFF2-40B4-BE49-F238E27FC236}">
                <a16:creationId xmlns:a16="http://schemas.microsoft.com/office/drawing/2014/main" id="{093D5582-292D-40B7-9DA0-81169B65B44B}"/>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l-GR" sz="2000"/>
          </a:p>
        </p:txBody>
      </p:sp>
      <p:sp>
        <p:nvSpPr>
          <p:cNvPr id="6150" name="AutoShape 12" descr="9k=">
            <a:extLst>
              <a:ext uri="{FF2B5EF4-FFF2-40B4-BE49-F238E27FC236}">
                <a16:creationId xmlns:a16="http://schemas.microsoft.com/office/drawing/2014/main" id="{CB4D2F53-A4C3-4904-9A02-3E7ED9572771}"/>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l-GR" sz="2000"/>
          </a:p>
        </p:txBody>
      </p:sp>
      <p:sp>
        <p:nvSpPr>
          <p:cNvPr id="6151" name="AutoShape 14" descr="9k=">
            <a:extLst>
              <a:ext uri="{FF2B5EF4-FFF2-40B4-BE49-F238E27FC236}">
                <a16:creationId xmlns:a16="http://schemas.microsoft.com/office/drawing/2014/main" id="{662365D8-86EE-4F57-A338-75ECE09C9899}"/>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l-GR" sz="2000"/>
          </a:p>
        </p:txBody>
      </p:sp>
      <p:pic>
        <p:nvPicPr>
          <p:cNvPr id="6152" name="Picture 18" descr="ANd9GcTZckxMNjbAsv6iuuVuv-ofG79p7oh9f0kRbDQmDIC_S7rqFyFE">
            <a:extLst>
              <a:ext uri="{FF2B5EF4-FFF2-40B4-BE49-F238E27FC236}">
                <a16:creationId xmlns:a16="http://schemas.microsoft.com/office/drawing/2014/main" id="{69790624-A02A-47D0-98F8-827CA9B940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2997200"/>
            <a:ext cx="2441575"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21" descr="11">
            <a:extLst>
              <a:ext uri="{FF2B5EF4-FFF2-40B4-BE49-F238E27FC236}">
                <a16:creationId xmlns:a16="http://schemas.microsoft.com/office/drawing/2014/main" id="{1AE99A94-38E2-418A-B72F-81BE808752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2938" y="2997200"/>
            <a:ext cx="3359150"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Θέση αριθμού διαφάνειας 6">
            <a:extLst>
              <a:ext uri="{FF2B5EF4-FFF2-40B4-BE49-F238E27FC236}">
                <a16:creationId xmlns:a16="http://schemas.microsoft.com/office/drawing/2014/main" id="{E2FA6469-A4BA-4849-9C65-3521637AC33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BCF0C16-AD39-462C-ACB5-8CB51247A445}" type="slidenum">
              <a:rPr lang="el-GR" altLang="en-US" sz="1400"/>
              <a:pPr>
                <a:spcBef>
                  <a:spcPct val="0"/>
                </a:spcBef>
                <a:buFontTx/>
                <a:buNone/>
              </a:pPr>
              <a:t>10</a:t>
            </a:fld>
            <a:endParaRPr lang="el-GR" altLang="en-US" sz="1400"/>
          </a:p>
        </p:txBody>
      </p:sp>
      <p:sp>
        <p:nvSpPr>
          <p:cNvPr id="14339" name="Rectangle 2">
            <a:extLst>
              <a:ext uri="{FF2B5EF4-FFF2-40B4-BE49-F238E27FC236}">
                <a16:creationId xmlns:a16="http://schemas.microsoft.com/office/drawing/2014/main" id="{8E6BF417-3548-48E8-A746-7B716EBBDE4E}"/>
              </a:ext>
            </a:extLst>
          </p:cNvPr>
          <p:cNvSpPr>
            <a:spLocks noGrp="1" noChangeArrowheads="1"/>
          </p:cNvSpPr>
          <p:nvPr>
            <p:ph type="title"/>
          </p:nvPr>
        </p:nvSpPr>
        <p:spPr>
          <a:xfrm>
            <a:off x="358775" y="228600"/>
            <a:ext cx="8404225" cy="838200"/>
          </a:xfrm>
        </p:spPr>
        <p:txBody>
          <a:bodyPr/>
          <a:lstStyle/>
          <a:p>
            <a:pPr eaLnBrk="1" hangingPunct="1"/>
            <a:r>
              <a:rPr lang="el-GR" altLang="en-US" sz="4000">
                <a:solidFill>
                  <a:schemeClr val="tx1"/>
                </a:solidFill>
              </a:rPr>
              <a:t>Σχολείο-Σχολική Κοινότητα</a:t>
            </a:r>
            <a:endParaRPr lang="en-GB" altLang="en-US" sz="4000">
              <a:solidFill>
                <a:schemeClr val="tx1"/>
              </a:solidFill>
            </a:endParaRPr>
          </a:p>
        </p:txBody>
      </p:sp>
      <p:sp>
        <p:nvSpPr>
          <p:cNvPr id="60419" name="Rectangle 3">
            <a:extLst>
              <a:ext uri="{FF2B5EF4-FFF2-40B4-BE49-F238E27FC236}">
                <a16:creationId xmlns:a16="http://schemas.microsoft.com/office/drawing/2014/main" id="{0FE705F6-DB2F-46F2-AF93-86EB6E2606F6}"/>
              </a:ext>
            </a:extLst>
          </p:cNvPr>
          <p:cNvSpPr>
            <a:spLocks noGrp="1" noChangeArrowheads="1"/>
          </p:cNvSpPr>
          <p:nvPr>
            <p:ph type="body" sz="half" idx="1"/>
          </p:nvPr>
        </p:nvSpPr>
        <p:spPr>
          <a:xfrm>
            <a:off x="107950" y="1219200"/>
            <a:ext cx="4248150" cy="5449888"/>
          </a:xfrm>
        </p:spPr>
        <p:txBody>
          <a:bodyPr/>
          <a:lstStyle/>
          <a:p>
            <a:pPr lvl="2" eaLnBrk="1" hangingPunct="1">
              <a:lnSpc>
                <a:spcPct val="80000"/>
              </a:lnSpc>
              <a:buFontTx/>
              <a:buNone/>
              <a:defRPr/>
            </a:pPr>
            <a:endParaRPr lang="el-GR" altLang="en-US" sz="600"/>
          </a:p>
          <a:p>
            <a:pPr eaLnBrk="1" hangingPunct="1">
              <a:lnSpc>
                <a:spcPct val="80000"/>
              </a:lnSpc>
              <a:defRPr/>
            </a:pPr>
            <a:r>
              <a:rPr lang="el-GR" altLang="en-US" sz="2400" b="1">
                <a:effectLst>
                  <a:outerShdw blurRad="38100" dist="38100" dir="2700000" algn="tl">
                    <a:srgbClr val="C0C0C0"/>
                  </a:outerShdw>
                </a:effectLst>
              </a:rPr>
              <a:t>Κοινωνική ομάδα</a:t>
            </a:r>
            <a:r>
              <a:rPr lang="el-GR" altLang="en-US" sz="2400">
                <a:effectLst>
                  <a:outerShdw blurRad="38100" dist="38100" dir="2700000" algn="tl">
                    <a:srgbClr val="C0C0C0"/>
                  </a:outerShdw>
                </a:effectLst>
              </a:rPr>
              <a:t> (τυπική)</a:t>
            </a:r>
          </a:p>
          <a:p>
            <a:pPr eaLnBrk="1" hangingPunct="1">
              <a:lnSpc>
                <a:spcPct val="80000"/>
              </a:lnSpc>
              <a:defRPr/>
            </a:pPr>
            <a:r>
              <a:rPr lang="el-GR" altLang="en-US" sz="2400" b="1">
                <a:effectLst>
                  <a:outerShdw blurRad="38100" dist="38100" dir="2700000" algn="tl">
                    <a:srgbClr val="C0C0C0"/>
                  </a:outerShdw>
                </a:effectLst>
              </a:rPr>
              <a:t>Μέλη:</a:t>
            </a:r>
            <a:r>
              <a:rPr lang="el-GR" altLang="en-US" sz="2400">
                <a:effectLst>
                  <a:outerShdw blurRad="38100" dist="38100" dir="2700000" algn="tl">
                    <a:srgbClr val="C0C0C0"/>
                  </a:outerShdw>
                </a:effectLst>
              </a:rPr>
              <a:t> Διευθυντής, δάσκαλοι, μαθητές, γονείς</a:t>
            </a:r>
          </a:p>
          <a:p>
            <a:pPr eaLnBrk="1" hangingPunct="1">
              <a:lnSpc>
                <a:spcPct val="80000"/>
              </a:lnSpc>
              <a:defRPr/>
            </a:pPr>
            <a:r>
              <a:rPr lang="el-GR" altLang="en-US" sz="2400" b="1">
                <a:effectLst>
                  <a:outerShdw blurRad="38100" dist="38100" dir="2700000" algn="tl">
                    <a:srgbClr val="C0C0C0"/>
                  </a:outerShdw>
                </a:effectLst>
              </a:rPr>
              <a:t>Υπεύθυνος</a:t>
            </a:r>
            <a:r>
              <a:rPr lang="el-GR" altLang="en-US" sz="2400">
                <a:effectLst>
                  <a:outerShdw blurRad="38100" dist="38100" dir="2700000" algn="tl">
                    <a:srgbClr val="C0C0C0"/>
                  </a:outerShdw>
                </a:effectLst>
              </a:rPr>
              <a:t> Διευθυντής (αυταρχική, δημοκρατική, ασύδοτη)</a:t>
            </a:r>
          </a:p>
          <a:p>
            <a:pPr eaLnBrk="1" hangingPunct="1">
              <a:lnSpc>
                <a:spcPct val="80000"/>
              </a:lnSpc>
              <a:defRPr/>
            </a:pPr>
            <a:r>
              <a:rPr lang="el-GR" altLang="en-US" sz="2400" b="1">
                <a:effectLst>
                  <a:outerShdw blurRad="38100" dist="38100" dir="2700000" algn="tl">
                    <a:srgbClr val="C0C0C0"/>
                  </a:outerShdw>
                </a:effectLst>
              </a:rPr>
              <a:t>Σχέσεις-αλληλεπίδραση</a:t>
            </a:r>
            <a:endParaRPr lang="el-GR" altLang="en-US" sz="2400">
              <a:effectLst>
                <a:outerShdw blurRad="38100" dist="38100" dir="2700000" algn="tl">
                  <a:srgbClr val="C0C0C0"/>
                </a:outerShdw>
              </a:effectLst>
            </a:endParaRPr>
          </a:p>
          <a:p>
            <a:pPr eaLnBrk="1" hangingPunct="1">
              <a:lnSpc>
                <a:spcPct val="80000"/>
              </a:lnSpc>
              <a:defRPr/>
            </a:pPr>
            <a:r>
              <a:rPr lang="el-GR" altLang="en-US" sz="2400" b="1">
                <a:effectLst>
                  <a:outerShdw blurRad="38100" dist="38100" dir="2700000" algn="tl">
                    <a:srgbClr val="C0C0C0"/>
                  </a:outerShdw>
                </a:effectLst>
              </a:rPr>
              <a:t>Κανόνες</a:t>
            </a:r>
            <a:r>
              <a:rPr lang="el-GR" altLang="en-US" sz="2400">
                <a:effectLst>
                  <a:outerShdw blurRad="38100" dist="38100" dir="2700000" algn="tl">
                    <a:srgbClr val="C0C0C0"/>
                  </a:outerShdw>
                </a:effectLst>
              </a:rPr>
              <a:t> λειτουργίας</a:t>
            </a:r>
            <a:endParaRPr lang="el-GR" altLang="en-US" sz="2400" b="1">
              <a:effectLst>
                <a:outerShdw blurRad="38100" dist="38100" dir="2700000" algn="tl">
                  <a:srgbClr val="C0C0C0"/>
                </a:outerShdw>
              </a:effectLst>
            </a:endParaRPr>
          </a:p>
          <a:p>
            <a:pPr eaLnBrk="1" hangingPunct="1">
              <a:lnSpc>
                <a:spcPct val="80000"/>
              </a:lnSpc>
              <a:defRPr/>
            </a:pPr>
            <a:r>
              <a:rPr lang="el-GR" altLang="en-US" sz="2400" b="1">
                <a:effectLst>
                  <a:outerShdw blurRad="38100" dist="38100" dir="2700000" algn="tl">
                    <a:srgbClr val="C0C0C0"/>
                  </a:outerShdw>
                </a:effectLst>
              </a:rPr>
              <a:t>Αξίες, </a:t>
            </a:r>
            <a:r>
              <a:rPr lang="el-GR" altLang="en-US" sz="2400">
                <a:effectLst>
                  <a:outerShdw blurRad="38100" dist="38100" dir="2700000" algn="tl">
                    <a:srgbClr val="C0C0C0"/>
                  </a:outerShdw>
                </a:effectLst>
              </a:rPr>
              <a:t>στάσεις ζωής</a:t>
            </a:r>
          </a:p>
          <a:p>
            <a:pPr eaLnBrk="1" hangingPunct="1">
              <a:lnSpc>
                <a:spcPct val="80000"/>
              </a:lnSpc>
              <a:defRPr/>
            </a:pPr>
            <a:r>
              <a:rPr lang="el-GR" altLang="en-US" sz="2400" b="1">
                <a:effectLst>
                  <a:outerShdw blurRad="38100" dist="38100" dir="2700000" algn="tl">
                    <a:srgbClr val="C0C0C0"/>
                  </a:outerShdw>
                </a:effectLst>
              </a:rPr>
              <a:t>Συνοχή/διάσπαση</a:t>
            </a:r>
            <a:r>
              <a:rPr lang="en-US" altLang="en-US" sz="2400">
                <a:effectLst>
                  <a:outerShdw blurRad="38100" dist="38100" dir="2700000" algn="tl">
                    <a:srgbClr val="C0C0C0"/>
                  </a:outerShdw>
                </a:effectLst>
              </a:rPr>
              <a:t> </a:t>
            </a:r>
            <a:r>
              <a:rPr lang="el-GR" altLang="en-US" sz="2400">
                <a:effectLst>
                  <a:outerShdw blurRad="38100" dist="38100" dir="2700000" algn="tl">
                    <a:srgbClr val="C0C0C0"/>
                  </a:outerShdw>
                </a:effectLst>
              </a:rPr>
              <a:t>Σχολικής Κοινότητας </a:t>
            </a:r>
            <a:r>
              <a:rPr lang="en-US" altLang="en-US" sz="2400">
                <a:effectLst>
                  <a:outerShdw blurRad="38100" dist="38100" dir="2700000" algn="tl">
                    <a:srgbClr val="C0C0C0"/>
                  </a:outerShdw>
                </a:effectLst>
              </a:rPr>
              <a:t>(</a:t>
            </a:r>
            <a:r>
              <a:rPr lang="el-GR" altLang="en-US" sz="2400">
                <a:effectLst>
                  <a:outerShdw blurRad="38100" dist="38100" dir="2700000" algn="tl">
                    <a:srgbClr val="C0C0C0"/>
                  </a:outerShdw>
                </a:effectLst>
              </a:rPr>
              <a:t>αλληλεγγύη, αλληλοϋποστήριξη</a:t>
            </a:r>
            <a:r>
              <a:rPr lang="en-US" altLang="en-US" sz="2400">
                <a:effectLst>
                  <a:outerShdw blurRad="38100" dist="38100" dir="2700000" algn="tl">
                    <a:srgbClr val="C0C0C0"/>
                  </a:outerShdw>
                </a:effectLst>
              </a:rPr>
              <a:t>)</a:t>
            </a:r>
            <a:endParaRPr lang="el-GR" altLang="en-US" sz="2400">
              <a:effectLst>
                <a:outerShdw blurRad="38100" dist="38100" dir="2700000" algn="tl">
                  <a:srgbClr val="C0C0C0"/>
                </a:outerShdw>
              </a:effectLst>
            </a:endParaRPr>
          </a:p>
          <a:p>
            <a:pPr eaLnBrk="1" hangingPunct="1">
              <a:lnSpc>
                <a:spcPct val="80000"/>
              </a:lnSpc>
              <a:defRPr/>
            </a:pPr>
            <a:r>
              <a:rPr lang="el-GR" altLang="en-US" sz="2400" b="1">
                <a:effectLst>
                  <a:outerShdw blurRad="38100" dist="38100" dir="2700000" algn="tl">
                    <a:srgbClr val="C0C0C0"/>
                  </a:outerShdw>
                </a:effectLst>
              </a:rPr>
              <a:t>Κοινός στόχος</a:t>
            </a:r>
            <a:endParaRPr lang="en-US" altLang="en-US" sz="2400" b="1">
              <a:effectLst>
                <a:outerShdw blurRad="38100" dist="38100" dir="2700000" algn="tl">
                  <a:srgbClr val="C0C0C0"/>
                </a:outerShdw>
              </a:effectLst>
            </a:endParaRPr>
          </a:p>
          <a:p>
            <a:pPr eaLnBrk="1" hangingPunct="1">
              <a:lnSpc>
                <a:spcPct val="80000"/>
              </a:lnSpc>
              <a:defRPr/>
            </a:pPr>
            <a:r>
              <a:rPr lang="el-GR" altLang="en-US" sz="2400" b="1">
                <a:effectLst>
                  <a:outerShdw blurRad="38100" dist="38100" dir="2700000" algn="tl">
                    <a:srgbClr val="C0C0C0"/>
                  </a:outerShdw>
                </a:effectLst>
              </a:rPr>
              <a:t>Ρόλοι</a:t>
            </a:r>
            <a:r>
              <a:rPr lang="el-GR" altLang="en-US" sz="2400">
                <a:effectLst>
                  <a:outerShdw blurRad="38100" dist="38100" dir="2700000" algn="tl">
                    <a:srgbClr val="C0C0C0"/>
                  </a:outerShdw>
                </a:effectLst>
              </a:rPr>
              <a:t> (μαθαίνω, παίζω)</a:t>
            </a:r>
          </a:p>
        </p:txBody>
      </p:sp>
      <p:sp>
        <p:nvSpPr>
          <p:cNvPr id="14341" name="Oval 5">
            <a:extLst>
              <a:ext uri="{FF2B5EF4-FFF2-40B4-BE49-F238E27FC236}">
                <a16:creationId xmlns:a16="http://schemas.microsoft.com/office/drawing/2014/main" id="{640983F5-E429-44B9-876D-64F1F6E79A69}"/>
              </a:ext>
            </a:extLst>
          </p:cNvPr>
          <p:cNvSpPr>
            <a:spLocks noChangeArrowheads="1"/>
          </p:cNvSpPr>
          <p:nvPr/>
        </p:nvSpPr>
        <p:spPr bwMode="auto">
          <a:xfrm>
            <a:off x="4572000" y="1773238"/>
            <a:ext cx="3744913" cy="3887787"/>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    Κοινωνική ομάδα:</a:t>
            </a:r>
          </a:p>
          <a:p>
            <a:pPr algn="ctr">
              <a:spcBef>
                <a:spcPct val="0"/>
              </a:spcBef>
            </a:pPr>
            <a:r>
              <a:rPr lang="el-GR" altLang="en-US" sz="1800" b="1"/>
              <a:t>Σχολική</a:t>
            </a:r>
            <a:r>
              <a:rPr lang="el-GR" altLang="en-US" sz="1800" b="1">
                <a:solidFill>
                  <a:srgbClr val="FF0000"/>
                </a:solidFill>
              </a:rPr>
              <a:t> κοινότητα</a:t>
            </a:r>
          </a:p>
        </p:txBody>
      </p:sp>
      <p:sp>
        <p:nvSpPr>
          <p:cNvPr id="14342" name="Oval 6">
            <a:extLst>
              <a:ext uri="{FF2B5EF4-FFF2-40B4-BE49-F238E27FC236}">
                <a16:creationId xmlns:a16="http://schemas.microsoft.com/office/drawing/2014/main" id="{ED1C4AE2-0114-4C81-BE3F-DCB2284F8936}"/>
              </a:ext>
            </a:extLst>
          </p:cNvPr>
          <p:cNvSpPr>
            <a:spLocks noChangeArrowheads="1"/>
          </p:cNvSpPr>
          <p:nvPr/>
        </p:nvSpPr>
        <p:spPr bwMode="auto">
          <a:xfrm>
            <a:off x="4572000" y="3357563"/>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43" name="Oval 7">
            <a:extLst>
              <a:ext uri="{FF2B5EF4-FFF2-40B4-BE49-F238E27FC236}">
                <a16:creationId xmlns:a16="http://schemas.microsoft.com/office/drawing/2014/main" id="{416F9000-7A28-4246-9761-F6884798CB16}"/>
              </a:ext>
            </a:extLst>
          </p:cNvPr>
          <p:cNvSpPr>
            <a:spLocks noChangeArrowheads="1"/>
          </p:cNvSpPr>
          <p:nvPr/>
        </p:nvSpPr>
        <p:spPr bwMode="auto">
          <a:xfrm>
            <a:off x="4572000" y="3716338"/>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44" name="Oval 8">
            <a:extLst>
              <a:ext uri="{FF2B5EF4-FFF2-40B4-BE49-F238E27FC236}">
                <a16:creationId xmlns:a16="http://schemas.microsoft.com/office/drawing/2014/main" id="{12B79A24-70A3-4AE8-BA61-FF2362CBC462}"/>
              </a:ext>
            </a:extLst>
          </p:cNvPr>
          <p:cNvSpPr>
            <a:spLocks noChangeArrowheads="1"/>
          </p:cNvSpPr>
          <p:nvPr/>
        </p:nvSpPr>
        <p:spPr bwMode="auto">
          <a:xfrm>
            <a:off x="4643438" y="2997200"/>
            <a:ext cx="360362"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45" name="Oval 9">
            <a:extLst>
              <a:ext uri="{FF2B5EF4-FFF2-40B4-BE49-F238E27FC236}">
                <a16:creationId xmlns:a16="http://schemas.microsoft.com/office/drawing/2014/main" id="{3883D10C-95E8-41DD-AA86-D0F66D517EBF}"/>
              </a:ext>
            </a:extLst>
          </p:cNvPr>
          <p:cNvSpPr>
            <a:spLocks noChangeArrowheads="1"/>
          </p:cNvSpPr>
          <p:nvPr/>
        </p:nvSpPr>
        <p:spPr bwMode="auto">
          <a:xfrm>
            <a:off x="4895850" y="3573463"/>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46" name="Oval 10">
            <a:extLst>
              <a:ext uri="{FF2B5EF4-FFF2-40B4-BE49-F238E27FC236}">
                <a16:creationId xmlns:a16="http://schemas.microsoft.com/office/drawing/2014/main" id="{D41E35F2-55CE-4D42-95E5-5E0BF8C9BA0D}"/>
              </a:ext>
            </a:extLst>
          </p:cNvPr>
          <p:cNvSpPr>
            <a:spLocks noChangeArrowheads="1"/>
          </p:cNvSpPr>
          <p:nvPr/>
        </p:nvSpPr>
        <p:spPr bwMode="auto">
          <a:xfrm>
            <a:off x="4932363" y="3213100"/>
            <a:ext cx="360362"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47" name="Oval 11">
            <a:extLst>
              <a:ext uri="{FF2B5EF4-FFF2-40B4-BE49-F238E27FC236}">
                <a16:creationId xmlns:a16="http://schemas.microsoft.com/office/drawing/2014/main" id="{1FF19D21-D30B-46AA-9DF0-90B3BD5F76BB}"/>
              </a:ext>
            </a:extLst>
          </p:cNvPr>
          <p:cNvSpPr>
            <a:spLocks noChangeArrowheads="1"/>
          </p:cNvSpPr>
          <p:nvPr/>
        </p:nvSpPr>
        <p:spPr bwMode="auto">
          <a:xfrm>
            <a:off x="6172200" y="1828800"/>
            <a:ext cx="647700" cy="64611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48" name="Oval 12">
            <a:extLst>
              <a:ext uri="{FF2B5EF4-FFF2-40B4-BE49-F238E27FC236}">
                <a16:creationId xmlns:a16="http://schemas.microsoft.com/office/drawing/2014/main" id="{94A788B7-EF7A-44F0-8113-E5D8EED6765E}"/>
              </a:ext>
            </a:extLst>
          </p:cNvPr>
          <p:cNvSpPr>
            <a:spLocks noChangeArrowheads="1"/>
          </p:cNvSpPr>
          <p:nvPr/>
        </p:nvSpPr>
        <p:spPr bwMode="auto">
          <a:xfrm>
            <a:off x="5580063" y="5157788"/>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49" name="Oval 13">
            <a:extLst>
              <a:ext uri="{FF2B5EF4-FFF2-40B4-BE49-F238E27FC236}">
                <a16:creationId xmlns:a16="http://schemas.microsoft.com/office/drawing/2014/main" id="{985E6FC1-2236-4D89-B5F9-5CAEF561B7D2}"/>
              </a:ext>
            </a:extLst>
          </p:cNvPr>
          <p:cNvSpPr>
            <a:spLocks noChangeArrowheads="1"/>
          </p:cNvSpPr>
          <p:nvPr/>
        </p:nvSpPr>
        <p:spPr bwMode="auto">
          <a:xfrm>
            <a:off x="5435600" y="5516563"/>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0" name="Oval 14">
            <a:extLst>
              <a:ext uri="{FF2B5EF4-FFF2-40B4-BE49-F238E27FC236}">
                <a16:creationId xmlns:a16="http://schemas.microsoft.com/office/drawing/2014/main" id="{C6D7A214-CC8C-4879-BB86-72BD320A36C6}"/>
              </a:ext>
            </a:extLst>
          </p:cNvPr>
          <p:cNvSpPr>
            <a:spLocks noChangeArrowheads="1"/>
          </p:cNvSpPr>
          <p:nvPr/>
        </p:nvSpPr>
        <p:spPr bwMode="auto">
          <a:xfrm>
            <a:off x="6804025" y="2060575"/>
            <a:ext cx="647700" cy="64611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1" name="Oval 15">
            <a:extLst>
              <a:ext uri="{FF2B5EF4-FFF2-40B4-BE49-F238E27FC236}">
                <a16:creationId xmlns:a16="http://schemas.microsoft.com/office/drawing/2014/main" id="{DE42E0BF-004E-4E6F-868E-AC8AF92090E7}"/>
              </a:ext>
            </a:extLst>
          </p:cNvPr>
          <p:cNvSpPr>
            <a:spLocks noChangeArrowheads="1"/>
          </p:cNvSpPr>
          <p:nvPr/>
        </p:nvSpPr>
        <p:spPr bwMode="auto">
          <a:xfrm>
            <a:off x="6300788" y="2492375"/>
            <a:ext cx="647700" cy="64611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2" name="Oval 16">
            <a:extLst>
              <a:ext uri="{FF2B5EF4-FFF2-40B4-BE49-F238E27FC236}">
                <a16:creationId xmlns:a16="http://schemas.microsoft.com/office/drawing/2014/main" id="{38FDD1D9-7B7A-4867-A366-7DC246D0B9CE}"/>
              </a:ext>
            </a:extLst>
          </p:cNvPr>
          <p:cNvSpPr>
            <a:spLocks noChangeArrowheads="1"/>
          </p:cNvSpPr>
          <p:nvPr/>
        </p:nvSpPr>
        <p:spPr bwMode="auto">
          <a:xfrm>
            <a:off x="5795963" y="5084763"/>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3" name="Oval 17">
            <a:extLst>
              <a:ext uri="{FF2B5EF4-FFF2-40B4-BE49-F238E27FC236}">
                <a16:creationId xmlns:a16="http://schemas.microsoft.com/office/drawing/2014/main" id="{78E830C2-E2F7-40B5-81EE-61D8EFF214BE}"/>
              </a:ext>
            </a:extLst>
          </p:cNvPr>
          <p:cNvSpPr>
            <a:spLocks noChangeArrowheads="1"/>
          </p:cNvSpPr>
          <p:nvPr/>
        </p:nvSpPr>
        <p:spPr bwMode="auto">
          <a:xfrm>
            <a:off x="6084888" y="5084763"/>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4" name="Oval 18">
            <a:extLst>
              <a:ext uri="{FF2B5EF4-FFF2-40B4-BE49-F238E27FC236}">
                <a16:creationId xmlns:a16="http://schemas.microsoft.com/office/drawing/2014/main" id="{619A867E-5D58-449A-A5B5-A2B6636F244B}"/>
              </a:ext>
            </a:extLst>
          </p:cNvPr>
          <p:cNvSpPr>
            <a:spLocks noChangeArrowheads="1"/>
          </p:cNvSpPr>
          <p:nvPr/>
        </p:nvSpPr>
        <p:spPr bwMode="auto">
          <a:xfrm>
            <a:off x="5940425" y="5373688"/>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5" name="Oval 19">
            <a:extLst>
              <a:ext uri="{FF2B5EF4-FFF2-40B4-BE49-F238E27FC236}">
                <a16:creationId xmlns:a16="http://schemas.microsoft.com/office/drawing/2014/main" id="{DD95F0AB-84C9-4142-BEBA-AE33FD3DD943}"/>
              </a:ext>
            </a:extLst>
          </p:cNvPr>
          <p:cNvSpPr>
            <a:spLocks noChangeArrowheads="1"/>
          </p:cNvSpPr>
          <p:nvPr/>
        </p:nvSpPr>
        <p:spPr bwMode="auto">
          <a:xfrm>
            <a:off x="5003800" y="2852738"/>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6" name="Oval 20">
            <a:extLst>
              <a:ext uri="{FF2B5EF4-FFF2-40B4-BE49-F238E27FC236}">
                <a16:creationId xmlns:a16="http://schemas.microsoft.com/office/drawing/2014/main" id="{337DB632-7E45-45B7-9620-562841702D87}"/>
              </a:ext>
            </a:extLst>
          </p:cNvPr>
          <p:cNvSpPr>
            <a:spLocks noChangeArrowheads="1"/>
          </p:cNvSpPr>
          <p:nvPr/>
        </p:nvSpPr>
        <p:spPr bwMode="auto">
          <a:xfrm>
            <a:off x="5003800" y="3933825"/>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7" name="Oval 21">
            <a:extLst>
              <a:ext uri="{FF2B5EF4-FFF2-40B4-BE49-F238E27FC236}">
                <a16:creationId xmlns:a16="http://schemas.microsoft.com/office/drawing/2014/main" id="{F51EC047-71EB-4A7B-B38B-0962159A5A79}"/>
              </a:ext>
            </a:extLst>
          </p:cNvPr>
          <p:cNvSpPr>
            <a:spLocks noChangeArrowheads="1"/>
          </p:cNvSpPr>
          <p:nvPr/>
        </p:nvSpPr>
        <p:spPr bwMode="auto">
          <a:xfrm>
            <a:off x="4679950" y="4076700"/>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4358" name="Line 22">
            <a:extLst>
              <a:ext uri="{FF2B5EF4-FFF2-40B4-BE49-F238E27FC236}">
                <a16:creationId xmlns:a16="http://schemas.microsoft.com/office/drawing/2014/main" id="{951DA0D9-5B72-4BCD-9436-9A500FD492BC}"/>
              </a:ext>
            </a:extLst>
          </p:cNvPr>
          <p:cNvSpPr>
            <a:spLocks noChangeShapeType="1"/>
          </p:cNvSpPr>
          <p:nvPr/>
        </p:nvSpPr>
        <p:spPr bwMode="auto">
          <a:xfrm>
            <a:off x="4859338" y="4868863"/>
            <a:ext cx="3095625" cy="288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4359" name="Text Box 23">
            <a:extLst>
              <a:ext uri="{FF2B5EF4-FFF2-40B4-BE49-F238E27FC236}">
                <a16:creationId xmlns:a16="http://schemas.microsoft.com/office/drawing/2014/main" id="{A718C9E5-7575-490B-8805-0062772B03FE}"/>
              </a:ext>
            </a:extLst>
          </p:cNvPr>
          <p:cNvSpPr txBox="1">
            <a:spLocks noChangeArrowheads="1"/>
          </p:cNvSpPr>
          <p:nvPr/>
        </p:nvSpPr>
        <p:spPr bwMode="auto">
          <a:xfrm>
            <a:off x="5219700" y="5876925"/>
            <a:ext cx="3311525"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1">
              <a:spcBef>
                <a:spcPct val="50000"/>
              </a:spcBef>
              <a:buFontTx/>
              <a:buChar char="•"/>
            </a:pPr>
            <a:r>
              <a:rPr lang="el-GR" altLang="en-US" sz="1400" b="1"/>
              <a:t>Γονείς;</a:t>
            </a:r>
          </a:p>
          <a:p>
            <a:pPr lvl="1">
              <a:spcBef>
                <a:spcPct val="50000"/>
              </a:spcBef>
              <a:buFontTx/>
              <a:buChar char="•"/>
            </a:pPr>
            <a:r>
              <a:rPr lang="el-GR" altLang="en-US" sz="1400" b="1"/>
              <a:t>Μαθητές, ή κάποιοι μαθητές;</a:t>
            </a:r>
          </a:p>
          <a:p>
            <a:pPr lvl="1">
              <a:spcBef>
                <a:spcPct val="50000"/>
              </a:spcBef>
              <a:buFontTx/>
              <a:buChar char="•"/>
            </a:pPr>
            <a:r>
              <a:rPr lang="el-GR" altLang="en-US" sz="1400" b="1"/>
              <a:t>Κάποιοι δάσκαλοι;</a:t>
            </a:r>
          </a:p>
          <a:p>
            <a:pPr lvl="1">
              <a:spcBef>
                <a:spcPct val="50000"/>
              </a:spcBef>
              <a:buFontTx/>
              <a:buChar char="•"/>
            </a:pPr>
            <a:endParaRPr lang="el-GR" altLang="en-US" sz="1400" b="1"/>
          </a:p>
        </p:txBody>
      </p:sp>
      <p:sp>
        <p:nvSpPr>
          <p:cNvPr id="14360" name="Line 24">
            <a:extLst>
              <a:ext uri="{FF2B5EF4-FFF2-40B4-BE49-F238E27FC236}">
                <a16:creationId xmlns:a16="http://schemas.microsoft.com/office/drawing/2014/main" id="{FC7FDFE0-7A77-43D9-93C1-292C8A573044}"/>
              </a:ext>
            </a:extLst>
          </p:cNvPr>
          <p:cNvSpPr>
            <a:spLocks noChangeShapeType="1"/>
          </p:cNvSpPr>
          <p:nvPr/>
        </p:nvSpPr>
        <p:spPr bwMode="auto">
          <a:xfrm flipV="1">
            <a:off x="5364163" y="2708275"/>
            <a:ext cx="863600" cy="6492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4361" name="Line 25">
            <a:extLst>
              <a:ext uri="{FF2B5EF4-FFF2-40B4-BE49-F238E27FC236}">
                <a16:creationId xmlns:a16="http://schemas.microsoft.com/office/drawing/2014/main" id="{DC35E752-A080-41EB-B71D-669DFD01B4BC}"/>
              </a:ext>
            </a:extLst>
          </p:cNvPr>
          <p:cNvSpPr>
            <a:spLocks noChangeShapeType="1"/>
          </p:cNvSpPr>
          <p:nvPr/>
        </p:nvSpPr>
        <p:spPr bwMode="auto">
          <a:xfrm flipH="1">
            <a:off x="5364163" y="2997200"/>
            <a:ext cx="863600"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4362" name="Line 26">
            <a:extLst>
              <a:ext uri="{FF2B5EF4-FFF2-40B4-BE49-F238E27FC236}">
                <a16:creationId xmlns:a16="http://schemas.microsoft.com/office/drawing/2014/main" id="{55CAA17B-C470-4619-B3EF-801936998672}"/>
              </a:ext>
            </a:extLst>
          </p:cNvPr>
          <p:cNvSpPr>
            <a:spLocks noChangeShapeType="1"/>
          </p:cNvSpPr>
          <p:nvPr/>
        </p:nvSpPr>
        <p:spPr bwMode="auto">
          <a:xfrm flipH="1">
            <a:off x="6084888" y="3213100"/>
            <a:ext cx="431800" cy="17287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4363" name="Line 27">
            <a:extLst>
              <a:ext uri="{FF2B5EF4-FFF2-40B4-BE49-F238E27FC236}">
                <a16:creationId xmlns:a16="http://schemas.microsoft.com/office/drawing/2014/main" id="{E49BA28F-FEEC-42D0-ACFB-5B2B7992038A}"/>
              </a:ext>
            </a:extLst>
          </p:cNvPr>
          <p:cNvSpPr>
            <a:spLocks noChangeShapeType="1"/>
          </p:cNvSpPr>
          <p:nvPr/>
        </p:nvSpPr>
        <p:spPr bwMode="auto">
          <a:xfrm flipV="1">
            <a:off x="5795963" y="3141663"/>
            <a:ext cx="504825" cy="1800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4364" name="Line 28">
            <a:extLst>
              <a:ext uri="{FF2B5EF4-FFF2-40B4-BE49-F238E27FC236}">
                <a16:creationId xmlns:a16="http://schemas.microsoft.com/office/drawing/2014/main" id="{4FDC6907-16A2-42E6-8B33-3C1B453C41BA}"/>
              </a:ext>
            </a:extLst>
          </p:cNvPr>
          <p:cNvSpPr>
            <a:spLocks noChangeShapeType="1"/>
          </p:cNvSpPr>
          <p:nvPr/>
        </p:nvSpPr>
        <p:spPr bwMode="auto">
          <a:xfrm>
            <a:off x="5003800" y="4437063"/>
            <a:ext cx="431800"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4365" name="Line 29">
            <a:extLst>
              <a:ext uri="{FF2B5EF4-FFF2-40B4-BE49-F238E27FC236}">
                <a16:creationId xmlns:a16="http://schemas.microsoft.com/office/drawing/2014/main" id="{A3040AAE-E9EB-4019-B2AC-81824F7A38F1}"/>
              </a:ext>
            </a:extLst>
          </p:cNvPr>
          <p:cNvSpPr>
            <a:spLocks noChangeShapeType="1"/>
          </p:cNvSpPr>
          <p:nvPr/>
        </p:nvSpPr>
        <p:spPr bwMode="auto">
          <a:xfrm flipH="1" flipV="1">
            <a:off x="5219700" y="4437063"/>
            <a:ext cx="360363" cy="5762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Θέση αριθμού διαφάνειας 6">
            <a:extLst>
              <a:ext uri="{FF2B5EF4-FFF2-40B4-BE49-F238E27FC236}">
                <a16:creationId xmlns:a16="http://schemas.microsoft.com/office/drawing/2014/main" id="{B8EE6C07-2E1A-44F8-9E77-3F3B0280648B}"/>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0D8735B-166C-4016-8409-CF3B5A139F3E}" type="slidenum">
              <a:rPr lang="el-GR" altLang="en-US" sz="1400"/>
              <a:pPr>
                <a:spcBef>
                  <a:spcPct val="0"/>
                </a:spcBef>
                <a:buFontTx/>
                <a:buNone/>
              </a:pPr>
              <a:t>11</a:t>
            </a:fld>
            <a:endParaRPr lang="el-GR" altLang="en-US" sz="1400"/>
          </a:p>
        </p:txBody>
      </p:sp>
      <p:sp>
        <p:nvSpPr>
          <p:cNvPr id="15363" name="Rectangle 2">
            <a:extLst>
              <a:ext uri="{FF2B5EF4-FFF2-40B4-BE49-F238E27FC236}">
                <a16:creationId xmlns:a16="http://schemas.microsoft.com/office/drawing/2014/main" id="{44AB99A8-C44C-4672-B8C5-61FF98DA6665}"/>
              </a:ext>
            </a:extLst>
          </p:cNvPr>
          <p:cNvSpPr>
            <a:spLocks noGrp="1" noChangeArrowheads="1"/>
          </p:cNvSpPr>
          <p:nvPr>
            <p:ph type="title"/>
          </p:nvPr>
        </p:nvSpPr>
        <p:spPr>
          <a:xfrm>
            <a:off x="358775" y="228600"/>
            <a:ext cx="8404225" cy="838200"/>
          </a:xfrm>
        </p:spPr>
        <p:txBody>
          <a:bodyPr/>
          <a:lstStyle/>
          <a:p>
            <a:pPr eaLnBrk="1" hangingPunct="1"/>
            <a:r>
              <a:rPr lang="el-GR" altLang="en-US" sz="4000">
                <a:solidFill>
                  <a:schemeClr val="tx1"/>
                </a:solidFill>
              </a:rPr>
              <a:t>Σχολείο-Σχολική Τάξη</a:t>
            </a:r>
            <a:endParaRPr lang="en-GB" altLang="en-US" sz="4000">
              <a:solidFill>
                <a:schemeClr val="tx1"/>
              </a:solidFill>
            </a:endParaRPr>
          </a:p>
        </p:txBody>
      </p:sp>
      <p:sp>
        <p:nvSpPr>
          <p:cNvPr id="39939" name="Rectangle 3">
            <a:extLst>
              <a:ext uri="{FF2B5EF4-FFF2-40B4-BE49-F238E27FC236}">
                <a16:creationId xmlns:a16="http://schemas.microsoft.com/office/drawing/2014/main" id="{B127DE1C-9D09-4CC5-BBEE-79BE8405D107}"/>
              </a:ext>
            </a:extLst>
          </p:cNvPr>
          <p:cNvSpPr>
            <a:spLocks noGrp="1" noChangeArrowheads="1"/>
          </p:cNvSpPr>
          <p:nvPr>
            <p:ph type="body" sz="half" idx="1"/>
          </p:nvPr>
        </p:nvSpPr>
        <p:spPr>
          <a:xfrm>
            <a:off x="0" y="1219200"/>
            <a:ext cx="4356100" cy="5638800"/>
          </a:xfrm>
        </p:spPr>
        <p:txBody>
          <a:bodyPr/>
          <a:lstStyle/>
          <a:p>
            <a:pPr lvl="2" eaLnBrk="1" hangingPunct="1">
              <a:buFontTx/>
              <a:buNone/>
              <a:defRPr/>
            </a:pPr>
            <a:endParaRPr lang="el-GR" altLang="en-US" sz="600"/>
          </a:p>
          <a:p>
            <a:pPr eaLnBrk="1" hangingPunct="1">
              <a:defRPr/>
            </a:pPr>
            <a:r>
              <a:rPr lang="el-GR" altLang="en-US" sz="2400" b="1">
                <a:effectLst>
                  <a:outerShdw blurRad="38100" dist="38100" dir="2700000" algn="tl">
                    <a:srgbClr val="C0C0C0"/>
                  </a:outerShdw>
                </a:effectLst>
              </a:rPr>
              <a:t>Κοινωνική ομάδα</a:t>
            </a:r>
            <a:r>
              <a:rPr lang="el-GR" altLang="en-US" sz="2400">
                <a:effectLst>
                  <a:outerShdw blurRad="38100" dist="38100" dir="2700000" algn="tl">
                    <a:srgbClr val="C0C0C0"/>
                  </a:outerShdw>
                </a:effectLst>
              </a:rPr>
              <a:t> (τυπική)</a:t>
            </a:r>
          </a:p>
          <a:p>
            <a:pPr eaLnBrk="1" hangingPunct="1">
              <a:defRPr/>
            </a:pPr>
            <a:r>
              <a:rPr lang="el-GR" altLang="en-US" sz="2400" b="1">
                <a:effectLst>
                  <a:outerShdw blurRad="38100" dist="38100" dir="2700000" algn="tl">
                    <a:srgbClr val="C0C0C0"/>
                  </a:outerShdw>
                </a:effectLst>
              </a:rPr>
              <a:t>Μέλη:</a:t>
            </a:r>
            <a:r>
              <a:rPr lang="el-GR" altLang="en-US" sz="2400">
                <a:effectLst>
                  <a:outerShdw blurRad="38100" dist="38100" dir="2700000" algn="tl">
                    <a:srgbClr val="C0C0C0"/>
                  </a:outerShdw>
                </a:effectLst>
              </a:rPr>
              <a:t> δάσκαλος, μαθητές</a:t>
            </a:r>
          </a:p>
          <a:p>
            <a:pPr eaLnBrk="1" hangingPunct="1">
              <a:defRPr/>
            </a:pPr>
            <a:r>
              <a:rPr lang="el-GR" altLang="en-US" sz="2400" b="1">
                <a:effectLst>
                  <a:outerShdw blurRad="38100" dist="38100" dir="2700000" algn="tl">
                    <a:srgbClr val="C0C0C0"/>
                  </a:outerShdw>
                </a:effectLst>
              </a:rPr>
              <a:t>Υπεύθυνος</a:t>
            </a:r>
            <a:r>
              <a:rPr lang="el-GR" altLang="en-US" sz="2400">
                <a:effectLst>
                  <a:outerShdw blurRad="38100" dist="38100" dir="2700000" algn="tl">
                    <a:srgbClr val="C0C0C0"/>
                  </a:outerShdw>
                </a:effectLst>
              </a:rPr>
              <a:t> δάσκαλος (αυταρχική, δημοκρατική, ασύδοτη)</a:t>
            </a:r>
          </a:p>
          <a:p>
            <a:pPr eaLnBrk="1" hangingPunct="1">
              <a:defRPr/>
            </a:pPr>
            <a:r>
              <a:rPr lang="el-GR" altLang="en-US" sz="2400" b="1">
                <a:effectLst>
                  <a:outerShdw blurRad="38100" dist="38100" dir="2700000" algn="tl">
                    <a:srgbClr val="C0C0C0"/>
                  </a:outerShdw>
                </a:effectLst>
              </a:rPr>
              <a:t>Σχέσεις-αλληλεπίδραση</a:t>
            </a:r>
          </a:p>
          <a:p>
            <a:pPr eaLnBrk="1" hangingPunct="1">
              <a:defRPr/>
            </a:pPr>
            <a:r>
              <a:rPr lang="el-GR" altLang="en-US" sz="2400" b="1">
                <a:effectLst>
                  <a:outerShdw blurRad="38100" dist="38100" dir="2700000" algn="tl">
                    <a:srgbClr val="C0C0C0"/>
                  </a:outerShdw>
                </a:effectLst>
              </a:rPr>
              <a:t>Κανόνες</a:t>
            </a:r>
            <a:r>
              <a:rPr lang="el-GR" altLang="en-US" sz="2400">
                <a:effectLst>
                  <a:outerShdw blurRad="38100" dist="38100" dir="2700000" algn="tl">
                    <a:srgbClr val="C0C0C0"/>
                  </a:outerShdw>
                </a:effectLst>
              </a:rPr>
              <a:t> λειτουργίας</a:t>
            </a:r>
          </a:p>
          <a:p>
            <a:pPr eaLnBrk="1" hangingPunct="1">
              <a:defRPr/>
            </a:pPr>
            <a:r>
              <a:rPr lang="el-GR" altLang="en-US" sz="2400" b="1">
                <a:effectLst>
                  <a:outerShdw blurRad="38100" dist="38100" dir="2700000" algn="tl">
                    <a:srgbClr val="C0C0C0"/>
                  </a:outerShdw>
                </a:effectLst>
              </a:rPr>
              <a:t>Αξίες, </a:t>
            </a:r>
            <a:r>
              <a:rPr lang="el-GR" altLang="en-US" sz="2400">
                <a:effectLst>
                  <a:outerShdw blurRad="38100" dist="38100" dir="2700000" algn="tl">
                    <a:srgbClr val="C0C0C0"/>
                  </a:outerShdw>
                </a:effectLst>
              </a:rPr>
              <a:t>στάσεις ζωής</a:t>
            </a:r>
            <a:endParaRPr lang="el-GR" altLang="en-US" sz="2400" b="1">
              <a:effectLst>
                <a:outerShdw blurRad="38100" dist="38100" dir="2700000" algn="tl">
                  <a:srgbClr val="C0C0C0"/>
                </a:outerShdw>
              </a:effectLst>
            </a:endParaRPr>
          </a:p>
          <a:p>
            <a:pPr eaLnBrk="1" hangingPunct="1">
              <a:defRPr/>
            </a:pPr>
            <a:r>
              <a:rPr lang="el-GR" altLang="en-US" sz="2400">
                <a:effectLst>
                  <a:outerShdw blurRad="38100" dist="38100" dir="2700000" algn="tl">
                    <a:srgbClr val="C0C0C0"/>
                  </a:outerShdw>
                </a:effectLst>
              </a:rPr>
              <a:t>Συνοχή/διάσπαση</a:t>
            </a:r>
            <a:r>
              <a:rPr lang="en-US" altLang="en-US" sz="2400">
                <a:effectLst>
                  <a:outerShdw blurRad="38100" dist="38100" dir="2700000" algn="tl">
                    <a:srgbClr val="C0C0C0"/>
                  </a:outerShdw>
                </a:effectLst>
              </a:rPr>
              <a:t> </a:t>
            </a:r>
            <a:r>
              <a:rPr lang="el-GR" altLang="en-US" sz="2400">
                <a:effectLst>
                  <a:outerShdw blurRad="38100" dist="38100" dir="2700000" algn="tl">
                    <a:srgbClr val="C0C0C0"/>
                  </a:outerShdw>
                </a:effectLst>
              </a:rPr>
              <a:t>Σχολικής Τάξης </a:t>
            </a:r>
            <a:r>
              <a:rPr lang="en-US" altLang="en-US" sz="2400">
                <a:effectLst>
                  <a:outerShdw blurRad="38100" dist="38100" dir="2700000" algn="tl">
                    <a:srgbClr val="C0C0C0"/>
                  </a:outerShdw>
                </a:effectLst>
              </a:rPr>
              <a:t>(</a:t>
            </a:r>
            <a:r>
              <a:rPr lang="el-GR" altLang="en-US" sz="2400">
                <a:effectLst>
                  <a:outerShdw blurRad="38100" dist="38100" dir="2700000" algn="tl">
                    <a:srgbClr val="C0C0C0"/>
                  </a:outerShdw>
                </a:effectLst>
              </a:rPr>
              <a:t>αλληλεγγύη, αλληλοϋποστήριξη</a:t>
            </a:r>
            <a:r>
              <a:rPr lang="en-US" altLang="en-US" sz="2400">
                <a:effectLst>
                  <a:outerShdw blurRad="38100" dist="38100" dir="2700000" algn="tl">
                    <a:srgbClr val="C0C0C0"/>
                  </a:outerShdw>
                </a:effectLst>
              </a:rPr>
              <a:t>)</a:t>
            </a:r>
            <a:endParaRPr lang="el-GR" altLang="en-US" sz="2400">
              <a:effectLst>
                <a:outerShdw blurRad="38100" dist="38100" dir="2700000" algn="tl">
                  <a:srgbClr val="C0C0C0"/>
                </a:outerShdw>
              </a:effectLst>
            </a:endParaRPr>
          </a:p>
          <a:p>
            <a:pPr eaLnBrk="1" hangingPunct="1">
              <a:defRPr/>
            </a:pPr>
            <a:r>
              <a:rPr lang="el-GR" altLang="en-US" sz="2400" b="1">
                <a:effectLst>
                  <a:outerShdw blurRad="38100" dist="38100" dir="2700000" algn="tl">
                    <a:srgbClr val="C0C0C0"/>
                  </a:outerShdw>
                </a:effectLst>
              </a:rPr>
              <a:t>Κοινός στόχος</a:t>
            </a:r>
            <a:endParaRPr lang="en-US" altLang="en-US" sz="2400" b="1">
              <a:effectLst>
                <a:outerShdw blurRad="38100" dist="38100" dir="2700000" algn="tl">
                  <a:srgbClr val="C0C0C0"/>
                </a:outerShdw>
              </a:effectLst>
            </a:endParaRPr>
          </a:p>
          <a:p>
            <a:pPr eaLnBrk="1" hangingPunct="1">
              <a:defRPr/>
            </a:pPr>
            <a:r>
              <a:rPr lang="el-GR" altLang="en-US" sz="2400" b="1">
                <a:effectLst>
                  <a:outerShdw blurRad="38100" dist="38100" dir="2700000" algn="tl">
                    <a:srgbClr val="C0C0C0"/>
                  </a:outerShdw>
                </a:effectLst>
              </a:rPr>
              <a:t>Ρόλοι</a:t>
            </a:r>
            <a:r>
              <a:rPr lang="el-GR" altLang="en-US" sz="2400">
                <a:effectLst>
                  <a:outerShdw blurRad="38100" dist="38100" dir="2700000" algn="tl">
                    <a:srgbClr val="C0C0C0"/>
                  </a:outerShdw>
                </a:effectLst>
              </a:rPr>
              <a:t> (μαθαίνω, παίζω)</a:t>
            </a:r>
          </a:p>
        </p:txBody>
      </p:sp>
      <p:sp>
        <p:nvSpPr>
          <p:cNvPr id="15365" name="Oval 5">
            <a:extLst>
              <a:ext uri="{FF2B5EF4-FFF2-40B4-BE49-F238E27FC236}">
                <a16:creationId xmlns:a16="http://schemas.microsoft.com/office/drawing/2014/main" id="{BEA24F04-321D-4425-87C3-A0BC513C24DF}"/>
              </a:ext>
            </a:extLst>
          </p:cNvPr>
          <p:cNvSpPr>
            <a:spLocks noChangeArrowheads="1"/>
          </p:cNvSpPr>
          <p:nvPr/>
        </p:nvSpPr>
        <p:spPr bwMode="auto">
          <a:xfrm>
            <a:off x="4500563" y="1700213"/>
            <a:ext cx="3744912" cy="3887787"/>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    Κοινωνική ομάδα:</a:t>
            </a:r>
          </a:p>
          <a:p>
            <a:pPr algn="ctr">
              <a:spcBef>
                <a:spcPct val="0"/>
              </a:spcBef>
            </a:pPr>
            <a:r>
              <a:rPr lang="el-GR" altLang="en-US" sz="1800" b="1"/>
              <a:t>Σχολική</a:t>
            </a:r>
            <a:r>
              <a:rPr lang="el-GR" altLang="en-US" sz="1800" b="1">
                <a:solidFill>
                  <a:srgbClr val="FF0000"/>
                </a:solidFill>
              </a:rPr>
              <a:t> τάξη</a:t>
            </a:r>
          </a:p>
        </p:txBody>
      </p:sp>
      <p:sp>
        <p:nvSpPr>
          <p:cNvPr id="15366" name="Oval 6">
            <a:extLst>
              <a:ext uri="{FF2B5EF4-FFF2-40B4-BE49-F238E27FC236}">
                <a16:creationId xmlns:a16="http://schemas.microsoft.com/office/drawing/2014/main" id="{F61057AD-65A2-4047-A39D-7584DBBC64F5}"/>
              </a:ext>
            </a:extLst>
          </p:cNvPr>
          <p:cNvSpPr>
            <a:spLocks noChangeArrowheads="1"/>
          </p:cNvSpPr>
          <p:nvPr/>
        </p:nvSpPr>
        <p:spPr bwMode="auto">
          <a:xfrm>
            <a:off x="4572000" y="3357563"/>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67" name="Oval 7">
            <a:extLst>
              <a:ext uri="{FF2B5EF4-FFF2-40B4-BE49-F238E27FC236}">
                <a16:creationId xmlns:a16="http://schemas.microsoft.com/office/drawing/2014/main" id="{DF84D244-8674-4B62-B940-3E6A7C89D032}"/>
              </a:ext>
            </a:extLst>
          </p:cNvPr>
          <p:cNvSpPr>
            <a:spLocks noChangeArrowheads="1"/>
          </p:cNvSpPr>
          <p:nvPr/>
        </p:nvSpPr>
        <p:spPr bwMode="auto">
          <a:xfrm>
            <a:off x="4572000" y="3716338"/>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68" name="Oval 8">
            <a:extLst>
              <a:ext uri="{FF2B5EF4-FFF2-40B4-BE49-F238E27FC236}">
                <a16:creationId xmlns:a16="http://schemas.microsoft.com/office/drawing/2014/main" id="{738EA386-4CD9-4F0A-8947-80AD265D125D}"/>
              </a:ext>
            </a:extLst>
          </p:cNvPr>
          <p:cNvSpPr>
            <a:spLocks noChangeArrowheads="1"/>
          </p:cNvSpPr>
          <p:nvPr/>
        </p:nvSpPr>
        <p:spPr bwMode="auto">
          <a:xfrm>
            <a:off x="4643438" y="2997200"/>
            <a:ext cx="360362"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69" name="Oval 9">
            <a:extLst>
              <a:ext uri="{FF2B5EF4-FFF2-40B4-BE49-F238E27FC236}">
                <a16:creationId xmlns:a16="http://schemas.microsoft.com/office/drawing/2014/main" id="{E78F9969-A180-4F47-BC0F-47340F6C49C4}"/>
              </a:ext>
            </a:extLst>
          </p:cNvPr>
          <p:cNvSpPr>
            <a:spLocks noChangeArrowheads="1"/>
          </p:cNvSpPr>
          <p:nvPr/>
        </p:nvSpPr>
        <p:spPr bwMode="auto">
          <a:xfrm>
            <a:off x="4895850" y="3573463"/>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0" name="Oval 10">
            <a:extLst>
              <a:ext uri="{FF2B5EF4-FFF2-40B4-BE49-F238E27FC236}">
                <a16:creationId xmlns:a16="http://schemas.microsoft.com/office/drawing/2014/main" id="{7F08C15E-1D63-4E06-B9EC-700EE2A96127}"/>
              </a:ext>
            </a:extLst>
          </p:cNvPr>
          <p:cNvSpPr>
            <a:spLocks noChangeArrowheads="1"/>
          </p:cNvSpPr>
          <p:nvPr/>
        </p:nvSpPr>
        <p:spPr bwMode="auto">
          <a:xfrm>
            <a:off x="4932363" y="3213100"/>
            <a:ext cx="360362"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1" name="Oval 11">
            <a:extLst>
              <a:ext uri="{FF2B5EF4-FFF2-40B4-BE49-F238E27FC236}">
                <a16:creationId xmlns:a16="http://schemas.microsoft.com/office/drawing/2014/main" id="{B04AFA86-2E38-432B-856D-2E9D8C999A55}"/>
              </a:ext>
            </a:extLst>
          </p:cNvPr>
          <p:cNvSpPr>
            <a:spLocks noChangeArrowheads="1"/>
          </p:cNvSpPr>
          <p:nvPr/>
        </p:nvSpPr>
        <p:spPr bwMode="auto">
          <a:xfrm>
            <a:off x="6172200" y="1828800"/>
            <a:ext cx="647700" cy="64611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2" name="Oval 12">
            <a:extLst>
              <a:ext uri="{FF2B5EF4-FFF2-40B4-BE49-F238E27FC236}">
                <a16:creationId xmlns:a16="http://schemas.microsoft.com/office/drawing/2014/main" id="{E33EC57A-36A6-4F8E-ACC1-CF87B3128672}"/>
              </a:ext>
            </a:extLst>
          </p:cNvPr>
          <p:cNvSpPr>
            <a:spLocks noChangeArrowheads="1"/>
          </p:cNvSpPr>
          <p:nvPr/>
        </p:nvSpPr>
        <p:spPr bwMode="auto">
          <a:xfrm>
            <a:off x="5580063" y="5157788"/>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3" name="Oval 13">
            <a:extLst>
              <a:ext uri="{FF2B5EF4-FFF2-40B4-BE49-F238E27FC236}">
                <a16:creationId xmlns:a16="http://schemas.microsoft.com/office/drawing/2014/main" id="{4FF93FE5-6395-4CA2-8F5F-8B223D6A27B3}"/>
              </a:ext>
            </a:extLst>
          </p:cNvPr>
          <p:cNvSpPr>
            <a:spLocks noChangeArrowheads="1"/>
          </p:cNvSpPr>
          <p:nvPr/>
        </p:nvSpPr>
        <p:spPr bwMode="auto">
          <a:xfrm>
            <a:off x="5435600" y="5516563"/>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4" name="Oval 14">
            <a:extLst>
              <a:ext uri="{FF2B5EF4-FFF2-40B4-BE49-F238E27FC236}">
                <a16:creationId xmlns:a16="http://schemas.microsoft.com/office/drawing/2014/main" id="{F7CA3A7C-7F78-4B5A-BB73-DD5F2A47075A}"/>
              </a:ext>
            </a:extLst>
          </p:cNvPr>
          <p:cNvSpPr>
            <a:spLocks noChangeArrowheads="1"/>
          </p:cNvSpPr>
          <p:nvPr/>
        </p:nvSpPr>
        <p:spPr bwMode="auto">
          <a:xfrm>
            <a:off x="6804025" y="2060575"/>
            <a:ext cx="647700" cy="64611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5" name="Oval 15">
            <a:extLst>
              <a:ext uri="{FF2B5EF4-FFF2-40B4-BE49-F238E27FC236}">
                <a16:creationId xmlns:a16="http://schemas.microsoft.com/office/drawing/2014/main" id="{E345894E-8E1F-4807-9942-FCE5914512C4}"/>
              </a:ext>
            </a:extLst>
          </p:cNvPr>
          <p:cNvSpPr>
            <a:spLocks noChangeArrowheads="1"/>
          </p:cNvSpPr>
          <p:nvPr/>
        </p:nvSpPr>
        <p:spPr bwMode="auto">
          <a:xfrm>
            <a:off x="6300788" y="2492375"/>
            <a:ext cx="647700" cy="64611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6" name="Oval 16">
            <a:extLst>
              <a:ext uri="{FF2B5EF4-FFF2-40B4-BE49-F238E27FC236}">
                <a16:creationId xmlns:a16="http://schemas.microsoft.com/office/drawing/2014/main" id="{5356618F-ED82-495E-B8AD-8FAE85977042}"/>
              </a:ext>
            </a:extLst>
          </p:cNvPr>
          <p:cNvSpPr>
            <a:spLocks noChangeArrowheads="1"/>
          </p:cNvSpPr>
          <p:nvPr/>
        </p:nvSpPr>
        <p:spPr bwMode="auto">
          <a:xfrm>
            <a:off x="5795963" y="5084763"/>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7" name="Oval 17">
            <a:extLst>
              <a:ext uri="{FF2B5EF4-FFF2-40B4-BE49-F238E27FC236}">
                <a16:creationId xmlns:a16="http://schemas.microsoft.com/office/drawing/2014/main" id="{A85CFCA4-59C8-46C7-A35D-EF0908AF072B}"/>
              </a:ext>
            </a:extLst>
          </p:cNvPr>
          <p:cNvSpPr>
            <a:spLocks noChangeArrowheads="1"/>
          </p:cNvSpPr>
          <p:nvPr/>
        </p:nvSpPr>
        <p:spPr bwMode="auto">
          <a:xfrm>
            <a:off x="6084888" y="5084763"/>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8" name="Oval 18">
            <a:extLst>
              <a:ext uri="{FF2B5EF4-FFF2-40B4-BE49-F238E27FC236}">
                <a16:creationId xmlns:a16="http://schemas.microsoft.com/office/drawing/2014/main" id="{FF67AD5B-663A-4F4B-9BE2-7E42D78F81AD}"/>
              </a:ext>
            </a:extLst>
          </p:cNvPr>
          <p:cNvSpPr>
            <a:spLocks noChangeArrowheads="1"/>
          </p:cNvSpPr>
          <p:nvPr/>
        </p:nvSpPr>
        <p:spPr bwMode="auto">
          <a:xfrm>
            <a:off x="5940425" y="5373688"/>
            <a:ext cx="215900" cy="21431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79" name="Oval 19">
            <a:extLst>
              <a:ext uri="{FF2B5EF4-FFF2-40B4-BE49-F238E27FC236}">
                <a16:creationId xmlns:a16="http://schemas.microsoft.com/office/drawing/2014/main" id="{9A574254-B4C4-45B8-A0B0-389AADDBFB8F}"/>
              </a:ext>
            </a:extLst>
          </p:cNvPr>
          <p:cNvSpPr>
            <a:spLocks noChangeArrowheads="1"/>
          </p:cNvSpPr>
          <p:nvPr/>
        </p:nvSpPr>
        <p:spPr bwMode="auto">
          <a:xfrm>
            <a:off x="5003800" y="2852738"/>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80" name="Oval 20">
            <a:extLst>
              <a:ext uri="{FF2B5EF4-FFF2-40B4-BE49-F238E27FC236}">
                <a16:creationId xmlns:a16="http://schemas.microsoft.com/office/drawing/2014/main" id="{DCC31038-70E3-4D3A-B8E7-2BF3EA6E4480}"/>
              </a:ext>
            </a:extLst>
          </p:cNvPr>
          <p:cNvSpPr>
            <a:spLocks noChangeArrowheads="1"/>
          </p:cNvSpPr>
          <p:nvPr/>
        </p:nvSpPr>
        <p:spPr bwMode="auto">
          <a:xfrm>
            <a:off x="5003800" y="3933825"/>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81" name="Oval 21">
            <a:extLst>
              <a:ext uri="{FF2B5EF4-FFF2-40B4-BE49-F238E27FC236}">
                <a16:creationId xmlns:a16="http://schemas.microsoft.com/office/drawing/2014/main" id="{8D1AC08C-400D-4A88-9510-913AE6C3F757}"/>
              </a:ext>
            </a:extLst>
          </p:cNvPr>
          <p:cNvSpPr>
            <a:spLocks noChangeArrowheads="1"/>
          </p:cNvSpPr>
          <p:nvPr/>
        </p:nvSpPr>
        <p:spPr bwMode="auto">
          <a:xfrm>
            <a:off x="4679950" y="4076700"/>
            <a:ext cx="360363" cy="35877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5382" name="Line 22">
            <a:extLst>
              <a:ext uri="{FF2B5EF4-FFF2-40B4-BE49-F238E27FC236}">
                <a16:creationId xmlns:a16="http://schemas.microsoft.com/office/drawing/2014/main" id="{67F5193F-D341-4FE9-B853-BB0C2CF12B2E}"/>
              </a:ext>
            </a:extLst>
          </p:cNvPr>
          <p:cNvSpPr>
            <a:spLocks noChangeShapeType="1"/>
          </p:cNvSpPr>
          <p:nvPr/>
        </p:nvSpPr>
        <p:spPr bwMode="auto">
          <a:xfrm>
            <a:off x="4932363" y="4868863"/>
            <a:ext cx="3095625" cy="288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5383" name="Text Box 23">
            <a:extLst>
              <a:ext uri="{FF2B5EF4-FFF2-40B4-BE49-F238E27FC236}">
                <a16:creationId xmlns:a16="http://schemas.microsoft.com/office/drawing/2014/main" id="{BCDEA27A-1BB2-45BA-B138-D108C526A66A}"/>
              </a:ext>
            </a:extLst>
          </p:cNvPr>
          <p:cNvSpPr txBox="1">
            <a:spLocks noChangeArrowheads="1"/>
          </p:cNvSpPr>
          <p:nvPr/>
        </p:nvSpPr>
        <p:spPr bwMode="auto">
          <a:xfrm>
            <a:off x="5219700" y="5808663"/>
            <a:ext cx="3311525" cy="104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pPr>
            <a:r>
              <a:rPr lang="el-GR" altLang="en-US" sz="1400" b="1"/>
              <a:t>ΑμεΑ, Ειδικές Μαθησιακές Δυσκολίες (Δυσλεξία) …</a:t>
            </a:r>
          </a:p>
          <a:p>
            <a:pPr>
              <a:spcBef>
                <a:spcPct val="50000"/>
              </a:spcBef>
            </a:pPr>
            <a:r>
              <a:rPr lang="el-GR" altLang="en-US" sz="1400" b="1"/>
              <a:t>Χαμηλή κοινωνικοοικονομική και πολιτισμική προέλευση, αλλοδαποί</a:t>
            </a:r>
          </a:p>
        </p:txBody>
      </p:sp>
      <p:sp>
        <p:nvSpPr>
          <p:cNvPr id="15384" name="Line 24">
            <a:extLst>
              <a:ext uri="{FF2B5EF4-FFF2-40B4-BE49-F238E27FC236}">
                <a16:creationId xmlns:a16="http://schemas.microsoft.com/office/drawing/2014/main" id="{D4E4EACD-B384-4E0F-A183-CC6D2F44441E}"/>
              </a:ext>
            </a:extLst>
          </p:cNvPr>
          <p:cNvSpPr>
            <a:spLocks noChangeShapeType="1"/>
          </p:cNvSpPr>
          <p:nvPr/>
        </p:nvSpPr>
        <p:spPr bwMode="auto">
          <a:xfrm flipH="1">
            <a:off x="5292725" y="2349500"/>
            <a:ext cx="792163" cy="5032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5385" name="Line 25">
            <a:extLst>
              <a:ext uri="{FF2B5EF4-FFF2-40B4-BE49-F238E27FC236}">
                <a16:creationId xmlns:a16="http://schemas.microsoft.com/office/drawing/2014/main" id="{3BE5B66B-5D55-41E0-8CED-0BF9EE9CAE66}"/>
              </a:ext>
            </a:extLst>
          </p:cNvPr>
          <p:cNvSpPr>
            <a:spLocks noChangeShapeType="1"/>
          </p:cNvSpPr>
          <p:nvPr/>
        </p:nvSpPr>
        <p:spPr bwMode="auto">
          <a:xfrm flipV="1">
            <a:off x="5435600" y="2781300"/>
            <a:ext cx="792163"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5386" name="Line 27">
            <a:extLst>
              <a:ext uri="{FF2B5EF4-FFF2-40B4-BE49-F238E27FC236}">
                <a16:creationId xmlns:a16="http://schemas.microsoft.com/office/drawing/2014/main" id="{ED935558-0246-4A21-957E-C098BE643D05}"/>
              </a:ext>
            </a:extLst>
          </p:cNvPr>
          <p:cNvSpPr>
            <a:spLocks noChangeShapeType="1"/>
          </p:cNvSpPr>
          <p:nvPr/>
        </p:nvSpPr>
        <p:spPr bwMode="auto">
          <a:xfrm flipH="1">
            <a:off x="6084888" y="3213100"/>
            <a:ext cx="431800" cy="16557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5387" name="Line 28">
            <a:extLst>
              <a:ext uri="{FF2B5EF4-FFF2-40B4-BE49-F238E27FC236}">
                <a16:creationId xmlns:a16="http://schemas.microsoft.com/office/drawing/2014/main" id="{0449E67E-9D76-4B0B-A805-D13D3678F0FC}"/>
              </a:ext>
            </a:extLst>
          </p:cNvPr>
          <p:cNvSpPr>
            <a:spLocks noChangeShapeType="1"/>
          </p:cNvSpPr>
          <p:nvPr/>
        </p:nvSpPr>
        <p:spPr bwMode="auto">
          <a:xfrm flipV="1">
            <a:off x="6372225" y="3213100"/>
            <a:ext cx="360363" cy="16557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5388" name="Line 29">
            <a:extLst>
              <a:ext uri="{FF2B5EF4-FFF2-40B4-BE49-F238E27FC236}">
                <a16:creationId xmlns:a16="http://schemas.microsoft.com/office/drawing/2014/main" id="{89DED480-0DAD-41EA-A22B-0858B6402E99}"/>
              </a:ext>
            </a:extLst>
          </p:cNvPr>
          <p:cNvSpPr>
            <a:spLocks noChangeShapeType="1"/>
          </p:cNvSpPr>
          <p:nvPr/>
        </p:nvSpPr>
        <p:spPr bwMode="auto">
          <a:xfrm>
            <a:off x="5076825" y="4508500"/>
            <a:ext cx="358775"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5389" name="Line 30">
            <a:extLst>
              <a:ext uri="{FF2B5EF4-FFF2-40B4-BE49-F238E27FC236}">
                <a16:creationId xmlns:a16="http://schemas.microsoft.com/office/drawing/2014/main" id="{F14BC4D3-4CB6-4461-864F-614A42D17441}"/>
              </a:ext>
            </a:extLst>
          </p:cNvPr>
          <p:cNvSpPr>
            <a:spLocks noChangeShapeType="1"/>
          </p:cNvSpPr>
          <p:nvPr/>
        </p:nvSpPr>
        <p:spPr bwMode="auto">
          <a:xfrm flipH="1" flipV="1">
            <a:off x="5364163" y="4365625"/>
            <a:ext cx="431800"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33F552-4566-4202-94F6-E3820ECDC6B3}"/>
              </a:ext>
            </a:extLst>
          </p:cNvPr>
          <p:cNvSpPr>
            <a:spLocks noGrp="1"/>
          </p:cNvSpPr>
          <p:nvPr>
            <p:ph type="title"/>
          </p:nvPr>
        </p:nvSpPr>
        <p:spPr/>
        <p:txBody>
          <a:bodyPr/>
          <a:lstStyle/>
          <a:p>
            <a:r>
              <a:rPr lang="el-GR" sz="3200" dirty="0"/>
              <a:t>Το «Άβολο» Δίλημμα: Η </a:t>
            </a:r>
            <a:r>
              <a:rPr lang="el-GR" sz="3200" dirty="0" err="1"/>
              <a:t>Αυτοεκπληρούμενη</a:t>
            </a:r>
            <a:r>
              <a:rPr lang="el-GR" sz="3200" dirty="0"/>
              <a:t> Προφητεία (Φαινόμενο του Πυγμαλίωνα)</a:t>
            </a:r>
          </a:p>
        </p:txBody>
      </p:sp>
      <p:sp>
        <p:nvSpPr>
          <p:cNvPr id="3" name="Θέση περιεχομένου 2">
            <a:extLst>
              <a:ext uri="{FF2B5EF4-FFF2-40B4-BE49-F238E27FC236}">
                <a16:creationId xmlns:a16="http://schemas.microsoft.com/office/drawing/2014/main" id="{8C3DB7D0-B556-4A72-9792-C7546C43DF81}"/>
              </a:ext>
            </a:extLst>
          </p:cNvPr>
          <p:cNvSpPr>
            <a:spLocks noGrp="1"/>
          </p:cNvSpPr>
          <p:nvPr>
            <p:ph idx="1"/>
          </p:nvPr>
        </p:nvSpPr>
        <p:spPr/>
        <p:txBody>
          <a:bodyPr/>
          <a:lstStyle/>
          <a:p>
            <a:r>
              <a:rPr lang="el-GR" sz="1600" b="1" dirty="0"/>
              <a:t>Το Ερώτημα στο </a:t>
            </a:r>
            <a:r>
              <a:rPr lang="el-GR" sz="1600" b="1" dirty="0" err="1"/>
              <a:t>eClass</a:t>
            </a:r>
            <a:r>
              <a:rPr lang="el-GR" sz="1600" b="1" dirty="0"/>
              <a:t>:</a:t>
            </a:r>
            <a:r>
              <a:rPr lang="el-GR" sz="1600" dirty="0"/>
              <a:t> Φανταστείτε ότι σε λίγα χρόνια διορίζεστε ως εκπαιδευτικοί. Την 1η Σεπτεμβρίου, η προϊσταμένη σας δίνει ανεπίσημα μια λίστα με το ποια παιδιά της τάξης σας είναι "έξυπνα/καλά" και ποια "αδύναμα/προβληματικά", ώστε «να ξέρετε τι σας περιμένει». Πώς θα αντιδράσετε;</a:t>
            </a:r>
          </a:p>
          <a:p>
            <a:endParaRPr lang="el-GR" sz="1600" dirty="0"/>
          </a:p>
          <a:p>
            <a:r>
              <a:rPr lang="el-GR" sz="1600" dirty="0"/>
              <a:t>Α. Θα μελετήσω προσεκτικά τη λίστα, ώστε να δώσω προκαταβολικά περισσότερη προσοχή και βοήθεια στα "αδύναμα" παιδιά για να μην μείνουν πίσω.</a:t>
            </a:r>
          </a:p>
          <a:p>
            <a:r>
              <a:rPr lang="el-GR" sz="1600" dirty="0"/>
              <a:t>Β. Θα πετάξω τη λίστα στα σκουπίδια για να μην προκαταληφθώ καθόλου, κινδυνεύοντας όμως να αιφνιδιαστώ από τις δυσκολίες τους στην αρχή της χρονιάς.</a:t>
            </a:r>
          </a:p>
        </p:txBody>
      </p:sp>
      <p:sp>
        <p:nvSpPr>
          <p:cNvPr id="4" name="Θέση αριθμού διαφάνειας 3">
            <a:extLst>
              <a:ext uri="{FF2B5EF4-FFF2-40B4-BE49-F238E27FC236}">
                <a16:creationId xmlns:a16="http://schemas.microsoft.com/office/drawing/2014/main" id="{7BF40500-BA4C-4465-9D76-AC47F0378380}"/>
              </a:ext>
            </a:extLst>
          </p:cNvPr>
          <p:cNvSpPr>
            <a:spLocks noGrp="1"/>
          </p:cNvSpPr>
          <p:nvPr>
            <p:ph type="sldNum" sz="quarter" idx="12"/>
          </p:nvPr>
        </p:nvSpPr>
        <p:spPr/>
        <p:txBody>
          <a:bodyPr/>
          <a:lstStyle/>
          <a:p>
            <a:fld id="{F32135D6-4617-40D8-95E7-97475467550E}" type="slidenum">
              <a:rPr lang="el-GR" altLang="en-US" smtClean="0"/>
              <a:pPr/>
              <a:t>12</a:t>
            </a:fld>
            <a:endParaRPr lang="el-GR" altLang="en-US"/>
          </a:p>
        </p:txBody>
      </p:sp>
    </p:spTree>
    <p:extLst>
      <p:ext uri="{BB962C8B-B14F-4D97-AF65-F5344CB8AC3E}">
        <p14:creationId xmlns:p14="http://schemas.microsoft.com/office/powerpoint/2010/main" val="2248332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Θέση αριθμού διαφάνειας 3">
            <a:extLst>
              <a:ext uri="{FF2B5EF4-FFF2-40B4-BE49-F238E27FC236}">
                <a16:creationId xmlns:a16="http://schemas.microsoft.com/office/drawing/2014/main" id="{3DB135D7-7F61-4A3B-B435-57984EB2F73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8BDECBD-396F-4C88-943B-67E73BF10D8A}" type="slidenum">
              <a:rPr lang="el-GR" altLang="en-US" sz="1400"/>
              <a:pPr>
                <a:spcBef>
                  <a:spcPct val="0"/>
                </a:spcBef>
                <a:buFontTx/>
                <a:buNone/>
              </a:pPr>
              <a:t>13</a:t>
            </a:fld>
            <a:endParaRPr lang="el-GR" altLang="en-US" sz="1400"/>
          </a:p>
        </p:txBody>
      </p:sp>
      <p:sp>
        <p:nvSpPr>
          <p:cNvPr id="58370" name="Rectangle 2">
            <a:extLst>
              <a:ext uri="{FF2B5EF4-FFF2-40B4-BE49-F238E27FC236}">
                <a16:creationId xmlns:a16="http://schemas.microsoft.com/office/drawing/2014/main" id="{07AAA10C-88C3-4C8C-AAE2-F6ECB61D36AE}"/>
              </a:ext>
            </a:extLst>
          </p:cNvPr>
          <p:cNvSpPr>
            <a:spLocks noGrp="1" noChangeArrowheads="1"/>
          </p:cNvSpPr>
          <p:nvPr>
            <p:ph type="title" idx="4294967295"/>
          </p:nvPr>
        </p:nvSpPr>
        <p:spPr>
          <a:xfrm>
            <a:off x="468313" y="0"/>
            <a:ext cx="8229600" cy="774700"/>
          </a:xfrm>
        </p:spPr>
        <p:txBody>
          <a:bodyPr anchorCtr="1"/>
          <a:lstStyle/>
          <a:p>
            <a:pPr eaLnBrk="1" hangingPunct="1">
              <a:defRPr/>
            </a:pPr>
            <a:r>
              <a:rPr lang="el-GR" altLang="en-US">
                <a:effectLst>
                  <a:outerShdw blurRad="38100" dist="38100" dir="2700000" algn="tl">
                    <a:srgbClr val="C0C0C0"/>
                  </a:outerShdw>
                </a:effectLst>
              </a:rPr>
              <a:t>Σχολείο</a:t>
            </a:r>
          </a:p>
        </p:txBody>
      </p:sp>
      <p:sp>
        <p:nvSpPr>
          <p:cNvPr id="58371" name="Rectangle 3">
            <a:extLst>
              <a:ext uri="{FF2B5EF4-FFF2-40B4-BE49-F238E27FC236}">
                <a16:creationId xmlns:a16="http://schemas.microsoft.com/office/drawing/2014/main" id="{7E67E94E-080B-4A3A-8FA9-3EAF5EB6BB99}"/>
              </a:ext>
            </a:extLst>
          </p:cNvPr>
          <p:cNvSpPr>
            <a:spLocks noGrp="1" noChangeArrowheads="1"/>
          </p:cNvSpPr>
          <p:nvPr>
            <p:ph type="body" idx="4294967295"/>
          </p:nvPr>
        </p:nvSpPr>
        <p:spPr>
          <a:xfrm>
            <a:off x="0" y="1052513"/>
            <a:ext cx="9144000" cy="5976937"/>
          </a:xfrm>
        </p:spPr>
        <p:txBody>
          <a:bodyPr/>
          <a:lstStyle/>
          <a:p>
            <a:pPr lvl="1" eaLnBrk="1" hangingPunct="1">
              <a:defRPr/>
            </a:pPr>
            <a:r>
              <a:rPr lang="el-GR" altLang="en-US" b="1" dirty="0">
                <a:solidFill>
                  <a:srgbClr val="FF0000"/>
                </a:solidFill>
                <a:effectLst>
                  <a:outerShdw blurRad="38100" dist="38100" dir="2700000" algn="tl">
                    <a:srgbClr val="C0C0C0"/>
                  </a:outerShdw>
                </a:effectLst>
              </a:rPr>
              <a:t>Σχολείο</a:t>
            </a:r>
            <a:r>
              <a:rPr lang="el-GR" altLang="en-US" dirty="0">
                <a:effectLst>
                  <a:outerShdw blurRad="38100" dist="38100" dir="2700000" algn="tl">
                    <a:srgbClr val="C0C0C0"/>
                  </a:outerShdw>
                </a:effectLst>
              </a:rPr>
              <a:t>= μικρογραφία της </a:t>
            </a:r>
            <a:r>
              <a:rPr lang="el-GR" altLang="en-US" b="1" dirty="0">
                <a:solidFill>
                  <a:srgbClr val="FF0000"/>
                </a:solidFill>
                <a:effectLst>
                  <a:outerShdw blurRad="38100" dist="38100" dir="2700000" algn="tl">
                    <a:srgbClr val="C0C0C0"/>
                  </a:outerShdw>
                </a:effectLst>
              </a:rPr>
              <a:t>κοινωνία</a:t>
            </a:r>
            <a:r>
              <a:rPr lang="el-GR" altLang="en-US" b="1" dirty="0">
                <a:effectLst>
                  <a:outerShdw blurRad="38100" dist="38100" dir="2700000" algn="tl">
                    <a:srgbClr val="C0C0C0"/>
                  </a:outerShdw>
                </a:effectLst>
              </a:rPr>
              <a:t>ς</a:t>
            </a:r>
            <a:r>
              <a:rPr lang="el-GR" altLang="en-US" dirty="0">
                <a:effectLst>
                  <a:outerShdw blurRad="38100" dist="38100" dir="2700000" algn="tl">
                    <a:srgbClr val="C0C0C0"/>
                  </a:outerShdw>
                </a:effectLst>
              </a:rPr>
              <a:t> (</a:t>
            </a:r>
            <a:r>
              <a:rPr lang="en-US" altLang="en-US" dirty="0">
                <a:effectLst>
                  <a:outerShdw blurRad="38100" dist="38100" dir="2700000" algn="tl">
                    <a:srgbClr val="C0C0C0"/>
                  </a:outerShdw>
                </a:effectLst>
              </a:rPr>
              <a:t>J</a:t>
            </a:r>
            <a:r>
              <a:rPr lang="el-GR" altLang="en-US" dirty="0">
                <a:effectLst>
                  <a:outerShdw blurRad="38100" dist="38100" dir="2700000" algn="tl">
                    <a:srgbClr val="C0C0C0"/>
                  </a:outerShdw>
                </a:effectLst>
              </a:rPr>
              <a:t>. </a:t>
            </a:r>
            <a:r>
              <a:rPr lang="en-US" altLang="en-US" dirty="0">
                <a:effectLst>
                  <a:outerShdw blurRad="38100" dist="38100" dir="2700000" algn="tl">
                    <a:srgbClr val="C0C0C0"/>
                  </a:outerShdw>
                </a:effectLst>
              </a:rPr>
              <a:t>Dewey</a:t>
            </a:r>
            <a:r>
              <a:rPr lang="el-GR" altLang="en-US" dirty="0">
                <a:effectLst>
                  <a:outerShdw blurRad="38100" dist="38100" dir="2700000" algn="tl">
                    <a:srgbClr val="C0C0C0"/>
                  </a:outerShdw>
                </a:effectLst>
              </a:rPr>
              <a:t>). </a:t>
            </a:r>
            <a:r>
              <a:rPr lang="el-GR" altLang="en-US" b="1" dirty="0">
                <a:effectLst>
                  <a:outerShdw blurRad="38100" dist="38100" dir="2700000" algn="tl">
                    <a:srgbClr val="C0C0C0"/>
                  </a:outerShdw>
                </a:effectLst>
              </a:rPr>
              <a:t>Κοινωνιολογία και Παιδαγωγική: </a:t>
            </a:r>
            <a:r>
              <a:rPr lang="el-GR" altLang="en-US" dirty="0">
                <a:effectLst>
                  <a:outerShdw blurRad="38100" dist="38100" dir="2700000" algn="tl">
                    <a:srgbClr val="C0C0C0"/>
                  </a:outerShdw>
                </a:effectLst>
              </a:rPr>
              <a:t>ερευνά ανέκαθεν τις </a:t>
            </a:r>
            <a:r>
              <a:rPr lang="el-GR" altLang="en-US" b="1" dirty="0">
                <a:effectLst>
                  <a:outerShdw blurRad="38100" dist="38100" dir="2700000" algn="tl">
                    <a:srgbClr val="C0C0C0"/>
                  </a:outerShdw>
                </a:effectLst>
              </a:rPr>
              <a:t>σχέσεις</a:t>
            </a:r>
            <a:r>
              <a:rPr lang="el-GR" altLang="en-US" dirty="0">
                <a:effectLst>
                  <a:outerShdw blurRad="38100" dist="38100" dir="2700000" algn="tl">
                    <a:srgbClr val="C0C0C0"/>
                  </a:outerShdw>
                </a:effectLst>
              </a:rPr>
              <a:t> του </a:t>
            </a:r>
            <a:r>
              <a:rPr lang="el-GR" altLang="en-US" b="1" u="sng" dirty="0">
                <a:effectLst>
                  <a:outerShdw blurRad="38100" dist="38100" dir="2700000" algn="tl">
                    <a:srgbClr val="C0C0C0"/>
                  </a:outerShdw>
                </a:effectLst>
              </a:rPr>
              <a:t>σχολείου</a:t>
            </a:r>
            <a:r>
              <a:rPr lang="el-GR" altLang="en-US" dirty="0">
                <a:effectLst>
                  <a:outerShdw blurRad="38100" dist="38100" dir="2700000" algn="tl">
                    <a:srgbClr val="C0C0C0"/>
                  </a:outerShdw>
                </a:effectLst>
              </a:rPr>
              <a:t> με τον </a:t>
            </a:r>
            <a:r>
              <a:rPr lang="el-GR" altLang="en-US" b="1" dirty="0">
                <a:effectLst>
                  <a:outerShdw blurRad="38100" dist="38100" dir="2700000" algn="tl">
                    <a:srgbClr val="C0C0C0"/>
                  </a:outerShdw>
                </a:effectLst>
              </a:rPr>
              <a:t>πολιτικό, κοινωνικό και οικονομικό </a:t>
            </a:r>
            <a:r>
              <a:rPr lang="el-GR" altLang="en-US" dirty="0">
                <a:effectLst>
                  <a:outerShdw blurRad="38100" dist="38100" dir="2700000" algn="tl">
                    <a:srgbClr val="C0C0C0"/>
                  </a:outerShdw>
                </a:effectLst>
              </a:rPr>
              <a:t>περίγυρο/συγκείμενο (</a:t>
            </a:r>
            <a:r>
              <a:rPr lang="el-GR" altLang="en-US" b="1" u="sng" dirty="0">
                <a:effectLst>
                  <a:outerShdw blurRad="38100" dist="38100" dir="2700000" algn="tl">
                    <a:srgbClr val="C0C0C0"/>
                  </a:outerShdw>
                </a:effectLst>
              </a:rPr>
              <a:t>κοινωνία</a:t>
            </a:r>
            <a:r>
              <a:rPr lang="el-GR" altLang="en-US" dirty="0">
                <a:effectLst>
                  <a:outerShdw blurRad="38100" dist="38100" dir="2700000" algn="tl">
                    <a:srgbClr val="C0C0C0"/>
                  </a:outerShdw>
                </a:effectLst>
              </a:rPr>
              <a:t>)</a:t>
            </a:r>
          </a:p>
          <a:p>
            <a:pPr lvl="1" eaLnBrk="1" hangingPunct="1">
              <a:defRPr/>
            </a:pPr>
            <a:endParaRPr lang="el-GR" altLang="en-US" sz="4800" dirty="0">
              <a:effectLst>
                <a:outerShdw blurRad="38100" dist="38100" dir="2700000" algn="tl">
                  <a:srgbClr val="C0C0C0"/>
                </a:outerShdw>
              </a:effectLst>
            </a:endParaRPr>
          </a:p>
          <a:p>
            <a:pPr lvl="1" eaLnBrk="1" hangingPunct="1">
              <a:defRPr/>
            </a:pPr>
            <a:r>
              <a:rPr lang="el-GR" altLang="en-US" b="1" dirty="0">
                <a:effectLst>
                  <a:outerShdw blurRad="38100" dist="38100" dir="2700000" algn="tl">
                    <a:srgbClr val="C0C0C0"/>
                  </a:outerShdw>
                </a:effectLst>
              </a:rPr>
              <a:t>Η εκπαιδευτική πολιτική κάθε χώρας </a:t>
            </a:r>
            <a:r>
              <a:rPr lang="el-GR" altLang="en-US" dirty="0">
                <a:effectLst>
                  <a:outerShdw blurRad="38100" dist="38100" dir="2700000" algn="tl">
                    <a:srgbClr val="C0C0C0"/>
                  </a:outerShdw>
                </a:effectLst>
              </a:rPr>
              <a:t>αναδεικνύει τη </a:t>
            </a:r>
            <a:r>
              <a:rPr lang="el-GR" altLang="en-US" u="sng" dirty="0">
                <a:effectLst>
                  <a:outerShdw blurRad="38100" dist="38100" dir="2700000" algn="tl">
                    <a:srgbClr val="C0C0C0"/>
                  </a:outerShdw>
                </a:effectLst>
              </a:rPr>
              <a:t>σημαντικότητα του ρόλου</a:t>
            </a:r>
            <a:r>
              <a:rPr lang="el-GR" altLang="en-US" dirty="0">
                <a:effectLst>
                  <a:outerShdw blurRad="38100" dist="38100" dir="2700000" algn="tl">
                    <a:srgbClr val="C0C0C0"/>
                  </a:outerShdw>
                </a:effectLst>
              </a:rPr>
              <a:t> του </a:t>
            </a:r>
            <a:r>
              <a:rPr lang="el-GR" altLang="en-US" b="1" u="sng" dirty="0">
                <a:effectLst>
                  <a:outerShdw blurRad="38100" dist="38100" dir="2700000" algn="tl">
                    <a:srgbClr val="C0C0C0"/>
                  </a:outerShdw>
                </a:effectLst>
              </a:rPr>
              <a:t>σχολείου</a:t>
            </a:r>
            <a:r>
              <a:rPr lang="el-GR" altLang="en-US" u="sng" dirty="0">
                <a:effectLst>
                  <a:outerShdw blurRad="38100" dist="38100" dir="2700000" algn="tl">
                    <a:srgbClr val="C0C0C0"/>
                  </a:outerShdw>
                </a:effectLst>
              </a:rPr>
              <a:t> στη σύγχρονη κοινωνία</a:t>
            </a:r>
            <a:r>
              <a:rPr lang="el-GR" altLang="en-US" dirty="0">
                <a:effectLst>
                  <a:outerShdw blurRad="38100" dist="38100" dir="2700000" algn="tl">
                    <a:srgbClr val="C0C0C0"/>
                  </a:outerShdw>
                </a:effectLst>
              </a:rPr>
              <a:t>, νέες παιδαγωγικές προκλήσεις συνδέονται με το </a:t>
            </a:r>
            <a:r>
              <a:rPr lang="el-GR" altLang="en-US" b="1" dirty="0">
                <a:effectLst>
                  <a:outerShdw blurRad="38100" dist="38100" dir="2700000" algn="tl">
                    <a:srgbClr val="C0C0C0"/>
                  </a:outerShdw>
                </a:effectLst>
              </a:rPr>
              <a:t>μετασχηματισμό της εκπαίδευσης </a:t>
            </a:r>
            <a:r>
              <a:rPr lang="el-GR" altLang="en-US" dirty="0">
                <a:effectLst>
                  <a:outerShdw blurRad="38100" dist="38100" dir="2700000" algn="tl">
                    <a:srgbClr val="C0C0C0"/>
                  </a:outerShdw>
                </a:effectLst>
              </a:rPr>
              <a:t>και την προσαρμογή της στη «νέα τάξη πραγμάτων».</a:t>
            </a:r>
            <a:endParaRPr lang="el-GR" altLang="en-US" sz="4800" dirty="0">
              <a:effectLst>
                <a:outerShdw blurRad="38100" dist="38100" dir="2700000" algn="tl">
                  <a:srgbClr val="C0C0C0"/>
                </a:outerShdw>
              </a:effectLst>
            </a:endParaRPr>
          </a:p>
          <a:p>
            <a:pPr lvl="1" eaLnBrk="1" hangingPunct="1">
              <a:defRPr/>
            </a:pPr>
            <a:endParaRPr lang="el-GR" altLang="en-US" sz="4800" dirty="0">
              <a:effectLst>
                <a:outerShdw blurRad="38100" dist="38100" dir="2700000" algn="tl">
                  <a:srgbClr val="C0C0C0"/>
                </a:outerShdw>
              </a:effectLst>
            </a:endParaRPr>
          </a:p>
          <a:p>
            <a:pPr eaLnBrk="1" hangingPunct="1">
              <a:lnSpc>
                <a:spcPct val="80000"/>
              </a:lnSpc>
              <a:defRPr/>
            </a:pPr>
            <a:endParaRPr lang="el-GR" altLang="en-US" sz="2000" dirty="0">
              <a:effectLst>
                <a:outerShdw blurRad="38100" dist="38100" dir="2700000" algn="tl">
                  <a:srgbClr val="C0C0C0"/>
                </a:outerShdw>
              </a:effectLst>
            </a:endParaRPr>
          </a:p>
        </p:txBody>
      </p:sp>
    </p:spTree>
  </p:cSld>
  <p:clrMapOvr>
    <a:masterClrMapping/>
  </p:clrMapOvr>
  <p:transition>
    <p:pull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αριθμού διαφάνειας 3">
            <a:extLst>
              <a:ext uri="{FF2B5EF4-FFF2-40B4-BE49-F238E27FC236}">
                <a16:creationId xmlns:a16="http://schemas.microsoft.com/office/drawing/2014/main" id="{3A1B3D35-8B31-4C53-A00C-1F387DC63FD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AD44102-A533-49F0-BB23-0D0BF7B98B9E}" type="slidenum">
              <a:rPr lang="el-GR" altLang="en-US" sz="1400"/>
              <a:pPr>
                <a:spcBef>
                  <a:spcPct val="0"/>
                </a:spcBef>
                <a:buFontTx/>
                <a:buNone/>
              </a:pPr>
              <a:t>14</a:t>
            </a:fld>
            <a:endParaRPr lang="el-GR" altLang="en-US" sz="1400"/>
          </a:p>
        </p:txBody>
      </p:sp>
      <p:sp>
        <p:nvSpPr>
          <p:cNvPr id="58370" name="Rectangle 2">
            <a:extLst>
              <a:ext uri="{FF2B5EF4-FFF2-40B4-BE49-F238E27FC236}">
                <a16:creationId xmlns:a16="http://schemas.microsoft.com/office/drawing/2014/main" id="{57046BF7-FD52-403F-B44F-2B0533252EE8}"/>
              </a:ext>
            </a:extLst>
          </p:cNvPr>
          <p:cNvSpPr>
            <a:spLocks noGrp="1" noChangeArrowheads="1"/>
          </p:cNvSpPr>
          <p:nvPr>
            <p:ph type="title" idx="4294967295"/>
          </p:nvPr>
        </p:nvSpPr>
        <p:spPr>
          <a:xfrm>
            <a:off x="468313" y="0"/>
            <a:ext cx="8229600" cy="774700"/>
          </a:xfrm>
        </p:spPr>
        <p:txBody>
          <a:bodyPr anchorCtr="1"/>
          <a:lstStyle/>
          <a:p>
            <a:pPr eaLnBrk="1" hangingPunct="1">
              <a:defRPr/>
            </a:pPr>
            <a:r>
              <a:rPr lang="el-GR" altLang="en-US">
                <a:effectLst>
                  <a:outerShdw blurRad="38100" dist="38100" dir="2700000" algn="tl">
                    <a:srgbClr val="C0C0C0"/>
                  </a:outerShdw>
                </a:effectLst>
              </a:rPr>
              <a:t>Σχολείο</a:t>
            </a:r>
          </a:p>
        </p:txBody>
      </p:sp>
      <p:sp>
        <p:nvSpPr>
          <p:cNvPr id="58371" name="Rectangle 3">
            <a:extLst>
              <a:ext uri="{FF2B5EF4-FFF2-40B4-BE49-F238E27FC236}">
                <a16:creationId xmlns:a16="http://schemas.microsoft.com/office/drawing/2014/main" id="{14A5CFA0-2F96-42BD-BB60-5CDA09030099}"/>
              </a:ext>
            </a:extLst>
          </p:cNvPr>
          <p:cNvSpPr>
            <a:spLocks noGrp="1" noChangeArrowheads="1"/>
          </p:cNvSpPr>
          <p:nvPr>
            <p:ph type="body" idx="4294967295"/>
          </p:nvPr>
        </p:nvSpPr>
        <p:spPr>
          <a:xfrm>
            <a:off x="0" y="981075"/>
            <a:ext cx="9144000" cy="5976938"/>
          </a:xfrm>
        </p:spPr>
        <p:txBody>
          <a:bodyPr/>
          <a:lstStyle/>
          <a:p>
            <a:pPr lvl="1" eaLnBrk="1" hangingPunct="1">
              <a:defRPr/>
            </a:pPr>
            <a:endParaRPr lang="el-GR" altLang="en-US" b="1" dirty="0">
              <a:effectLst>
                <a:outerShdw blurRad="38100" dist="38100" dir="2700000" algn="tl">
                  <a:srgbClr val="C0C0C0"/>
                </a:outerShdw>
              </a:effectLst>
            </a:endParaRPr>
          </a:p>
          <a:p>
            <a:pPr lvl="1" eaLnBrk="1" hangingPunct="1">
              <a:defRPr/>
            </a:pPr>
            <a:r>
              <a:rPr lang="el-GR" altLang="en-US" b="1" dirty="0">
                <a:effectLst>
                  <a:outerShdw blurRad="38100" dist="38100" dir="2700000" algn="tl">
                    <a:srgbClr val="C0C0C0"/>
                  </a:outerShdw>
                </a:effectLst>
              </a:rPr>
              <a:t>Το σύγχρονο σχολείο </a:t>
            </a:r>
            <a:r>
              <a:rPr lang="el-GR" altLang="en-US" dirty="0">
                <a:effectLst>
                  <a:outerShdw blurRad="38100" dist="38100" dir="2700000" algn="tl">
                    <a:srgbClr val="C0C0C0"/>
                  </a:outerShdw>
                </a:effectLst>
              </a:rPr>
              <a:t>μετασχηματίζεται και διαμορφώνει μια </a:t>
            </a:r>
            <a:r>
              <a:rPr lang="el-GR" altLang="en-US" b="1" dirty="0">
                <a:effectLst>
                  <a:outerShdw blurRad="38100" dist="38100" dir="2700000" algn="tl">
                    <a:srgbClr val="C0C0C0"/>
                  </a:outerShdw>
                </a:effectLst>
              </a:rPr>
              <a:t>νέα </a:t>
            </a:r>
            <a:r>
              <a:rPr lang="el-GR" altLang="en-US" b="1" u="sng" dirty="0">
                <a:effectLst>
                  <a:outerShdw blurRad="38100" dist="38100" dir="2700000" algn="tl">
                    <a:srgbClr val="C0C0C0"/>
                  </a:outerShdw>
                </a:effectLst>
              </a:rPr>
              <a:t>παγκόσμια εκπαιδευτική τάξη</a:t>
            </a:r>
            <a:r>
              <a:rPr lang="el-GR" altLang="en-US" u="sng" dirty="0">
                <a:effectLst>
                  <a:outerShdw blurRad="38100" dist="38100" dir="2700000" algn="tl">
                    <a:srgbClr val="C0C0C0"/>
                  </a:outerShdw>
                </a:effectLst>
              </a:rPr>
              <a:t> πραγμάτων</a:t>
            </a:r>
            <a:r>
              <a:rPr lang="el-GR" altLang="en-US" dirty="0">
                <a:effectLst>
                  <a:outerShdw blurRad="38100" dist="38100" dir="2700000" algn="tl">
                    <a:srgbClr val="C0C0C0"/>
                  </a:outerShdw>
                </a:effectLst>
              </a:rPr>
              <a:t>, η οποία δέχεται επιδράσεις από την</a:t>
            </a:r>
            <a:r>
              <a:rPr lang="el-GR" altLang="en-US" b="1" dirty="0">
                <a:effectLst>
                  <a:outerShdw blurRad="38100" dist="38100" dir="2700000" algn="tl">
                    <a:srgbClr val="C0C0C0"/>
                  </a:outerShdw>
                </a:effectLst>
              </a:rPr>
              <a:t> </a:t>
            </a:r>
            <a:r>
              <a:rPr lang="el-GR" altLang="en-US" sz="3600" b="1" dirty="0">
                <a:solidFill>
                  <a:srgbClr val="FF0000"/>
                </a:solidFill>
                <a:effectLst>
                  <a:outerShdw blurRad="38100" dist="38100" dir="2700000" algn="tl">
                    <a:srgbClr val="C0C0C0"/>
                  </a:outerShdw>
                </a:effectLst>
              </a:rPr>
              <a:t>παγκοσμιοποίηση</a:t>
            </a:r>
            <a:r>
              <a:rPr lang="el-GR" altLang="en-US" b="1" dirty="0">
                <a:effectLst>
                  <a:outerShdw blurRad="38100" dist="38100" dir="2700000" algn="tl">
                    <a:srgbClr val="C0C0C0"/>
                  </a:outerShdw>
                </a:effectLst>
              </a:rPr>
              <a:t>.</a:t>
            </a:r>
          </a:p>
          <a:p>
            <a:pPr lvl="1" eaLnBrk="1" hangingPunct="1">
              <a:defRPr/>
            </a:pPr>
            <a:endParaRPr lang="el-GR" altLang="en-US" sz="4800" dirty="0">
              <a:effectLst>
                <a:outerShdw blurRad="38100" dist="38100" dir="2700000" algn="tl">
                  <a:srgbClr val="C0C0C0"/>
                </a:outerShdw>
              </a:effectLst>
            </a:endParaRPr>
          </a:p>
          <a:p>
            <a:pPr lvl="1" eaLnBrk="1" hangingPunct="1">
              <a:defRPr/>
            </a:pPr>
            <a:r>
              <a:rPr lang="el-GR" altLang="en-US" dirty="0">
                <a:effectLst>
                  <a:outerShdw blurRad="38100" dist="38100" dir="2700000" algn="tl">
                    <a:srgbClr val="C0C0C0"/>
                  </a:outerShdw>
                </a:effectLst>
              </a:rPr>
              <a:t>Το σχολείο στο νέο πλαίσιο (</a:t>
            </a:r>
            <a:r>
              <a:rPr lang="el-GR" altLang="en-US" dirty="0" err="1">
                <a:effectLst>
                  <a:outerShdw blurRad="38100" dist="38100" dir="2700000" algn="tl">
                    <a:srgbClr val="C0C0C0"/>
                  </a:outerShdw>
                </a:effectLst>
              </a:rPr>
              <a:t>παγκοσμιοποιημένη</a:t>
            </a:r>
            <a:r>
              <a:rPr lang="el-GR" altLang="en-US" dirty="0">
                <a:effectLst>
                  <a:outerShdw blurRad="38100" dist="38100" dir="2700000" algn="tl">
                    <a:srgbClr val="C0C0C0"/>
                  </a:outerShdw>
                </a:effectLst>
              </a:rPr>
              <a:t> κοινωνία, τεχνολογική έκρηξη </a:t>
            </a:r>
            <a:r>
              <a:rPr lang="el-GR" altLang="en-US" b="1" dirty="0">
                <a:solidFill>
                  <a:srgbClr val="FF0000"/>
                </a:solidFill>
                <a:effectLst>
                  <a:outerShdw blurRad="38100" dist="38100" dir="2700000" algn="tl">
                    <a:srgbClr val="C0C0C0"/>
                  </a:outerShdw>
                </a:effectLst>
              </a:rPr>
              <a:t>-</a:t>
            </a:r>
            <a:r>
              <a:rPr lang="el-GR" altLang="en-US" b="1" dirty="0" err="1">
                <a:solidFill>
                  <a:srgbClr val="FF0000"/>
                </a:solidFill>
                <a:effectLst>
                  <a:outerShdw blurRad="38100" dist="38100" dir="2700000" algn="tl">
                    <a:srgbClr val="C0C0C0"/>
                  </a:outerShdw>
                </a:effectLst>
              </a:rPr>
              <a:t>γ΄</a:t>
            </a:r>
            <a:r>
              <a:rPr lang="el-GR" altLang="en-US" b="1" dirty="0">
                <a:solidFill>
                  <a:srgbClr val="FF0000"/>
                </a:solidFill>
                <a:effectLst>
                  <a:outerShdw blurRad="38100" dist="38100" dir="2700000" algn="tl">
                    <a:srgbClr val="C0C0C0"/>
                  </a:outerShdw>
                </a:effectLst>
              </a:rPr>
              <a:t> Βιομηχανική Επανάσταση-</a:t>
            </a:r>
            <a:r>
              <a:rPr lang="el-GR" altLang="en-US" dirty="0">
                <a:effectLst>
                  <a:outerShdw blurRad="38100" dist="38100" dir="2700000" algn="tl">
                    <a:srgbClr val="C0C0C0"/>
                  </a:outerShdw>
                </a:effectLst>
              </a:rPr>
              <a:t>) έχει ένα </a:t>
            </a:r>
            <a:r>
              <a:rPr lang="el-GR" altLang="en-US" b="1" u="sng" dirty="0">
                <a:effectLst>
                  <a:outerShdw blurRad="38100" dist="38100" dir="2700000" algn="tl">
                    <a:srgbClr val="C0C0C0"/>
                  </a:outerShdw>
                </a:effectLst>
              </a:rPr>
              <a:t>σημαντικό ρόλο</a:t>
            </a:r>
            <a:r>
              <a:rPr lang="el-GR" altLang="en-US" dirty="0">
                <a:effectLst>
                  <a:outerShdw blurRad="38100" dist="38100" dir="2700000" algn="tl">
                    <a:srgbClr val="C0C0C0"/>
                  </a:outerShdw>
                </a:effectLst>
              </a:rPr>
              <a:t>: διαφύλαξη της </a:t>
            </a:r>
            <a:r>
              <a:rPr lang="el-GR" altLang="en-US" b="1" dirty="0">
                <a:solidFill>
                  <a:srgbClr val="FF0000"/>
                </a:solidFill>
                <a:effectLst>
                  <a:outerShdw blurRad="38100" dist="38100" dir="2700000" algn="tl">
                    <a:srgbClr val="C0C0C0"/>
                  </a:outerShdw>
                </a:effectLst>
              </a:rPr>
              <a:t>προσωπικότητας</a:t>
            </a:r>
            <a:r>
              <a:rPr lang="el-GR" altLang="en-US" dirty="0">
                <a:effectLst>
                  <a:outerShdw blurRad="38100" dist="38100" dir="2700000" algn="tl">
                    <a:srgbClr val="C0C0C0"/>
                  </a:outerShdw>
                </a:effectLst>
              </a:rPr>
              <a:t> του ανθρώπου &amp; των </a:t>
            </a:r>
            <a:r>
              <a:rPr lang="el-GR" altLang="en-US" dirty="0">
                <a:solidFill>
                  <a:srgbClr val="FF0000"/>
                </a:solidFill>
                <a:effectLst>
                  <a:outerShdw blurRad="38100" dist="38100" dir="2700000" algn="tl">
                    <a:srgbClr val="C0C0C0"/>
                  </a:outerShdw>
                </a:effectLst>
              </a:rPr>
              <a:t>ανθρωπιστικών κοινωνικών αξιών</a:t>
            </a:r>
            <a:r>
              <a:rPr lang="el-GR" altLang="en-US" dirty="0">
                <a:effectLst>
                  <a:outerShdw blurRad="38100" dist="38100" dir="2700000" algn="tl">
                    <a:srgbClr val="C0C0C0"/>
                  </a:outerShdw>
                </a:effectLst>
              </a:rPr>
              <a:t>.</a:t>
            </a:r>
            <a:endParaRPr lang="el-GR" altLang="en-US" sz="4800" dirty="0">
              <a:effectLst>
                <a:outerShdw blurRad="38100" dist="38100" dir="2700000" algn="tl">
                  <a:srgbClr val="C0C0C0"/>
                </a:outerShdw>
              </a:effectLst>
            </a:endParaRPr>
          </a:p>
          <a:p>
            <a:pPr eaLnBrk="1" hangingPunct="1">
              <a:lnSpc>
                <a:spcPct val="80000"/>
              </a:lnSpc>
              <a:defRPr/>
            </a:pPr>
            <a:endParaRPr lang="el-GR" altLang="en-US" sz="2000" dirty="0">
              <a:effectLst>
                <a:outerShdw blurRad="38100" dist="38100" dir="2700000" algn="tl">
                  <a:srgbClr val="C0C0C0"/>
                </a:outerShdw>
              </a:effectLst>
            </a:endParaRPr>
          </a:p>
        </p:txBody>
      </p:sp>
    </p:spTree>
  </p:cSld>
  <p:clrMapOvr>
    <a:masterClrMapping/>
  </p:clrMapOvr>
  <p:transition>
    <p:pull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6796930-3E97-4DFC-9B11-141B14066271}"/>
              </a:ext>
            </a:extLst>
          </p:cNvPr>
          <p:cNvSpPr>
            <a:spLocks noGrp="1" noChangeArrowheads="1"/>
          </p:cNvSpPr>
          <p:nvPr>
            <p:ph type="body" idx="1"/>
          </p:nvPr>
        </p:nvSpPr>
        <p:spPr>
          <a:xfrm>
            <a:off x="323850" y="1052513"/>
            <a:ext cx="8229600" cy="4525962"/>
          </a:xfrm>
        </p:spPr>
        <p:txBody>
          <a:bodyPr/>
          <a:lstStyle/>
          <a:p>
            <a:endParaRPr lang="el-GR" altLang="el-GR"/>
          </a:p>
          <a:p>
            <a:endParaRPr lang="el-GR" altLang="el-GR"/>
          </a:p>
          <a:p>
            <a:endParaRPr lang="el-GR" altLang="el-GR"/>
          </a:p>
          <a:p>
            <a:pPr algn="ctr"/>
            <a:r>
              <a:rPr lang="el-GR" altLang="el-GR"/>
              <a:t>ΣΧΟΛΕΙΟ</a:t>
            </a:r>
          </a:p>
          <a:p>
            <a:pPr algn="ctr"/>
            <a:r>
              <a:rPr lang="el-GR" altLang="el-GR" b="1">
                <a:solidFill>
                  <a:srgbClr val="FF0000"/>
                </a:solidFill>
              </a:rPr>
              <a:t>ΚΟΙΝΩΝΙΚΟΠΟΙΗΤΙΚΟΣ ΦΟΡΕΑΣ </a:t>
            </a:r>
            <a:r>
              <a:rPr lang="el-GR" altLang="el-GR" b="1"/>
              <a:t>(ε)</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Θέση αριθμού διαφάνειας 3">
            <a:extLst>
              <a:ext uri="{FF2B5EF4-FFF2-40B4-BE49-F238E27FC236}">
                <a16:creationId xmlns:a16="http://schemas.microsoft.com/office/drawing/2014/main" id="{72D66EA1-B393-43C5-B555-46FABFAD374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6EB9A9C-EE3D-44AF-A07C-E2AF6F55EFDE}" type="slidenum">
              <a:rPr lang="el-GR" altLang="en-US" sz="1400"/>
              <a:pPr>
                <a:spcBef>
                  <a:spcPct val="0"/>
                </a:spcBef>
                <a:buFontTx/>
                <a:buNone/>
              </a:pPr>
              <a:t>16</a:t>
            </a:fld>
            <a:endParaRPr lang="el-GR" altLang="en-US" sz="1400"/>
          </a:p>
        </p:txBody>
      </p:sp>
      <p:grpSp>
        <p:nvGrpSpPr>
          <p:cNvPr id="19459" name="Group 2">
            <a:extLst>
              <a:ext uri="{FF2B5EF4-FFF2-40B4-BE49-F238E27FC236}">
                <a16:creationId xmlns:a16="http://schemas.microsoft.com/office/drawing/2014/main" id="{44431BCC-FD89-49A9-B03A-13AA8FB8BD28}"/>
              </a:ext>
            </a:extLst>
          </p:cNvPr>
          <p:cNvGrpSpPr>
            <a:grpSpLocks noChangeAspect="1"/>
          </p:cNvGrpSpPr>
          <p:nvPr/>
        </p:nvGrpSpPr>
        <p:grpSpPr bwMode="auto">
          <a:xfrm>
            <a:off x="1403350" y="3429000"/>
            <a:ext cx="7561263" cy="1008063"/>
            <a:chOff x="2657" y="2847"/>
            <a:chExt cx="8925" cy="1134"/>
          </a:xfrm>
        </p:grpSpPr>
        <p:sp>
          <p:nvSpPr>
            <p:cNvPr id="19475" name="AutoShape 3">
              <a:extLst>
                <a:ext uri="{FF2B5EF4-FFF2-40B4-BE49-F238E27FC236}">
                  <a16:creationId xmlns:a16="http://schemas.microsoft.com/office/drawing/2014/main" id="{4EBC17FF-C319-468E-B502-B91FEC1F0B69}"/>
                </a:ext>
              </a:extLst>
            </p:cNvPr>
            <p:cNvSpPr>
              <a:spLocks noChangeAspect="1" noChangeArrowheads="1" noTextEdit="1"/>
            </p:cNvSpPr>
            <p:nvPr/>
          </p:nvSpPr>
          <p:spPr bwMode="auto">
            <a:xfrm>
              <a:off x="2657" y="2847"/>
              <a:ext cx="8925" cy="1134"/>
            </a:xfrm>
            <a:prstGeom prst="rect">
              <a:avLst/>
            </a:prstGeom>
            <a:solidFill>
              <a:srgbClr val="FFFFFF"/>
            </a:solidFill>
            <a:ln w="9525">
              <a:solidFill>
                <a:srgbClr val="000000"/>
              </a:solidFill>
              <a:prstDash val="sysDot"/>
              <a:miter lim="800000"/>
              <a:headEnd/>
              <a:tailEnd/>
            </a:ln>
          </p:spPr>
          <p:txBody>
            <a:bodyPr/>
            <a:lstStyle/>
            <a:p>
              <a:endParaRPr lang="el-GR"/>
            </a:p>
          </p:txBody>
        </p:sp>
        <p:sp>
          <p:nvSpPr>
            <p:cNvPr id="19476" name="AutoShape 4">
              <a:extLst>
                <a:ext uri="{FF2B5EF4-FFF2-40B4-BE49-F238E27FC236}">
                  <a16:creationId xmlns:a16="http://schemas.microsoft.com/office/drawing/2014/main" id="{0B3F63DF-83CE-4C74-A88F-8B8B29357561}"/>
                </a:ext>
              </a:extLst>
            </p:cNvPr>
            <p:cNvSpPr>
              <a:spLocks noChangeArrowheads="1"/>
            </p:cNvSpPr>
            <p:nvPr/>
          </p:nvSpPr>
          <p:spPr bwMode="auto">
            <a:xfrm>
              <a:off x="3127" y="3327"/>
              <a:ext cx="8455" cy="160"/>
            </a:xfrm>
            <a:prstGeom prst="rightArrow">
              <a:avLst>
                <a:gd name="adj1" fmla="val 50000"/>
                <a:gd name="adj2" fmla="val 1321094"/>
              </a:avLst>
            </a:prstGeom>
            <a:solidFill>
              <a:srgbClr val="000000"/>
            </a:solidFill>
            <a:ln w="9525">
              <a:solidFill>
                <a:srgbClr val="000000"/>
              </a:solidFill>
              <a:prstDash val="sysDot"/>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9477" name="Oval 5">
              <a:extLst>
                <a:ext uri="{FF2B5EF4-FFF2-40B4-BE49-F238E27FC236}">
                  <a16:creationId xmlns:a16="http://schemas.microsoft.com/office/drawing/2014/main" id="{5155D1E2-D427-4520-B394-075AFD452139}"/>
                </a:ext>
              </a:extLst>
            </p:cNvPr>
            <p:cNvSpPr>
              <a:spLocks noChangeArrowheads="1"/>
            </p:cNvSpPr>
            <p:nvPr/>
          </p:nvSpPr>
          <p:spPr bwMode="auto">
            <a:xfrm>
              <a:off x="3753" y="3167"/>
              <a:ext cx="469" cy="480"/>
            </a:xfrm>
            <a:prstGeom prst="ellipse">
              <a:avLst/>
            </a:prstGeom>
            <a:solidFill>
              <a:srgbClr val="FF0000"/>
            </a:solidFill>
            <a:ln w="9525">
              <a:solidFill>
                <a:srgbClr val="000000"/>
              </a:solidFill>
              <a:prstDash val="sysDot"/>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9478" name="Oval 6">
              <a:extLst>
                <a:ext uri="{FF2B5EF4-FFF2-40B4-BE49-F238E27FC236}">
                  <a16:creationId xmlns:a16="http://schemas.microsoft.com/office/drawing/2014/main" id="{B3B8331D-6570-4DBD-98C9-1CE2F4828BE5}"/>
                </a:ext>
              </a:extLst>
            </p:cNvPr>
            <p:cNvSpPr>
              <a:spLocks noChangeArrowheads="1"/>
            </p:cNvSpPr>
            <p:nvPr/>
          </p:nvSpPr>
          <p:spPr bwMode="auto">
            <a:xfrm>
              <a:off x="4223" y="2847"/>
              <a:ext cx="1096" cy="1120"/>
            </a:xfrm>
            <a:prstGeom prst="ellipse">
              <a:avLst/>
            </a:prstGeom>
            <a:solidFill>
              <a:srgbClr val="00FF00"/>
            </a:solidFill>
            <a:ln w="9525">
              <a:solidFill>
                <a:srgbClr val="0000FF"/>
              </a:solidFill>
              <a:prstDash val="sysDot"/>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9479" name="Line 7">
              <a:extLst>
                <a:ext uri="{FF2B5EF4-FFF2-40B4-BE49-F238E27FC236}">
                  <a16:creationId xmlns:a16="http://schemas.microsoft.com/office/drawing/2014/main" id="{0C13D1FC-2DD1-4106-808E-207B93D7FC7A}"/>
                </a:ext>
              </a:extLst>
            </p:cNvPr>
            <p:cNvSpPr>
              <a:spLocks noChangeShapeType="1"/>
            </p:cNvSpPr>
            <p:nvPr/>
          </p:nvSpPr>
          <p:spPr bwMode="auto">
            <a:xfrm flipV="1">
              <a:off x="3753" y="3327"/>
              <a:ext cx="1" cy="654"/>
            </a:xfrm>
            <a:prstGeom prst="line">
              <a:avLst/>
            </a:prstGeom>
            <a:noFill/>
            <a:ln w="952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80" name="Line 8">
              <a:extLst>
                <a:ext uri="{FF2B5EF4-FFF2-40B4-BE49-F238E27FC236}">
                  <a16:creationId xmlns:a16="http://schemas.microsoft.com/office/drawing/2014/main" id="{3EC50645-2B92-4B5B-8F7C-1138C50A2B8B}"/>
                </a:ext>
              </a:extLst>
            </p:cNvPr>
            <p:cNvSpPr>
              <a:spLocks noChangeShapeType="1"/>
            </p:cNvSpPr>
            <p:nvPr/>
          </p:nvSpPr>
          <p:spPr bwMode="auto">
            <a:xfrm flipV="1">
              <a:off x="3127" y="3327"/>
              <a:ext cx="1" cy="654"/>
            </a:xfrm>
            <a:prstGeom prst="line">
              <a:avLst/>
            </a:prstGeom>
            <a:noFill/>
            <a:ln w="952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81" name="Oval 9">
              <a:extLst>
                <a:ext uri="{FF2B5EF4-FFF2-40B4-BE49-F238E27FC236}">
                  <a16:creationId xmlns:a16="http://schemas.microsoft.com/office/drawing/2014/main" id="{88DE2948-D1C1-4816-A911-CAA3A77AF417}"/>
                </a:ext>
              </a:extLst>
            </p:cNvPr>
            <p:cNvSpPr>
              <a:spLocks noChangeArrowheads="1"/>
            </p:cNvSpPr>
            <p:nvPr/>
          </p:nvSpPr>
          <p:spPr bwMode="auto">
            <a:xfrm>
              <a:off x="6571" y="2847"/>
              <a:ext cx="943" cy="960"/>
            </a:xfrm>
            <a:prstGeom prst="ellipse">
              <a:avLst/>
            </a:prstGeom>
            <a:solidFill>
              <a:srgbClr val="FFFF00">
                <a:alpha val="89803"/>
              </a:srgbClr>
            </a:solidFill>
            <a:ln w="9525">
              <a:solidFill>
                <a:srgbClr val="000000"/>
              </a:solidFill>
              <a:prstDash val="sysDot"/>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grpSp>
      <p:sp>
        <p:nvSpPr>
          <p:cNvPr id="19460" name="Line 10">
            <a:extLst>
              <a:ext uri="{FF2B5EF4-FFF2-40B4-BE49-F238E27FC236}">
                <a16:creationId xmlns:a16="http://schemas.microsoft.com/office/drawing/2014/main" id="{23D26435-A849-4B6A-A338-DD5248FDD6C9}"/>
              </a:ext>
            </a:extLst>
          </p:cNvPr>
          <p:cNvSpPr>
            <a:spLocks noChangeShapeType="1"/>
          </p:cNvSpPr>
          <p:nvPr/>
        </p:nvSpPr>
        <p:spPr bwMode="auto">
          <a:xfrm flipV="1">
            <a:off x="2555875" y="4076700"/>
            <a:ext cx="0" cy="685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61" name="Line 11">
            <a:extLst>
              <a:ext uri="{FF2B5EF4-FFF2-40B4-BE49-F238E27FC236}">
                <a16:creationId xmlns:a16="http://schemas.microsoft.com/office/drawing/2014/main" id="{B66C5F61-FFE6-4D75-839E-445918E2C4DE}"/>
              </a:ext>
            </a:extLst>
          </p:cNvPr>
          <p:cNvSpPr>
            <a:spLocks noChangeShapeType="1"/>
          </p:cNvSpPr>
          <p:nvPr/>
        </p:nvSpPr>
        <p:spPr bwMode="auto">
          <a:xfrm flipV="1">
            <a:off x="3203575" y="4221163"/>
            <a:ext cx="0" cy="10287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62" name="Oval 12">
            <a:extLst>
              <a:ext uri="{FF2B5EF4-FFF2-40B4-BE49-F238E27FC236}">
                <a16:creationId xmlns:a16="http://schemas.microsoft.com/office/drawing/2014/main" id="{DD37D28D-D30A-4BBD-8B9F-85E66F040932}"/>
              </a:ext>
            </a:extLst>
          </p:cNvPr>
          <p:cNvSpPr>
            <a:spLocks noChangeArrowheads="1"/>
          </p:cNvSpPr>
          <p:nvPr/>
        </p:nvSpPr>
        <p:spPr bwMode="auto">
          <a:xfrm>
            <a:off x="3635375" y="3429000"/>
            <a:ext cx="1081088" cy="1006475"/>
          </a:xfrm>
          <a:prstGeom prst="ellipse">
            <a:avLst/>
          </a:prstGeom>
          <a:solidFill>
            <a:srgbClr val="0000FF"/>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n-US" sz="1200" b="1" i="1" u="sng"/>
              <a:t> Σχολείο</a:t>
            </a:r>
          </a:p>
        </p:txBody>
      </p:sp>
      <p:sp>
        <p:nvSpPr>
          <p:cNvPr id="19463" name="Line 13">
            <a:extLst>
              <a:ext uri="{FF2B5EF4-FFF2-40B4-BE49-F238E27FC236}">
                <a16:creationId xmlns:a16="http://schemas.microsoft.com/office/drawing/2014/main" id="{62928DEB-9C7E-4C8A-AB11-7D4C75A32481}"/>
              </a:ext>
            </a:extLst>
          </p:cNvPr>
          <p:cNvSpPr>
            <a:spLocks noChangeShapeType="1"/>
          </p:cNvSpPr>
          <p:nvPr/>
        </p:nvSpPr>
        <p:spPr bwMode="auto">
          <a:xfrm flipV="1">
            <a:off x="4211638" y="4149725"/>
            <a:ext cx="0" cy="8286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64" name="Oval 14">
            <a:extLst>
              <a:ext uri="{FF2B5EF4-FFF2-40B4-BE49-F238E27FC236}">
                <a16:creationId xmlns:a16="http://schemas.microsoft.com/office/drawing/2014/main" id="{D4C083C2-3390-4BAF-8575-89BCE4633A71}"/>
              </a:ext>
            </a:extLst>
          </p:cNvPr>
          <p:cNvSpPr>
            <a:spLocks noChangeArrowheads="1"/>
          </p:cNvSpPr>
          <p:nvPr/>
        </p:nvSpPr>
        <p:spPr bwMode="auto">
          <a:xfrm>
            <a:off x="5508625" y="3357563"/>
            <a:ext cx="1223963" cy="1152525"/>
          </a:xfrm>
          <a:prstGeom prst="ellipse">
            <a:avLst/>
          </a:prstGeom>
          <a:solidFill>
            <a:srgbClr val="993300"/>
          </a:solidFill>
          <a:ln w="9525">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9465" name="Line 15">
            <a:extLst>
              <a:ext uri="{FF2B5EF4-FFF2-40B4-BE49-F238E27FC236}">
                <a16:creationId xmlns:a16="http://schemas.microsoft.com/office/drawing/2014/main" id="{2368C9A8-E019-4E09-A3DC-DF9A2F3989D1}"/>
              </a:ext>
            </a:extLst>
          </p:cNvPr>
          <p:cNvSpPr>
            <a:spLocks noChangeShapeType="1"/>
          </p:cNvSpPr>
          <p:nvPr/>
        </p:nvSpPr>
        <p:spPr bwMode="auto">
          <a:xfrm flipV="1">
            <a:off x="5148263" y="4221163"/>
            <a:ext cx="0" cy="571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66" name="Line 16">
            <a:extLst>
              <a:ext uri="{FF2B5EF4-FFF2-40B4-BE49-F238E27FC236}">
                <a16:creationId xmlns:a16="http://schemas.microsoft.com/office/drawing/2014/main" id="{021E846F-ADE6-45CF-AAD5-E2C7D82D7B44}"/>
              </a:ext>
            </a:extLst>
          </p:cNvPr>
          <p:cNvSpPr>
            <a:spLocks noChangeShapeType="1"/>
          </p:cNvSpPr>
          <p:nvPr/>
        </p:nvSpPr>
        <p:spPr bwMode="auto">
          <a:xfrm flipV="1">
            <a:off x="6156325" y="4076700"/>
            <a:ext cx="0" cy="1225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67" name="Rectangle 17">
            <a:extLst>
              <a:ext uri="{FF2B5EF4-FFF2-40B4-BE49-F238E27FC236}">
                <a16:creationId xmlns:a16="http://schemas.microsoft.com/office/drawing/2014/main" id="{9F70C369-818C-4C8B-ABB3-55ED8C9A2BEB}"/>
              </a:ext>
            </a:extLst>
          </p:cNvPr>
          <p:cNvSpPr>
            <a:spLocks noChangeArrowheads="1"/>
          </p:cNvSpPr>
          <p:nvPr/>
        </p:nvSpPr>
        <p:spPr bwMode="auto">
          <a:xfrm>
            <a:off x="0" y="19891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19468" name="Rectangle 18">
            <a:extLst>
              <a:ext uri="{FF2B5EF4-FFF2-40B4-BE49-F238E27FC236}">
                <a16:creationId xmlns:a16="http://schemas.microsoft.com/office/drawing/2014/main" id="{C7C88543-273C-444D-874E-C339749A81CD}"/>
              </a:ext>
            </a:extLst>
          </p:cNvPr>
          <p:cNvSpPr>
            <a:spLocks noChangeArrowheads="1"/>
          </p:cNvSpPr>
          <p:nvPr/>
        </p:nvSpPr>
        <p:spPr bwMode="auto">
          <a:xfrm>
            <a:off x="179388" y="60325"/>
            <a:ext cx="8964612" cy="27670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2000" b="1" u="sng">
                <a:cs typeface="Times New Roman" panose="02020603050405020304" pitchFamily="18" charset="0"/>
              </a:rPr>
              <a:t>Μέσω της </a:t>
            </a:r>
            <a:r>
              <a:rPr lang="el-GR" altLang="en-US" sz="2000" b="1" u="sng">
                <a:solidFill>
                  <a:srgbClr val="FF0000"/>
                </a:solidFill>
                <a:cs typeface="Times New Roman" panose="02020603050405020304" pitchFamily="18" charset="0"/>
              </a:rPr>
              <a:t>ΣΧΟΛΙΚΗΣ ΚΟΙΝΩΝΙΚΟΠΟΙΗΣΗΣ</a:t>
            </a:r>
            <a:endParaRPr lang="el-GR" altLang="en-US" sz="2000">
              <a:solidFill>
                <a:srgbClr val="FF0000"/>
              </a:solidFill>
            </a:endParaRPr>
          </a:p>
          <a:p>
            <a:pPr>
              <a:spcBef>
                <a:spcPct val="0"/>
              </a:spcBef>
            </a:pPr>
            <a:r>
              <a:rPr lang="el-GR" altLang="en-US" sz="1700" b="1"/>
              <a:t>Εφ’ όρου ζωής διαδικασία</a:t>
            </a:r>
            <a:r>
              <a:rPr lang="el-GR" altLang="en-US" sz="1700"/>
              <a:t> για τη διαμόρφωση της </a:t>
            </a:r>
            <a:r>
              <a:rPr lang="el-GR" altLang="en-US" sz="1700" b="1"/>
              <a:t>προσωπικότητας</a:t>
            </a:r>
          </a:p>
          <a:p>
            <a:pPr>
              <a:spcBef>
                <a:spcPct val="0"/>
              </a:spcBef>
            </a:pPr>
            <a:r>
              <a:rPr lang="el-GR" altLang="en-US" sz="1700"/>
              <a:t>Αλληλεπίδραση της συλλογικής με την ατομική συνείδηση</a:t>
            </a:r>
          </a:p>
          <a:p>
            <a:pPr>
              <a:spcBef>
                <a:spcPct val="0"/>
              </a:spcBef>
            </a:pPr>
            <a:r>
              <a:rPr lang="el-GR" altLang="en-US" sz="1700"/>
              <a:t>Αλληλεπίδραση των ενηλίκων με τους ανήλικους</a:t>
            </a:r>
            <a:endParaRPr lang="el-GR" altLang="en-US" sz="1700" b="1"/>
          </a:p>
          <a:p>
            <a:pPr>
              <a:spcBef>
                <a:spcPct val="0"/>
              </a:spcBef>
            </a:pPr>
            <a:r>
              <a:rPr lang="el-GR" altLang="en-US" sz="1700" b="1"/>
              <a:t>Εσωτερίκευση της κουλτούρας</a:t>
            </a:r>
            <a:r>
              <a:rPr lang="el-GR" altLang="en-US" sz="1700"/>
              <a:t> της κοινωνίας: </a:t>
            </a:r>
            <a:r>
              <a:rPr lang="el-GR" altLang="en-US" sz="1700" b="1"/>
              <a:t>σύστημα αξιών και κανόνων, ρόλων, συμβόλων (</a:t>
            </a:r>
            <a:r>
              <a:rPr lang="en-US" altLang="en-US" sz="1700" b="1"/>
              <a:t>Parsons</a:t>
            </a:r>
            <a:r>
              <a:rPr lang="el-GR" altLang="en-US" sz="1700" b="1"/>
              <a:t>)</a:t>
            </a:r>
            <a:r>
              <a:rPr lang="en-US" altLang="en-US" sz="1700" b="1"/>
              <a:t>.</a:t>
            </a:r>
            <a:endParaRPr lang="el-GR" altLang="en-US" sz="1700" b="1"/>
          </a:p>
          <a:p>
            <a:pPr>
              <a:spcBef>
                <a:spcPct val="0"/>
              </a:spcBef>
            </a:pPr>
            <a:r>
              <a:rPr lang="el-GR" altLang="en-US" sz="1700"/>
              <a:t> Το </a:t>
            </a:r>
            <a:r>
              <a:rPr lang="el-GR" altLang="en-US" sz="1700" b="1"/>
              <a:t>βιολογικό ον</a:t>
            </a:r>
            <a:r>
              <a:rPr lang="el-GR" altLang="en-US" sz="1700"/>
              <a:t> γίνεται </a:t>
            </a:r>
            <a:r>
              <a:rPr lang="el-GR" altLang="en-US" sz="1700" b="1"/>
              <a:t>κοινωνικο-πολιτισμικό ον (</a:t>
            </a:r>
            <a:r>
              <a:rPr lang="en-US" altLang="en-US" sz="1700" b="1"/>
              <a:t>Durkheim</a:t>
            </a:r>
            <a:r>
              <a:rPr lang="el-GR" altLang="en-US" sz="1700" b="1"/>
              <a:t>).</a:t>
            </a:r>
          </a:p>
          <a:p>
            <a:pPr>
              <a:spcBef>
                <a:spcPct val="0"/>
              </a:spcBef>
            </a:pPr>
            <a:r>
              <a:rPr lang="el-GR" altLang="en-US" sz="1700"/>
              <a:t>Το άτομο φτιάχνει μια </a:t>
            </a:r>
            <a:r>
              <a:rPr lang="el-GR" altLang="en-US" sz="1700" u="sng"/>
              <a:t>προσωπικότητα</a:t>
            </a:r>
            <a:r>
              <a:rPr lang="el-GR" altLang="en-US" sz="1700"/>
              <a:t> με αποδεκτή </a:t>
            </a:r>
            <a:r>
              <a:rPr lang="el-GR" altLang="en-US" sz="1700" u="sng"/>
              <a:t>συμπεριφορά</a:t>
            </a:r>
            <a:r>
              <a:rPr lang="en-US" altLang="en-US" sz="1700"/>
              <a:t> </a:t>
            </a:r>
            <a:r>
              <a:rPr lang="el-GR" altLang="en-US" sz="1700"/>
              <a:t>και </a:t>
            </a:r>
            <a:r>
              <a:rPr lang="el-GR" altLang="en-US" sz="1700" u="sng"/>
              <a:t>δράση</a:t>
            </a:r>
            <a:r>
              <a:rPr lang="el-GR" altLang="en-US" sz="1700"/>
              <a:t> (παίζει αποδεκτούς κοινωνικούς ρόλους) και έτσι</a:t>
            </a:r>
            <a:r>
              <a:rPr lang="el-GR" altLang="en-US" sz="1800" b="1"/>
              <a:t> μαθαίνει </a:t>
            </a:r>
            <a:r>
              <a:rPr lang="el-GR" altLang="en-US" sz="1800"/>
              <a:t>να</a:t>
            </a:r>
            <a:r>
              <a:rPr lang="el-GR" altLang="en-US" sz="1800" b="1"/>
              <a:t> προσαρμόζεται </a:t>
            </a:r>
            <a:r>
              <a:rPr lang="el-GR" altLang="en-US" sz="1800"/>
              <a:t>στο </a:t>
            </a:r>
            <a:r>
              <a:rPr lang="el-GR" altLang="en-US" sz="1800" b="1"/>
              <a:t>κοινωνικό περιβάλλον </a:t>
            </a:r>
            <a:r>
              <a:rPr lang="el-GR" altLang="en-US" sz="1800"/>
              <a:t>και</a:t>
            </a:r>
            <a:r>
              <a:rPr lang="el-GR" altLang="en-US" sz="1800" b="1"/>
              <a:t> να οδηγείται προς την πρόοδο / επιτυχία και την ευτυχία</a:t>
            </a:r>
          </a:p>
        </p:txBody>
      </p:sp>
      <p:sp>
        <p:nvSpPr>
          <p:cNvPr id="19469" name="Rectangle 19">
            <a:extLst>
              <a:ext uri="{FF2B5EF4-FFF2-40B4-BE49-F238E27FC236}">
                <a16:creationId xmlns:a16="http://schemas.microsoft.com/office/drawing/2014/main" id="{40FE4A5B-C1CF-4A9F-9C78-1A5E5900264C}"/>
              </a:ext>
            </a:extLst>
          </p:cNvPr>
          <p:cNvSpPr>
            <a:spLocks noChangeArrowheads="1"/>
          </p:cNvSpPr>
          <p:nvPr/>
        </p:nvSpPr>
        <p:spPr bwMode="auto">
          <a:xfrm>
            <a:off x="1116013" y="4329113"/>
            <a:ext cx="7489825"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tabLst>
                <a:tab pos="360363" algn="l"/>
              </a:tabLst>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tabLst>
                <a:tab pos="360363" algn="l"/>
              </a:tabLst>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tabLst>
                <a:tab pos="360363" algn="l"/>
              </a:tabLst>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tabLst>
                <a:tab pos="360363" algn="l"/>
              </a:tabLst>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tabLst>
                <a:tab pos="360363"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360363"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360363"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360363"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360363"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n-US" sz="1400" b="1" u="sng">
                <a:cs typeface="Times New Roman" panose="02020603050405020304" pitchFamily="18" charset="0"/>
              </a:rPr>
              <a:t>Σύλληψη</a:t>
            </a:r>
            <a:r>
              <a:rPr lang="el-GR" altLang="en-US" sz="1400" b="1">
                <a:cs typeface="Times New Roman" panose="02020603050405020304" pitchFamily="18" charset="0"/>
              </a:rPr>
              <a:t>  </a:t>
            </a:r>
            <a:r>
              <a:rPr lang="el-GR" altLang="en-US" sz="1400" b="1" u="sng">
                <a:cs typeface="Times New Roman" panose="02020603050405020304" pitchFamily="18" charset="0"/>
              </a:rPr>
              <a:t>Γέννηση</a:t>
            </a:r>
            <a:endParaRPr lang="el-GR" altLang="en-US" sz="1400"/>
          </a:p>
          <a:p>
            <a:pPr>
              <a:spcBef>
                <a:spcPct val="0"/>
              </a:spcBef>
              <a:buFontTx/>
              <a:buNone/>
            </a:pPr>
            <a:r>
              <a:rPr lang="el-GR" altLang="en-US" sz="1400" b="1">
                <a:cs typeface="Times New Roman" panose="02020603050405020304" pitchFamily="18" charset="0"/>
              </a:rPr>
              <a:t>                 </a:t>
            </a:r>
            <a:r>
              <a:rPr lang="el-GR" altLang="en-US" sz="1800" b="1">
                <a:cs typeface="Times New Roman" panose="02020603050405020304" pitchFamily="18" charset="0"/>
              </a:rPr>
              <a:t>Α. </a:t>
            </a:r>
            <a:r>
              <a:rPr lang="el-GR" altLang="en-US" sz="1800" b="1" u="sng">
                <a:cs typeface="Times New Roman" panose="02020603050405020304" pitchFamily="18" charset="0"/>
              </a:rPr>
              <a:t>Μητέρα</a:t>
            </a:r>
            <a:r>
              <a:rPr lang="el-GR" altLang="en-US" sz="1800" b="1">
                <a:cs typeface="Times New Roman" panose="02020603050405020304" pitchFamily="18" charset="0"/>
              </a:rPr>
              <a:t>                  Δ. </a:t>
            </a:r>
            <a:r>
              <a:rPr lang="el-GR" altLang="en-US" sz="1800" b="1" u="sng">
                <a:cs typeface="Times New Roman" panose="02020603050405020304" pitchFamily="18" charset="0"/>
              </a:rPr>
              <a:t>Ομάδα συνομηλίκων</a:t>
            </a:r>
            <a:endParaRPr lang="el-GR" altLang="en-US" sz="1800" b="1"/>
          </a:p>
          <a:p>
            <a:pPr>
              <a:spcBef>
                <a:spcPct val="0"/>
              </a:spcBef>
              <a:buFontTx/>
              <a:buNone/>
            </a:pPr>
            <a:r>
              <a:rPr lang="el-GR" altLang="en-US" sz="1800" b="1">
                <a:cs typeface="Times New Roman" panose="02020603050405020304" pitchFamily="18" charset="0"/>
              </a:rPr>
              <a:t>                                          </a:t>
            </a:r>
            <a:r>
              <a:rPr lang="el-GR" altLang="en-US" sz="2000" b="1" i="1">
                <a:cs typeface="Times New Roman" panose="02020603050405020304" pitchFamily="18" charset="0"/>
              </a:rPr>
              <a:t>Γ. </a:t>
            </a:r>
            <a:r>
              <a:rPr lang="el-GR" altLang="en-US" sz="2000" b="1" i="1" u="sng">
                <a:cs typeface="Times New Roman" panose="02020603050405020304" pitchFamily="18" charset="0"/>
              </a:rPr>
              <a:t>Σχολείο</a:t>
            </a:r>
            <a:endParaRPr lang="el-GR" altLang="en-US" sz="2000" b="1" i="1"/>
          </a:p>
          <a:p>
            <a:pPr>
              <a:spcBef>
                <a:spcPct val="0"/>
              </a:spcBef>
              <a:buFontTx/>
              <a:buNone/>
            </a:pPr>
            <a:r>
              <a:rPr lang="el-GR" altLang="en-US" sz="1800" b="1">
                <a:cs typeface="Times New Roman" panose="02020603050405020304" pitchFamily="18" charset="0"/>
              </a:rPr>
              <a:t>                       Β. </a:t>
            </a:r>
            <a:r>
              <a:rPr lang="el-GR" altLang="en-US" sz="1800" b="1" u="sng">
                <a:cs typeface="Times New Roman" panose="02020603050405020304" pitchFamily="18" charset="0"/>
              </a:rPr>
              <a:t>Ευρύτερη οικογένεια </a:t>
            </a:r>
            <a:r>
              <a:rPr lang="el-GR" altLang="en-US" sz="1800" b="1">
                <a:cs typeface="Times New Roman" panose="02020603050405020304" pitchFamily="18" charset="0"/>
              </a:rPr>
              <a:t>    Ε. </a:t>
            </a:r>
            <a:r>
              <a:rPr lang="el-GR" altLang="en-US" sz="1800" b="1" u="sng">
                <a:cs typeface="Times New Roman" panose="02020603050405020304" pitchFamily="18" charset="0"/>
              </a:rPr>
              <a:t>Επαγγελματικός χώρος</a:t>
            </a:r>
          </a:p>
        </p:txBody>
      </p:sp>
      <p:sp>
        <p:nvSpPr>
          <p:cNvPr id="19470" name="Line 20">
            <a:extLst>
              <a:ext uri="{FF2B5EF4-FFF2-40B4-BE49-F238E27FC236}">
                <a16:creationId xmlns:a16="http://schemas.microsoft.com/office/drawing/2014/main" id="{C36230D1-C215-4171-80B5-DEAC8D4B31F7}"/>
              </a:ext>
            </a:extLst>
          </p:cNvPr>
          <p:cNvSpPr>
            <a:spLocks noChangeShapeType="1"/>
          </p:cNvSpPr>
          <p:nvPr/>
        </p:nvSpPr>
        <p:spPr bwMode="auto">
          <a:xfrm flipV="1">
            <a:off x="3635375" y="4005263"/>
            <a:ext cx="0" cy="172878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71" name="Text Box 21">
            <a:extLst>
              <a:ext uri="{FF2B5EF4-FFF2-40B4-BE49-F238E27FC236}">
                <a16:creationId xmlns:a16="http://schemas.microsoft.com/office/drawing/2014/main" id="{22B64B69-1CCB-4BD0-9863-3641C53B3C26}"/>
              </a:ext>
            </a:extLst>
          </p:cNvPr>
          <p:cNvSpPr txBox="1">
            <a:spLocks noChangeArrowheads="1"/>
          </p:cNvSpPr>
          <p:nvPr/>
        </p:nvSpPr>
        <p:spPr bwMode="auto">
          <a:xfrm>
            <a:off x="1979613" y="5661025"/>
            <a:ext cx="3097212" cy="6508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n-US" sz="1800"/>
              <a:t>Είσοδος του παιδιού</a:t>
            </a:r>
          </a:p>
          <a:p>
            <a:pPr eaLnBrk="1" hangingPunct="1">
              <a:spcBef>
                <a:spcPct val="0"/>
              </a:spcBef>
              <a:buFontTx/>
              <a:buNone/>
            </a:pPr>
            <a:r>
              <a:rPr lang="el-GR" altLang="en-US" sz="1800"/>
              <a:t>στο σχολείο (Νηπιαγωγείο)</a:t>
            </a:r>
          </a:p>
        </p:txBody>
      </p:sp>
      <p:sp>
        <p:nvSpPr>
          <p:cNvPr id="19472" name="Line 22">
            <a:extLst>
              <a:ext uri="{FF2B5EF4-FFF2-40B4-BE49-F238E27FC236}">
                <a16:creationId xmlns:a16="http://schemas.microsoft.com/office/drawing/2014/main" id="{B14F140F-B67E-4B33-9CFA-2BEDBD49DF26}"/>
              </a:ext>
            </a:extLst>
          </p:cNvPr>
          <p:cNvSpPr>
            <a:spLocks noChangeShapeType="1"/>
          </p:cNvSpPr>
          <p:nvPr/>
        </p:nvSpPr>
        <p:spPr bwMode="auto">
          <a:xfrm>
            <a:off x="1835150" y="3213100"/>
            <a:ext cx="0" cy="792163"/>
          </a:xfrm>
          <a:prstGeom prst="line">
            <a:avLst/>
          </a:prstGeom>
          <a:noFill/>
          <a:ln w="952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473" name="Text Box 23">
            <a:extLst>
              <a:ext uri="{FF2B5EF4-FFF2-40B4-BE49-F238E27FC236}">
                <a16:creationId xmlns:a16="http://schemas.microsoft.com/office/drawing/2014/main" id="{A5767656-BDDE-4445-AEBF-B69C706A227A}"/>
              </a:ext>
            </a:extLst>
          </p:cNvPr>
          <p:cNvSpPr txBox="1">
            <a:spLocks noChangeArrowheads="1"/>
          </p:cNvSpPr>
          <p:nvPr/>
        </p:nvSpPr>
        <p:spPr bwMode="auto">
          <a:xfrm>
            <a:off x="539750" y="2852738"/>
            <a:ext cx="2520950" cy="376237"/>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n-US" sz="1800" u="sng"/>
              <a:t>ΚΛΗΡΟΝΟΜΙΚΟΤΗΤΑ</a:t>
            </a:r>
          </a:p>
        </p:txBody>
      </p:sp>
      <p:sp>
        <p:nvSpPr>
          <p:cNvPr id="19474" name="Oval 25">
            <a:extLst>
              <a:ext uri="{FF2B5EF4-FFF2-40B4-BE49-F238E27FC236}">
                <a16:creationId xmlns:a16="http://schemas.microsoft.com/office/drawing/2014/main" id="{6CFA6DDF-CA62-4340-B087-FC6508554141}"/>
              </a:ext>
            </a:extLst>
          </p:cNvPr>
          <p:cNvSpPr>
            <a:spLocks noChangeArrowheads="1"/>
          </p:cNvSpPr>
          <p:nvPr/>
        </p:nvSpPr>
        <p:spPr bwMode="auto">
          <a:xfrm>
            <a:off x="2339975" y="3357563"/>
            <a:ext cx="1295400" cy="1150937"/>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Tree>
  </p:cSld>
  <p:clrMapOvr>
    <a:masterClrMapping/>
  </p:clrMapOvr>
  <p:transition>
    <p:comb/>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Θέση αριθμού διαφάνειας 3">
            <a:extLst>
              <a:ext uri="{FF2B5EF4-FFF2-40B4-BE49-F238E27FC236}">
                <a16:creationId xmlns:a16="http://schemas.microsoft.com/office/drawing/2014/main" id="{05539CC4-18F6-4F43-B3F5-2E621B19872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3199F00-2C55-48B4-B551-238D79313960}" type="slidenum">
              <a:rPr lang="el-GR" altLang="en-US" sz="1400"/>
              <a:pPr>
                <a:spcBef>
                  <a:spcPct val="0"/>
                </a:spcBef>
                <a:buFontTx/>
                <a:buNone/>
              </a:pPr>
              <a:t>17</a:t>
            </a:fld>
            <a:endParaRPr lang="el-GR" altLang="en-US" sz="1400"/>
          </a:p>
        </p:txBody>
      </p:sp>
      <p:grpSp>
        <p:nvGrpSpPr>
          <p:cNvPr id="20483" name="Diagram 2">
            <a:extLst>
              <a:ext uri="{FF2B5EF4-FFF2-40B4-BE49-F238E27FC236}">
                <a16:creationId xmlns:a16="http://schemas.microsoft.com/office/drawing/2014/main" id="{B41268F3-3EB1-4909-B2F9-A78F1D6C390C}"/>
              </a:ext>
            </a:extLst>
          </p:cNvPr>
          <p:cNvGrpSpPr>
            <a:grpSpLocks/>
          </p:cNvGrpSpPr>
          <p:nvPr/>
        </p:nvGrpSpPr>
        <p:grpSpPr bwMode="auto">
          <a:xfrm>
            <a:off x="-1588" y="0"/>
            <a:ext cx="9144001" cy="6799263"/>
            <a:chOff x="1122" y="241"/>
            <a:chExt cx="3471" cy="3488"/>
          </a:xfrm>
        </p:grpSpPr>
        <p:sp>
          <p:nvSpPr>
            <p:cNvPr id="20484" name="_s2052">
              <a:extLst>
                <a:ext uri="{FF2B5EF4-FFF2-40B4-BE49-F238E27FC236}">
                  <a16:creationId xmlns:a16="http://schemas.microsoft.com/office/drawing/2014/main" id="{DC8899EE-8C71-457E-A4B5-31A7AF70032F}"/>
                </a:ext>
              </a:extLst>
            </p:cNvPr>
            <p:cNvSpPr>
              <a:spLocks noChangeShapeType="1"/>
            </p:cNvSpPr>
            <p:nvPr/>
          </p:nvSpPr>
          <p:spPr bwMode="auto">
            <a:xfrm flipH="1" flipV="1">
              <a:off x="2074" y="1730"/>
              <a:ext cx="392" cy="128"/>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lIns="0" tIns="0" rIns="0" bIns="0" anchor="ctr"/>
            <a:lstStyle/>
            <a:p>
              <a:endParaRPr lang="el-GR"/>
            </a:p>
          </p:txBody>
        </p:sp>
        <p:sp>
          <p:nvSpPr>
            <p:cNvPr id="20485" name="_s2053">
              <a:extLst>
                <a:ext uri="{FF2B5EF4-FFF2-40B4-BE49-F238E27FC236}">
                  <a16:creationId xmlns:a16="http://schemas.microsoft.com/office/drawing/2014/main" id="{5359A28D-00A1-4435-B17B-4CBAFA1F8E2A}"/>
                </a:ext>
              </a:extLst>
            </p:cNvPr>
            <p:cNvSpPr>
              <a:spLocks noChangeArrowheads="1"/>
            </p:cNvSpPr>
            <p:nvPr/>
          </p:nvSpPr>
          <p:spPr bwMode="auto">
            <a:xfrm>
              <a:off x="1269" y="1190"/>
              <a:ext cx="824" cy="824"/>
            </a:xfrm>
            <a:prstGeom prst="ellipse">
              <a:avLst/>
            </a:prstGeom>
            <a:solidFill>
              <a:srgbClr val="FF00FF"/>
            </a:solidFill>
            <a:ln w="28575">
              <a:solidFill>
                <a:srgbClr val="CA00CA"/>
              </a:solidFill>
              <a:round/>
              <a:headEnd/>
              <a:tailEnd/>
            </a:ln>
          </p:spPr>
          <p:txBody>
            <a:bodyPr wrap="none" lIns="0" tIns="0" rIns="0" bIns="0" anchor="ct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el-GR" sz="1200" b="1">
                  <a:solidFill>
                    <a:srgbClr val="FFFF00"/>
                  </a:solidFill>
                </a:rPr>
                <a:t>Ε. Κοινωνία </a:t>
              </a:r>
            </a:p>
            <a:p>
              <a:pPr algn="ctr" eaLnBrk="1" hangingPunct="1"/>
              <a:r>
                <a:rPr lang="el-GR" altLang="el-GR" sz="1200" b="1"/>
                <a:t>Μ.Μ.Ε., γειτονιά,</a:t>
              </a:r>
            </a:p>
            <a:p>
              <a:pPr algn="ctr" eaLnBrk="1" hangingPunct="1"/>
              <a:r>
                <a:rPr lang="el-GR" altLang="el-GR" sz="1200" b="1"/>
                <a:t> συνομήλικοι, επάγγελμα,</a:t>
              </a:r>
            </a:p>
            <a:p>
              <a:pPr algn="ctr" eaLnBrk="1" hangingPunct="1"/>
              <a:r>
                <a:rPr lang="el-GR" altLang="el-GR" sz="1200" b="1"/>
                <a:t>άλλες οργανώσεις</a:t>
              </a:r>
            </a:p>
          </p:txBody>
        </p:sp>
        <p:sp>
          <p:nvSpPr>
            <p:cNvPr id="20486" name="_s2054">
              <a:extLst>
                <a:ext uri="{FF2B5EF4-FFF2-40B4-BE49-F238E27FC236}">
                  <a16:creationId xmlns:a16="http://schemas.microsoft.com/office/drawing/2014/main" id="{A8F6B50E-521B-4C89-9801-0CCDBF725BB2}"/>
                </a:ext>
              </a:extLst>
            </p:cNvPr>
            <p:cNvSpPr>
              <a:spLocks noChangeShapeType="1"/>
            </p:cNvSpPr>
            <p:nvPr/>
          </p:nvSpPr>
          <p:spPr bwMode="auto">
            <a:xfrm flipH="1">
              <a:off x="2373" y="2317"/>
              <a:ext cx="243" cy="33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lIns="0" tIns="0" rIns="0" bIns="0" anchor="ctr"/>
            <a:lstStyle/>
            <a:p>
              <a:endParaRPr lang="el-GR"/>
            </a:p>
          </p:txBody>
        </p:sp>
        <p:sp>
          <p:nvSpPr>
            <p:cNvPr id="20487" name="_s2055">
              <a:extLst>
                <a:ext uri="{FF2B5EF4-FFF2-40B4-BE49-F238E27FC236}">
                  <a16:creationId xmlns:a16="http://schemas.microsoft.com/office/drawing/2014/main" id="{8F40B3C5-8309-4D6B-987B-BE5CC54CC67F}"/>
                </a:ext>
              </a:extLst>
            </p:cNvPr>
            <p:cNvSpPr>
              <a:spLocks noChangeArrowheads="1"/>
            </p:cNvSpPr>
            <p:nvPr/>
          </p:nvSpPr>
          <p:spPr bwMode="auto">
            <a:xfrm>
              <a:off x="1718" y="2573"/>
              <a:ext cx="824" cy="824"/>
            </a:xfrm>
            <a:prstGeom prst="ellipse">
              <a:avLst/>
            </a:prstGeom>
            <a:solidFill>
              <a:srgbClr val="FF0000"/>
            </a:solidFill>
            <a:ln w="28575">
              <a:solidFill>
                <a:srgbClr val="BE0000"/>
              </a:solidFill>
              <a:round/>
              <a:headEnd/>
              <a:tailEnd/>
            </a:ln>
          </p:spPr>
          <p:txBody>
            <a:bodyPr wrap="none" lIns="0" tIns="0" rIns="0" bIns="0" anchor="ct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el-GR" sz="1200" b="1">
                  <a:solidFill>
                    <a:srgbClr val="FFFF00"/>
                  </a:solidFill>
                </a:rPr>
                <a:t>Δ. Κράτος</a:t>
              </a:r>
            </a:p>
            <a:p>
              <a:pPr algn="ctr" eaLnBrk="1" hangingPunct="1"/>
              <a:r>
                <a:rPr lang="el-GR" altLang="el-GR" sz="1200" b="1"/>
                <a:t>Οικονομική πολιτική</a:t>
              </a:r>
            </a:p>
            <a:p>
              <a:pPr algn="ctr" eaLnBrk="1" hangingPunct="1"/>
              <a:r>
                <a:rPr lang="el-GR" altLang="el-GR" sz="1200" b="1"/>
                <a:t>Προνοιακή πολιτική</a:t>
              </a:r>
            </a:p>
            <a:p>
              <a:pPr algn="ctr" eaLnBrk="1" hangingPunct="1"/>
              <a:r>
                <a:rPr lang="el-GR" altLang="el-GR" sz="1200" b="1"/>
                <a:t>Εκπαιδευτική πολιτική</a:t>
              </a:r>
            </a:p>
          </p:txBody>
        </p:sp>
        <p:sp>
          <p:nvSpPr>
            <p:cNvPr id="20488" name="_s2056">
              <a:extLst>
                <a:ext uri="{FF2B5EF4-FFF2-40B4-BE49-F238E27FC236}">
                  <a16:creationId xmlns:a16="http://schemas.microsoft.com/office/drawing/2014/main" id="{C97F6084-7CA8-4761-B753-E9398DD2700D}"/>
                </a:ext>
              </a:extLst>
            </p:cNvPr>
            <p:cNvSpPr>
              <a:spLocks noChangeShapeType="1"/>
            </p:cNvSpPr>
            <p:nvPr/>
          </p:nvSpPr>
          <p:spPr bwMode="auto">
            <a:xfrm>
              <a:off x="3099" y="2317"/>
              <a:ext cx="242" cy="33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lIns="0" tIns="0" rIns="0" bIns="0" anchor="ctr"/>
            <a:lstStyle/>
            <a:p>
              <a:endParaRPr lang="el-GR"/>
            </a:p>
          </p:txBody>
        </p:sp>
        <p:sp>
          <p:nvSpPr>
            <p:cNvPr id="9" name="_s2057">
              <a:extLst>
                <a:ext uri="{FF2B5EF4-FFF2-40B4-BE49-F238E27FC236}">
                  <a16:creationId xmlns:a16="http://schemas.microsoft.com/office/drawing/2014/main" id="{01E5ABC5-F19A-4408-86B4-272DAF6F7DAC}"/>
                </a:ext>
              </a:extLst>
            </p:cNvPr>
            <p:cNvSpPr>
              <a:spLocks noChangeArrowheads="1"/>
            </p:cNvSpPr>
            <p:nvPr/>
          </p:nvSpPr>
          <p:spPr bwMode="auto">
            <a:xfrm>
              <a:off x="3172" y="2573"/>
              <a:ext cx="824" cy="823"/>
            </a:xfrm>
            <a:prstGeom prst="ellipse">
              <a:avLst/>
            </a:prstGeom>
            <a:solidFill>
              <a:srgbClr val="01BD0A"/>
            </a:solidFill>
            <a:ln w="28575">
              <a:solidFill>
                <a:srgbClr val="019308"/>
              </a:solidFill>
              <a:round/>
              <a:headEnd/>
              <a:tailEnd/>
            </a:ln>
          </p:spPr>
          <p:txBody>
            <a:bodyPr wrap="none" lIns="0" tIns="0" rIns="0" bIns="0" anchor="ctr"/>
            <a:lstStyle/>
            <a:p>
              <a:pPr algn="ctr" eaLnBrk="1" hangingPunct="1">
                <a:defRPr/>
              </a:pPr>
              <a:r>
                <a:rPr lang="el-GR" altLang="el-GR" sz="1200" b="1" dirty="0">
                  <a:solidFill>
                    <a:srgbClr val="FFFF00"/>
                  </a:solidFill>
                  <a:latin typeface="Arial" charset="0"/>
                  <a:cs typeface="Arial" charset="0"/>
                </a:rPr>
                <a:t>Γ. Σχολείο</a:t>
              </a:r>
            </a:p>
            <a:p>
              <a:pPr algn="ctr" eaLnBrk="1" hangingPunct="1">
                <a:defRPr/>
              </a:pPr>
              <a:r>
                <a:rPr lang="el-GR" altLang="el-GR" sz="1200" dirty="0">
                  <a:effectLst>
                    <a:outerShdw blurRad="38100" dist="38100" dir="2700000" algn="tl">
                      <a:srgbClr val="FFFFFF"/>
                    </a:outerShdw>
                  </a:effectLst>
                  <a:latin typeface="Arial" charset="0"/>
                  <a:cs typeface="Arial" charset="0"/>
                </a:rPr>
                <a:t>Αναλυτικά προγράμματα, σχολικά εγχειρίδια</a:t>
              </a:r>
            </a:p>
            <a:p>
              <a:pPr algn="ctr" eaLnBrk="1" hangingPunct="1">
                <a:defRPr/>
              </a:pPr>
              <a:r>
                <a:rPr lang="el-GR" altLang="el-GR" sz="1200" dirty="0">
                  <a:effectLst>
                    <a:outerShdw blurRad="38100" dist="38100" dir="2700000" algn="tl">
                      <a:srgbClr val="FFFFFF"/>
                    </a:outerShdw>
                  </a:effectLst>
                  <a:latin typeface="Arial" charset="0"/>
                  <a:cs typeface="Arial" charset="0"/>
                </a:rPr>
                <a:t>Σχολική κοινότητα</a:t>
              </a:r>
            </a:p>
            <a:p>
              <a:pPr algn="ctr" eaLnBrk="1" hangingPunct="1">
                <a:defRPr/>
              </a:pPr>
              <a:r>
                <a:rPr lang="el-GR" altLang="el-GR" sz="1200" dirty="0">
                  <a:effectLst>
                    <a:outerShdw blurRad="38100" dist="38100" dir="2700000" algn="tl">
                      <a:srgbClr val="FFFFFF"/>
                    </a:outerShdw>
                  </a:effectLst>
                  <a:latin typeface="Arial" charset="0"/>
                  <a:cs typeface="Arial" charset="0"/>
                </a:rPr>
                <a:t>Δάσκαλος, ατμόσφαιρα τάξης</a:t>
              </a:r>
            </a:p>
            <a:p>
              <a:pPr algn="ctr" eaLnBrk="1" hangingPunct="1">
                <a:defRPr/>
              </a:pPr>
              <a:endParaRPr lang="el-GR" altLang="el-GR" sz="1200" dirty="0">
                <a:effectLst>
                  <a:outerShdw blurRad="38100" dist="38100" dir="2700000" algn="tl">
                    <a:srgbClr val="FFFFFF"/>
                  </a:outerShdw>
                </a:effectLst>
                <a:latin typeface="Arial" charset="0"/>
                <a:cs typeface="Arial" charset="0"/>
              </a:endParaRPr>
            </a:p>
          </p:txBody>
        </p:sp>
        <p:sp>
          <p:nvSpPr>
            <p:cNvPr id="20490" name="_s2058">
              <a:extLst>
                <a:ext uri="{FF2B5EF4-FFF2-40B4-BE49-F238E27FC236}">
                  <a16:creationId xmlns:a16="http://schemas.microsoft.com/office/drawing/2014/main" id="{7136D36D-D6E9-4F5E-84A3-30D16A36E7F7}"/>
                </a:ext>
              </a:extLst>
            </p:cNvPr>
            <p:cNvSpPr>
              <a:spLocks noChangeShapeType="1"/>
            </p:cNvSpPr>
            <p:nvPr/>
          </p:nvSpPr>
          <p:spPr bwMode="auto">
            <a:xfrm flipV="1">
              <a:off x="3248" y="1730"/>
              <a:ext cx="393" cy="127"/>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lIns="0" tIns="0" rIns="0" bIns="0" anchor="ctr"/>
            <a:lstStyle/>
            <a:p>
              <a:endParaRPr lang="el-GR"/>
            </a:p>
          </p:txBody>
        </p:sp>
        <p:sp>
          <p:nvSpPr>
            <p:cNvPr id="20491" name="_s2059">
              <a:extLst>
                <a:ext uri="{FF2B5EF4-FFF2-40B4-BE49-F238E27FC236}">
                  <a16:creationId xmlns:a16="http://schemas.microsoft.com/office/drawing/2014/main" id="{5DA12F39-E8C6-4D92-BEC6-FC926E6D32CB}"/>
                </a:ext>
              </a:extLst>
            </p:cNvPr>
            <p:cNvSpPr>
              <a:spLocks noChangeArrowheads="1"/>
            </p:cNvSpPr>
            <p:nvPr/>
          </p:nvSpPr>
          <p:spPr bwMode="auto">
            <a:xfrm>
              <a:off x="3621" y="1190"/>
              <a:ext cx="824" cy="824"/>
            </a:xfrm>
            <a:prstGeom prst="ellipse">
              <a:avLst/>
            </a:prstGeom>
            <a:solidFill>
              <a:srgbClr val="0399FF"/>
            </a:solidFill>
            <a:ln w="28575">
              <a:solidFill>
                <a:srgbClr val="4B595B"/>
              </a:solidFill>
              <a:round/>
              <a:headEnd/>
              <a:tailEnd/>
            </a:ln>
          </p:spPr>
          <p:txBody>
            <a:bodyPr wrap="none" lIns="0" tIns="0" rIns="0" bIns="0" anchor="ct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n-US" altLang="el-GR" sz="1200" b="1">
                  <a:solidFill>
                    <a:srgbClr val="FFFF00"/>
                  </a:solidFill>
                </a:rPr>
                <a:t>B. </a:t>
              </a:r>
              <a:r>
                <a:rPr lang="el-GR" altLang="el-GR" sz="1200" b="1">
                  <a:solidFill>
                    <a:srgbClr val="FFFF00"/>
                  </a:solidFill>
                </a:rPr>
                <a:t>Οικογένεια</a:t>
              </a:r>
            </a:p>
            <a:p>
              <a:pPr algn="ctr" eaLnBrk="1" hangingPunct="1"/>
              <a:r>
                <a:rPr lang="el-GR" altLang="el-GR" sz="1200"/>
                <a:t> </a:t>
              </a:r>
              <a:r>
                <a:rPr lang="el-GR" altLang="el-GR" sz="1200" b="1"/>
                <a:t>Προέλευση</a:t>
              </a:r>
            </a:p>
            <a:p>
              <a:pPr algn="ctr" eaLnBrk="1" hangingPunct="1"/>
              <a:r>
                <a:rPr lang="el-GR" altLang="el-GR" sz="1200" b="1">
                  <a:solidFill>
                    <a:srgbClr val="FF0000"/>
                  </a:solidFill>
                </a:rPr>
                <a:t>Δομικά</a:t>
              </a:r>
              <a:r>
                <a:rPr lang="el-GR" altLang="el-GR" sz="1200" b="1"/>
                <a:t> χαρακτηριστικά</a:t>
              </a:r>
            </a:p>
            <a:p>
              <a:pPr algn="ctr" eaLnBrk="1" hangingPunct="1"/>
              <a:r>
                <a:rPr lang="el-GR" altLang="el-GR" sz="1200" b="1">
                  <a:solidFill>
                    <a:srgbClr val="FF0000"/>
                  </a:solidFill>
                </a:rPr>
                <a:t>Λειτουργικά</a:t>
              </a:r>
              <a:r>
                <a:rPr lang="el-GR" altLang="el-GR" sz="1200" b="1"/>
                <a:t> γνωρίσματα</a:t>
              </a:r>
              <a:r>
                <a:rPr lang="el-GR" altLang="el-GR" sz="1200"/>
                <a:t> </a:t>
              </a:r>
            </a:p>
          </p:txBody>
        </p:sp>
        <p:sp>
          <p:nvSpPr>
            <p:cNvPr id="20492" name="_s2060">
              <a:extLst>
                <a:ext uri="{FF2B5EF4-FFF2-40B4-BE49-F238E27FC236}">
                  <a16:creationId xmlns:a16="http://schemas.microsoft.com/office/drawing/2014/main" id="{F3C437BE-60F3-44F1-A90B-E589A0712F2E}"/>
                </a:ext>
              </a:extLst>
            </p:cNvPr>
            <p:cNvSpPr>
              <a:spLocks noChangeShapeType="1"/>
            </p:cNvSpPr>
            <p:nvPr/>
          </p:nvSpPr>
          <p:spPr bwMode="auto">
            <a:xfrm flipV="1">
              <a:off x="2857" y="1160"/>
              <a:ext cx="0" cy="41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lIns="0" tIns="0" rIns="0" bIns="0" anchor="ctr"/>
            <a:lstStyle/>
            <a:p>
              <a:endParaRPr lang="el-GR"/>
            </a:p>
          </p:txBody>
        </p:sp>
        <p:sp>
          <p:nvSpPr>
            <p:cNvPr id="20493" name="_s2061">
              <a:extLst>
                <a:ext uri="{FF2B5EF4-FFF2-40B4-BE49-F238E27FC236}">
                  <a16:creationId xmlns:a16="http://schemas.microsoft.com/office/drawing/2014/main" id="{B5F779A3-0410-42F2-A91B-4CC5419025F2}"/>
                </a:ext>
              </a:extLst>
            </p:cNvPr>
            <p:cNvSpPr>
              <a:spLocks noChangeArrowheads="1"/>
            </p:cNvSpPr>
            <p:nvPr/>
          </p:nvSpPr>
          <p:spPr bwMode="auto">
            <a:xfrm>
              <a:off x="2445" y="336"/>
              <a:ext cx="824" cy="824"/>
            </a:xfrm>
            <a:prstGeom prst="ellipse">
              <a:avLst/>
            </a:prstGeom>
            <a:solidFill>
              <a:srgbClr val="FF8C01"/>
            </a:solidFill>
            <a:ln w="28575">
              <a:solidFill>
                <a:srgbClr val="D87600"/>
              </a:solidFill>
              <a:round/>
              <a:headEnd/>
              <a:tailEnd/>
            </a:ln>
          </p:spPr>
          <p:txBody>
            <a:bodyPr wrap="none" lIns="0" tIns="0" rIns="0" bIns="0" anchor="ct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el-GR" sz="1200" b="1">
                  <a:solidFill>
                    <a:srgbClr val="FFFF00"/>
                  </a:solidFill>
                </a:rPr>
                <a:t>Α</a:t>
              </a:r>
              <a:r>
                <a:rPr lang="el-GR" altLang="el-GR" sz="1200">
                  <a:solidFill>
                    <a:srgbClr val="FFFF00"/>
                  </a:solidFill>
                </a:rPr>
                <a:t>. </a:t>
              </a:r>
              <a:r>
                <a:rPr lang="el-GR" altLang="el-GR" sz="1200" b="1">
                  <a:solidFill>
                    <a:srgbClr val="FFFF00"/>
                  </a:solidFill>
                </a:rPr>
                <a:t>Κληρονομικοί</a:t>
              </a:r>
              <a:r>
                <a:rPr lang="el-GR" altLang="el-GR" sz="1200" b="1">
                  <a:solidFill>
                    <a:srgbClr val="000000"/>
                  </a:solidFill>
                </a:rPr>
                <a:t>,</a:t>
              </a:r>
            </a:p>
            <a:p>
              <a:pPr algn="ctr" eaLnBrk="1" hangingPunct="1"/>
              <a:r>
                <a:rPr lang="el-GR" altLang="el-GR" sz="1200" b="1">
                  <a:solidFill>
                    <a:srgbClr val="000000"/>
                  </a:solidFill>
                </a:rPr>
                <a:t>βιολογικοί παράγοντες</a:t>
              </a:r>
            </a:p>
            <a:p>
              <a:pPr algn="ctr" eaLnBrk="1" hangingPunct="1"/>
              <a:endParaRPr lang="el-GR" altLang="el-GR" sz="1200" b="1"/>
            </a:p>
            <a:p>
              <a:pPr algn="ctr" eaLnBrk="1" hangingPunct="1"/>
              <a:endParaRPr lang="el-GR" altLang="el-GR" sz="1200" b="1"/>
            </a:p>
          </p:txBody>
        </p:sp>
        <p:sp>
          <p:nvSpPr>
            <p:cNvPr id="20494" name="_s2062">
              <a:extLst>
                <a:ext uri="{FF2B5EF4-FFF2-40B4-BE49-F238E27FC236}">
                  <a16:creationId xmlns:a16="http://schemas.microsoft.com/office/drawing/2014/main" id="{C925F893-B8BA-475C-8983-834CCC620216}"/>
                </a:ext>
              </a:extLst>
            </p:cNvPr>
            <p:cNvSpPr>
              <a:spLocks noChangeArrowheads="1"/>
            </p:cNvSpPr>
            <p:nvPr/>
          </p:nvSpPr>
          <p:spPr bwMode="auto">
            <a:xfrm>
              <a:off x="2445" y="1573"/>
              <a:ext cx="824" cy="824"/>
            </a:xfrm>
            <a:prstGeom prst="ellipse">
              <a:avLst/>
            </a:prstGeom>
            <a:solidFill>
              <a:srgbClr val="F1FD09"/>
            </a:solidFill>
            <a:ln w="28575">
              <a:solidFill>
                <a:srgbClr val="CAD402"/>
              </a:solidFill>
              <a:round/>
              <a:headEnd/>
              <a:tailEnd/>
            </a:ln>
          </p:spPr>
          <p:txBody>
            <a:bodyPr wrap="none" lIns="0" tIns="0" rIns="0" bIns="0" anchor="ct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ctr" eaLnBrk="1" hangingPunct="1"/>
              <a:r>
                <a:rPr lang="el-GR" altLang="el-GR" sz="1200" b="1">
                  <a:solidFill>
                    <a:srgbClr val="000000"/>
                  </a:solidFill>
                </a:rPr>
                <a:t>ΠΡΟΣΩΠΙΚΟΤΗΤΑ</a:t>
              </a:r>
            </a:p>
            <a:p>
              <a:pPr algn="ctr" eaLnBrk="1" hangingPunct="1"/>
              <a:r>
                <a:rPr lang="el-GR" altLang="el-GR" sz="1200" b="1">
                  <a:solidFill>
                    <a:srgbClr val="000000"/>
                  </a:solidFill>
                </a:rPr>
                <a:t>(</a:t>
              </a:r>
              <a:r>
                <a:rPr lang="el-GR" altLang="el-GR" sz="1000" b="1">
                  <a:solidFill>
                    <a:srgbClr val="000000"/>
                  </a:solidFill>
                </a:rPr>
                <a:t>ΣΥΜΠΕΡΙΦΟΡΑ, ΔΡΑΣΗ, ΡΟΛΟΙ</a:t>
              </a:r>
              <a:r>
                <a:rPr lang="el-GR" altLang="el-GR" sz="1200" b="1">
                  <a:solidFill>
                    <a:srgbClr val="000000"/>
                  </a:solidFill>
                </a:rPr>
                <a:t>)</a:t>
              </a:r>
              <a:endParaRPr lang="el-GR" altLang="el-GR" sz="1200">
                <a:solidFill>
                  <a:srgbClr val="000000"/>
                </a:solidFill>
              </a:endParaRPr>
            </a:p>
          </p:txBody>
        </p:sp>
      </p:grpSp>
    </p:spTree>
  </p:cSld>
  <p:clrMapOvr>
    <a:masterClrMapping/>
  </p:clrMapOvr>
  <p:transition>
    <p:circle/>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Θέση αριθμού διαφάνειας 5">
            <a:extLst>
              <a:ext uri="{FF2B5EF4-FFF2-40B4-BE49-F238E27FC236}">
                <a16:creationId xmlns:a16="http://schemas.microsoft.com/office/drawing/2014/main" id="{9F422CF7-DD0D-4147-9005-8137210C202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AED2793-E76F-4375-A075-E3C7918D0967}" type="slidenum">
              <a:rPr lang="el-GR" altLang="en-US" sz="1400"/>
              <a:pPr>
                <a:spcBef>
                  <a:spcPct val="0"/>
                </a:spcBef>
                <a:buFontTx/>
                <a:buNone/>
              </a:pPr>
              <a:t>18</a:t>
            </a:fld>
            <a:endParaRPr lang="el-GR" altLang="en-US" sz="1400"/>
          </a:p>
        </p:txBody>
      </p:sp>
      <p:sp>
        <p:nvSpPr>
          <p:cNvPr id="21507" name="Rectangle 2">
            <a:extLst>
              <a:ext uri="{FF2B5EF4-FFF2-40B4-BE49-F238E27FC236}">
                <a16:creationId xmlns:a16="http://schemas.microsoft.com/office/drawing/2014/main" id="{8E0FA183-5117-4989-9F5E-7B5E1E33CDB6}"/>
              </a:ext>
            </a:extLst>
          </p:cNvPr>
          <p:cNvSpPr>
            <a:spLocks noGrp="1" noChangeArrowheads="1"/>
          </p:cNvSpPr>
          <p:nvPr>
            <p:ph type="title"/>
          </p:nvPr>
        </p:nvSpPr>
        <p:spPr>
          <a:xfrm>
            <a:off x="576263" y="188913"/>
            <a:ext cx="8080375" cy="1116012"/>
          </a:xfrm>
        </p:spPr>
        <p:txBody>
          <a:bodyPr/>
          <a:lstStyle/>
          <a:p>
            <a:pPr eaLnBrk="1" hangingPunct="1"/>
            <a:r>
              <a:rPr lang="el-GR" altLang="en-US" sz="3600">
                <a:solidFill>
                  <a:srgbClr val="008000"/>
                </a:solidFill>
              </a:rPr>
              <a:t> </a:t>
            </a:r>
            <a:r>
              <a:rPr lang="el-GR" altLang="en-US" sz="2800" b="1">
                <a:solidFill>
                  <a:srgbClr val="FF0000"/>
                </a:solidFill>
              </a:rPr>
              <a:t>Εκπαίδευση</a:t>
            </a:r>
            <a:r>
              <a:rPr lang="el-GR" altLang="en-US" sz="2800" b="1">
                <a:solidFill>
                  <a:schemeClr val="tx1"/>
                </a:solidFill>
              </a:rPr>
              <a:t>: συνειδητή και σκόπιμη αγωγή στ</a:t>
            </a:r>
            <a:r>
              <a:rPr lang="en-US" altLang="en-US" sz="2800" b="1">
                <a:solidFill>
                  <a:schemeClr val="tx1"/>
                </a:solidFill>
              </a:rPr>
              <a:t>o</a:t>
            </a:r>
            <a:r>
              <a:rPr lang="el-GR" altLang="en-US" sz="2800" b="1">
                <a:solidFill>
                  <a:schemeClr val="tx1"/>
                </a:solidFill>
              </a:rPr>
              <a:t> ΣΧΟΛΕΙΟ</a:t>
            </a:r>
          </a:p>
        </p:txBody>
      </p:sp>
      <p:sp>
        <p:nvSpPr>
          <p:cNvPr id="21508" name="Oval 3">
            <a:extLst>
              <a:ext uri="{FF2B5EF4-FFF2-40B4-BE49-F238E27FC236}">
                <a16:creationId xmlns:a16="http://schemas.microsoft.com/office/drawing/2014/main" id="{87D85B4D-B290-4F19-93E9-E3A2276EF477}"/>
              </a:ext>
            </a:extLst>
          </p:cNvPr>
          <p:cNvSpPr>
            <a:spLocks noChangeArrowheads="1"/>
          </p:cNvSpPr>
          <p:nvPr/>
        </p:nvSpPr>
        <p:spPr bwMode="auto">
          <a:xfrm>
            <a:off x="323850" y="908050"/>
            <a:ext cx="2879725" cy="28448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b="1">
                <a:latin typeface="Tahoma" panose="020B0604030504040204" pitchFamily="34" charset="0"/>
              </a:rPr>
              <a:t>Κρατική εκπαίδευση</a:t>
            </a:r>
          </a:p>
          <a:p>
            <a:pPr algn="ctr">
              <a:spcBef>
                <a:spcPct val="0"/>
              </a:spcBef>
            </a:pPr>
            <a:r>
              <a:rPr lang="el-GR" altLang="en-US" sz="1800">
                <a:latin typeface="Tahoma" panose="020B0604030504040204" pitchFamily="34" charset="0"/>
              </a:rPr>
              <a:t>ΥΠΕΠΘ, Π.Ι.</a:t>
            </a:r>
          </a:p>
          <a:p>
            <a:pPr algn="ctr">
              <a:spcBef>
                <a:spcPct val="0"/>
              </a:spcBef>
            </a:pPr>
            <a:r>
              <a:rPr lang="el-GR" altLang="en-US" sz="1800">
                <a:latin typeface="Tahoma" panose="020B0604030504040204" pitchFamily="34" charset="0"/>
              </a:rPr>
              <a:t>Περιφ. Δ/νση</a:t>
            </a:r>
          </a:p>
        </p:txBody>
      </p:sp>
      <p:sp>
        <p:nvSpPr>
          <p:cNvPr id="21509" name="Oval 4">
            <a:extLst>
              <a:ext uri="{FF2B5EF4-FFF2-40B4-BE49-F238E27FC236}">
                <a16:creationId xmlns:a16="http://schemas.microsoft.com/office/drawing/2014/main" id="{557C22EE-33E3-4247-AC91-A89A0F3C7BA0}"/>
              </a:ext>
            </a:extLst>
          </p:cNvPr>
          <p:cNvSpPr>
            <a:spLocks noGrp="1" noChangeArrowheads="1"/>
          </p:cNvSpPr>
          <p:nvPr>
            <p:ph type="body" idx="1"/>
          </p:nvPr>
        </p:nvSpPr>
        <p:spPr>
          <a:xfrm>
            <a:off x="3059113" y="2320925"/>
            <a:ext cx="3241675" cy="3052763"/>
          </a:xfrm>
          <a:prstGeom prst="ellipse">
            <a:avLst/>
          </a:prstGeom>
          <a:solidFill>
            <a:schemeClr val="accent1"/>
          </a:solidFill>
          <a:ln>
            <a:solidFill>
              <a:schemeClr val="tx1"/>
            </a:solidFill>
            <a:round/>
            <a:headEnd/>
            <a:tailEnd/>
          </a:ln>
        </p:spPr>
        <p:txBody>
          <a:bodyPr/>
          <a:lstStyle/>
          <a:p>
            <a:pPr eaLnBrk="1" hangingPunct="1">
              <a:lnSpc>
                <a:spcPct val="80000"/>
              </a:lnSpc>
              <a:buFontTx/>
              <a:buNone/>
            </a:pPr>
            <a:r>
              <a:rPr lang="el-GR" altLang="en-US" sz="1800" b="1">
                <a:latin typeface="Tahoma" panose="020B0604030504040204" pitchFamily="34" charset="0"/>
              </a:rPr>
              <a:t>Σχολική κοινότητα</a:t>
            </a:r>
            <a:endParaRPr lang="en-US" altLang="en-US" sz="1800" b="1">
              <a:latin typeface="Tahoma" panose="020B0604030504040204" pitchFamily="34" charset="0"/>
            </a:endParaRPr>
          </a:p>
          <a:p>
            <a:pPr eaLnBrk="1" hangingPunct="1">
              <a:lnSpc>
                <a:spcPct val="80000"/>
              </a:lnSpc>
            </a:pPr>
            <a:r>
              <a:rPr lang="el-GR" altLang="en-US" sz="1800"/>
              <a:t>Σύλλογος Δασκάλων</a:t>
            </a:r>
          </a:p>
          <a:p>
            <a:pPr eaLnBrk="1" hangingPunct="1">
              <a:lnSpc>
                <a:spcPct val="80000"/>
              </a:lnSpc>
            </a:pPr>
            <a:r>
              <a:rPr lang="el-GR" altLang="en-US" sz="1800"/>
              <a:t>Σύλλογος Γονέων </a:t>
            </a:r>
          </a:p>
          <a:p>
            <a:pPr eaLnBrk="1" hangingPunct="1">
              <a:lnSpc>
                <a:spcPct val="80000"/>
              </a:lnSpc>
            </a:pPr>
            <a:r>
              <a:rPr lang="el-GR" altLang="en-US" sz="1800"/>
              <a:t>Δ/νση Εκπαίδευσης</a:t>
            </a:r>
          </a:p>
          <a:p>
            <a:pPr eaLnBrk="1" hangingPunct="1">
              <a:lnSpc>
                <a:spcPct val="80000"/>
              </a:lnSpc>
            </a:pPr>
            <a:r>
              <a:rPr lang="el-GR" altLang="en-US" sz="1800"/>
              <a:t>Τοπική Αυτοδιοίκηση</a:t>
            </a:r>
          </a:p>
        </p:txBody>
      </p:sp>
      <p:sp>
        <p:nvSpPr>
          <p:cNvPr id="21510" name="Oval 5">
            <a:extLst>
              <a:ext uri="{FF2B5EF4-FFF2-40B4-BE49-F238E27FC236}">
                <a16:creationId xmlns:a16="http://schemas.microsoft.com/office/drawing/2014/main" id="{25446C77-0B27-4623-88FD-28EF87E6072C}"/>
              </a:ext>
            </a:extLst>
          </p:cNvPr>
          <p:cNvSpPr>
            <a:spLocks noChangeArrowheads="1"/>
          </p:cNvSpPr>
          <p:nvPr/>
        </p:nvSpPr>
        <p:spPr bwMode="auto">
          <a:xfrm>
            <a:off x="6084888" y="3933825"/>
            <a:ext cx="2879725" cy="2808288"/>
          </a:xfrm>
          <a:prstGeom prst="ellipse">
            <a:avLst/>
          </a:prstGeom>
          <a:solidFill>
            <a:schemeClr val="accent1"/>
          </a:solidFill>
          <a:ln w="9525">
            <a:solidFill>
              <a:schemeClr val="tx1"/>
            </a:solidFill>
            <a:round/>
            <a:headEnd/>
            <a:tailEnd/>
          </a:ln>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buFontTx/>
              <a:buNone/>
            </a:pPr>
            <a:endParaRPr lang="el-GR" altLang="en-US" sz="1800" b="1"/>
          </a:p>
          <a:p>
            <a:pPr eaLnBrk="1" hangingPunct="1">
              <a:lnSpc>
                <a:spcPct val="80000"/>
              </a:lnSpc>
              <a:buFontTx/>
              <a:buNone/>
            </a:pPr>
            <a:r>
              <a:rPr lang="el-GR" altLang="en-US" sz="1800" b="1">
                <a:latin typeface="Tahoma" panose="020B0604030504040204" pitchFamily="34" charset="0"/>
              </a:rPr>
              <a:t>Σχολική</a:t>
            </a:r>
            <a:r>
              <a:rPr lang="el-GR" altLang="en-US" sz="1800" b="1"/>
              <a:t> </a:t>
            </a:r>
            <a:r>
              <a:rPr lang="el-GR" altLang="en-US" sz="1800" b="1">
                <a:latin typeface="Tahoma" panose="020B0604030504040204" pitchFamily="34" charset="0"/>
              </a:rPr>
              <a:t>τάξη</a:t>
            </a:r>
          </a:p>
          <a:p>
            <a:pPr eaLnBrk="1" hangingPunct="1">
              <a:lnSpc>
                <a:spcPct val="80000"/>
              </a:lnSpc>
            </a:pPr>
            <a:r>
              <a:rPr lang="el-GR" altLang="en-US" sz="1800"/>
              <a:t>Δάσκαλος</a:t>
            </a:r>
          </a:p>
          <a:p>
            <a:pPr eaLnBrk="1" hangingPunct="1">
              <a:lnSpc>
                <a:spcPct val="80000"/>
              </a:lnSpc>
            </a:pPr>
            <a:r>
              <a:rPr lang="el-GR" altLang="en-US" sz="1800"/>
              <a:t>Ομάδες μαθητών</a:t>
            </a:r>
          </a:p>
          <a:p>
            <a:pPr eaLnBrk="1" hangingPunct="1">
              <a:lnSpc>
                <a:spcPct val="80000"/>
              </a:lnSpc>
            </a:pPr>
            <a:r>
              <a:rPr lang="el-GR" altLang="en-US" sz="1800"/>
              <a:t>Μαθητής</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αριθμού διαφάνειας 5">
            <a:extLst>
              <a:ext uri="{FF2B5EF4-FFF2-40B4-BE49-F238E27FC236}">
                <a16:creationId xmlns:a16="http://schemas.microsoft.com/office/drawing/2014/main" id="{DE45EC55-9B97-41BC-87AA-DE972F9E16FB}"/>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7BCD99E-13FD-4238-BEBB-B80DC7C423FC}" type="slidenum">
              <a:rPr lang="el-GR" altLang="en-US" sz="1400"/>
              <a:pPr>
                <a:spcBef>
                  <a:spcPct val="0"/>
                </a:spcBef>
                <a:buFontTx/>
                <a:buNone/>
              </a:pPr>
              <a:t>19</a:t>
            </a:fld>
            <a:endParaRPr lang="el-GR" altLang="en-US" sz="1400"/>
          </a:p>
        </p:txBody>
      </p:sp>
      <p:sp>
        <p:nvSpPr>
          <p:cNvPr id="22531" name="Rectangle 2">
            <a:extLst>
              <a:ext uri="{FF2B5EF4-FFF2-40B4-BE49-F238E27FC236}">
                <a16:creationId xmlns:a16="http://schemas.microsoft.com/office/drawing/2014/main" id="{6C294AAD-22E8-4434-8AB9-3B8E7C1E697A}"/>
              </a:ext>
            </a:extLst>
          </p:cNvPr>
          <p:cNvSpPr>
            <a:spLocks noGrp="1" noChangeArrowheads="1"/>
          </p:cNvSpPr>
          <p:nvPr>
            <p:ph type="title"/>
          </p:nvPr>
        </p:nvSpPr>
        <p:spPr>
          <a:xfrm>
            <a:off x="250825" y="274638"/>
            <a:ext cx="8642350" cy="850900"/>
          </a:xfrm>
        </p:spPr>
        <p:txBody>
          <a:bodyPr/>
          <a:lstStyle/>
          <a:p>
            <a:pPr eaLnBrk="1" hangingPunct="1"/>
            <a:r>
              <a:rPr lang="el-GR" altLang="en-US" sz="4000" b="1"/>
              <a:t>ΙΣΤΟΡΙΚΗ ΑΝΑΔΡΟΜΗ ΣΧΟΛΕΙΟΥ</a:t>
            </a:r>
            <a:r>
              <a:rPr lang="el-GR" altLang="en-US" sz="4000"/>
              <a:t> </a:t>
            </a:r>
          </a:p>
        </p:txBody>
      </p:sp>
      <p:sp>
        <p:nvSpPr>
          <p:cNvPr id="22532" name="Rectangle 3">
            <a:extLst>
              <a:ext uri="{FF2B5EF4-FFF2-40B4-BE49-F238E27FC236}">
                <a16:creationId xmlns:a16="http://schemas.microsoft.com/office/drawing/2014/main" id="{4C89FEDB-A6AC-4ACA-9E6C-5F4C3FCE6F0A}"/>
              </a:ext>
            </a:extLst>
          </p:cNvPr>
          <p:cNvSpPr>
            <a:spLocks noGrp="1" noChangeArrowheads="1"/>
          </p:cNvSpPr>
          <p:nvPr>
            <p:ph type="body" idx="1"/>
          </p:nvPr>
        </p:nvSpPr>
        <p:spPr>
          <a:xfrm>
            <a:off x="323850" y="1125538"/>
            <a:ext cx="8496300" cy="5472112"/>
          </a:xfrm>
        </p:spPr>
        <p:txBody>
          <a:bodyPr/>
          <a:lstStyle/>
          <a:p>
            <a:pPr eaLnBrk="1" hangingPunct="1">
              <a:lnSpc>
                <a:spcPct val="80000"/>
              </a:lnSpc>
            </a:pPr>
            <a:r>
              <a:rPr lang="el-GR" altLang="en-US" sz="2300" b="1">
                <a:solidFill>
                  <a:srgbClr val="FF0000"/>
                </a:solidFill>
              </a:rPr>
              <a:t>1. Παραδοσιακές κοινωνίες:</a:t>
            </a:r>
            <a:r>
              <a:rPr lang="el-GR" altLang="en-US" sz="2300"/>
              <a:t> «μεγαλώνω» σημαίνει μαθαίνω το σημερινό και μελλοντικό ρόλο σε συμβίωση </a:t>
            </a:r>
            <a:r>
              <a:rPr lang="el-GR" altLang="en-US" sz="2300" u="sng"/>
              <a:t>με τα άλλα μέλη της οικογένειας</a:t>
            </a:r>
            <a:r>
              <a:rPr lang="el-GR" altLang="en-US" sz="2300"/>
              <a:t>. Οι ρόλοι, τους οποίους μάθαιναν με τις παραδοσιακές μορφές αγωγής, ήταν καθορισμένοι.</a:t>
            </a:r>
            <a:endParaRPr lang="el-GR" altLang="en-US" sz="2300" b="1"/>
          </a:p>
          <a:p>
            <a:pPr eaLnBrk="1" hangingPunct="1">
              <a:lnSpc>
                <a:spcPct val="80000"/>
              </a:lnSpc>
            </a:pPr>
            <a:r>
              <a:rPr lang="el-GR" altLang="en-US" sz="2300" b="1">
                <a:solidFill>
                  <a:srgbClr val="FF0000"/>
                </a:solidFill>
              </a:rPr>
              <a:t>2. Μεσαίωνας:</a:t>
            </a:r>
            <a:r>
              <a:rPr lang="el-GR" altLang="en-US" sz="2300"/>
              <a:t> Οι θρησκευτικοί ηγέτες και κληρικοί ήταν οι μόνες εκπαιδευμένες ομάδες για να διαβάσουν και να ερμηνεύσουν την Αγία Γραφή. Ο λαός μάθαινε γράμματα </a:t>
            </a:r>
            <a:r>
              <a:rPr lang="el-GR" altLang="en-US" sz="2300" u="sng"/>
              <a:t>για να διαβάζει τα ιερά κείμενα</a:t>
            </a:r>
            <a:r>
              <a:rPr lang="el-GR" altLang="en-US" sz="2300"/>
              <a:t>. Την εκπαιδευτική δραστηριότητα είχε αναλάβει η </a:t>
            </a:r>
            <a:r>
              <a:rPr lang="el-GR" altLang="en-US" sz="2300" b="1"/>
              <a:t>εκκλησία</a:t>
            </a:r>
            <a:r>
              <a:rPr lang="el-GR" altLang="en-US" sz="2300"/>
              <a:t> από τον 3ο αιώνα μ.Χ.                   Η κοινωνική δραστηριότητα της εκκλησίας ήταν σημαντική εξυπηρετώντας την </a:t>
            </a:r>
            <a:r>
              <a:rPr lang="el-GR" altLang="en-US" sz="2300" b="1"/>
              <a:t>πολιτική του προσηλυτισμού</a:t>
            </a:r>
            <a:r>
              <a:rPr lang="el-GR" altLang="en-US" sz="2300"/>
              <a:t> για την αυτοδιαιώνισή της.</a:t>
            </a:r>
          </a:p>
          <a:p>
            <a:pPr eaLnBrk="1" hangingPunct="1">
              <a:lnSpc>
                <a:spcPct val="80000"/>
              </a:lnSpc>
            </a:pPr>
            <a:r>
              <a:rPr lang="el-GR" altLang="en-US" sz="2800"/>
              <a:t>Η </a:t>
            </a:r>
            <a:r>
              <a:rPr lang="el-GR" altLang="en-US" sz="2800" b="1">
                <a:solidFill>
                  <a:srgbClr val="C00000"/>
                </a:solidFill>
              </a:rPr>
              <a:t>εκπαίδευση τότε</a:t>
            </a:r>
            <a:r>
              <a:rPr lang="el-GR" altLang="en-US" sz="2300"/>
              <a:t>:</a:t>
            </a:r>
            <a:endParaRPr lang="el-GR" altLang="en-US" sz="2300" b="1"/>
          </a:p>
          <a:p>
            <a:pPr lvl="1" eaLnBrk="1" hangingPunct="1">
              <a:lnSpc>
                <a:spcPct val="80000"/>
              </a:lnSpc>
            </a:pPr>
            <a:r>
              <a:rPr lang="el-GR" altLang="en-US" sz="2100" b="1">
                <a:solidFill>
                  <a:srgbClr val="0066FF"/>
                </a:solidFill>
              </a:rPr>
              <a:t>Εκκλησιαστική εκπαίδευση</a:t>
            </a:r>
            <a:endParaRPr lang="el-GR" altLang="en-US" sz="2100">
              <a:solidFill>
                <a:srgbClr val="0066FF"/>
              </a:solidFill>
            </a:endParaRPr>
          </a:p>
          <a:p>
            <a:pPr lvl="1" eaLnBrk="1" hangingPunct="1">
              <a:lnSpc>
                <a:spcPct val="80000"/>
              </a:lnSpc>
            </a:pPr>
            <a:r>
              <a:rPr lang="el-GR" altLang="en-US" sz="2100"/>
              <a:t>πρακτική επαγγελματική εκπαίδευση (</a:t>
            </a:r>
            <a:r>
              <a:rPr lang="el-GR" altLang="en-US" sz="2100" b="1">
                <a:solidFill>
                  <a:srgbClr val="0066FF"/>
                </a:solidFill>
              </a:rPr>
              <a:t>Μαθητεία</a:t>
            </a:r>
            <a:r>
              <a:rPr lang="el-GR" altLang="en-US" sz="2100"/>
              <a:t>)</a:t>
            </a:r>
            <a:endParaRPr lang="el-GR" altLang="en-US" sz="2100" b="1"/>
          </a:p>
          <a:p>
            <a:pPr eaLnBrk="1" hangingPunct="1">
              <a:lnSpc>
                <a:spcPct val="80000"/>
              </a:lnSpc>
            </a:pPr>
            <a:r>
              <a:rPr lang="el-GR" altLang="en-US" sz="2300" b="1"/>
              <a:t>Προβιομηχανικές κοινωνίες:</a:t>
            </a:r>
            <a:r>
              <a:rPr lang="el-GR" altLang="en-US" sz="2300"/>
              <a:t> μαθήματα στο </a:t>
            </a:r>
            <a:r>
              <a:rPr lang="el-GR" altLang="en-US" sz="2300" b="1"/>
              <a:t>σχολείο</a:t>
            </a:r>
            <a:r>
              <a:rPr lang="el-GR" altLang="en-US" sz="2300"/>
              <a:t> μόνο </a:t>
            </a:r>
            <a:r>
              <a:rPr lang="el-GR" altLang="en-US" sz="2300" u="sng"/>
              <a:t>εκείνοι που διέθεταν χρόνο και χρήμα</a:t>
            </a:r>
            <a:r>
              <a:rPr lang="el-GR" altLang="en-US" sz="2300"/>
              <a:t>, από τις προνομιούχες κοινωνικές τάξεις (</a:t>
            </a:r>
            <a:r>
              <a:rPr lang="el-GR" altLang="en-US" sz="2100" b="1">
                <a:solidFill>
                  <a:srgbClr val="0066FF"/>
                </a:solidFill>
              </a:rPr>
              <a:t>Αριστοκρατική Εκπαίδευση</a:t>
            </a:r>
            <a:r>
              <a:rPr lang="el-GR" altLang="en-US" sz="230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DB7E025-2291-4B7D-8CAC-3F4F3F130F21}"/>
              </a:ext>
            </a:extLst>
          </p:cNvPr>
          <p:cNvSpPr>
            <a:spLocks noGrp="1" noChangeArrowheads="1"/>
          </p:cNvSpPr>
          <p:nvPr>
            <p:ph type="title"/>
          </p:nvPr>
        </p:nvSpPr>
        <p:spPr>
          <a:xfrm>
            <a:off x="468313" y="260350"/>
            <a:ext cx="8229600" cy="1139825"/>
          </a:xfrm>
        </p:spPr>
        <p:txBody>
          <a:bodyPr/>
          <a:lstStyle/>
          <a:p>
            <a:r>
              <a:rPr lang="el-GR" altLang="en-US" b="1">
                <a:solidFill>
                  <a:srgbClr val="000000"/>
                </a:solidFill>
              </a:rPr>
              <a:t>Περιεχόμενα</a:t>
            </a:r>
          </a:p>
        </p:txBody>
      </p:sp>
      <p:sp>
        <p:nvSpPr>
          <p:cNvPr id="7171" name="Rectangle 3">
            <a:extLst>
              <a:ext uri="{FF2B5EF4-FFF2-40B4-BE49-F238E27FC236}">
                <a16:creationId xmlns:a16="http://schemas.microsoft.com/office/drawing/2014/main" id="{48F342EB-9747-4C08-A65A-C2ED24C3E007}"/>
              </a:ext>
            </a:extLst>
          </p:cNvPr>
          <p:cNvSpPr>
            <a:spLocks noGrp="1" noChangeArrowheads="1"/>
          </p:cNvSpPr>
          <p:nvPr>
            <p:ph type="body" idx="1"/>
          </p:nvPr>
        </p:nvSpPr>
        <p:spPr>
          <a:xfrm>
            <a:off x="539750" y="1916113"/>
            <a:ext cx="8229600" cy="4941887"/>
          </a:xfrm>
        </p:spPr>
        <p:txBody>
          <a:bodyPr/>
          <a:lstStyle/>
          <a:p>
            <a:r>
              <a:rPr lang="el-GR" altLang="en-US" b="1">
                <a:solidFill>
                  <a:srgbClr val="000000"/>
                </a:solidFill>
              </a:rPr>
              <a:t>Α. Η εξέλιξη της σχολικής εκπαίδευσης</a:t>
            </a:r>
          </a:p>
          <a:p>
            <a:pPr lvl="2"/>
            <a:r>
              <a:rPr lang="el-GR" altLang="en-US" b="1">
                <a:solidFill>
                  <a:srgbClr val="000000"/>
                </a:solidFill>
              </a:rPr>
              <a:t>1. Παραδοσιακές κοινωνίες</a:t>
            </a:r>
          </a:p>
          <a:p>
            <a:pPr lvl="2"/>
            <a:r>
              <a:rPr lang="el-GR" altLang="en-US" b="1">
                <a:solidFill>
                  <a:srgbClr val="000000"/>
                </a:solidFill>
              </a:rPr>
              <a:t>2. Μεσαίωνας</a:t>
            </a:r>
            <a:endParaRPr lang="el-GR" altLang="en-US">
              <a:solidFill>
                <a:srgbClr val="000000"/>
              </a:solidFill>
            </a:endParaRPr>
          </a:p>
          <a:p>
            <a:pPr lvl="2"/>
            <a:r>
              <a:rPr lang="el-GR" altLang="en-US" b="1">
                <a:solidFill>
                  <a:srgbClr val="000000"/>
                </a:solidFill>
              </a:rPr>
              <a:t>3. Με την εκβιομηχάνιση των κοινωνιών</a:t>
            </a:r>
          </a:p>
          <a:p>
            <a:pPr lvl="2"/>
            <a:r>
              <a:rPr lang="el-GR" altLang="en-US" b="1">
                <a:solidFill>
                  <a:srgbClr val="000000"/>
                </a:solidFill>
              </a:rPr>
              <a:t>4. Σύγχρονη Κοινωνία</a:t>
            </a:r>
            <a:r>
              <a:rPr lang="el-GR" altLang="en-US">
                <a:solidFill>
                  <a:srgbClr val="000000"/>
                </a:solidFill>
              </a:rPr>
              <a:t> </a:t>
            </a:r>
            <a:endParaRPr lang="el-GR" altLang="en-US" b="1">
              <a:solidFill>
                <a:srgbClr val="000000"/>
              </a:solidFill>
            </a:endParaRPr>
          </a:p>
          <a:p>
            <a:r>
              <a:rPr lang="el-GR" altLang="en-US" b="1">
                <a:solidFill>
                  <a:srgbClr val="000000"/>
                </a:solidFill>
              </a:rPr>
              <a:t>Β. Η εκπαίδευση στη σύγχρονη κοινωνία</a:t>
            </a:r>
          </a:p>
          <a:p>
            <a:pPr lvl="2"/>
            <a:r>
              <a:rPr lang="el-GR" altLang="en-US" b="1">
                <a:solidFill>
                  <a:srgbClr val="000000"/>
                </a:solidFill>
              </a:rPr>
              <a:t>Η ευρωπαϊκή στόχευση</a:t>
            </a:r>
          </a:p>
          <a:p>
            <a:pPr lvl="2"/>
            <a:r>
              <a:rPr lang="el-GR" altLang="en-US" b="1">
                <a:solidFill>
                  <a:srgbClr val="000000"/>
                </a:solidFill>
              </a:rPr>
              <a:t>Η στόχευση της ελληνικής εκπαίδευσης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Θέση αριθμού διαφάνειας 5">
            <a:extLst>
              <a:ext uri="{FF2B5EF4-FFF2-40B4-BE49-F238E27FC236}">
                <a16:creationId xmlns:a16="http://schemas.microsoft.com/office/drawing/2014/main" id="{C89A335F-0B98-4E1D-8377-88579685FF8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213C33B-AD44-4EE6-AC3E-8B0A59423D6F}" type="slidenum">
              <a:rPr lang="el-GR" altLang="en-US" sz="1400"/>
              <a:pPr>
                <a:spcBef>
                  <a:spcPct val="0"/>
                </a:spcBef>
                <a:buFontTx/>
                <a:buNone/>
              </a:pPr>
              <a:t>20</a:t>
            </a:fld>
            <a:endParaRPr lang="el-GR" altLang="en-US" sz="1400"/>
          </a:p>
        </p:txBody>
      </p:sp>
      <p:sp>
        <p:nvSpPr>
          <p:cNvPr id="23555" name="Rectangle 3">
            <a:extLst>
              <a:ext uri="{FF2B5EF4-FFF2-40B4-BE49-F238E27FC236}">
                <a16:creationId xmlns:a16="http://schemas.microsoft.com/office/drawing/2014/main" id="{9922C859-ADE9-41EB-8F6C-1AD43E86A9FD}"/>
              </a:ext>
            </a:extLst>
          </p:cNvPr>
          <p:cNvSpPr>
            <a:spLocks noGrp="1" noChangeArrowheads="1"/>
          </p:cNvSpPr>
          <p:nvPr>
            <p:ph type="body" idx="1"/>
          </p:nvPr>
        </p:nvSpPr>
        <p:spPr>
          <a:xfrm>
            <a:off x="358775" y="765175"/>
            <a:ext cx="8785225" cy="5876925"/>
          </a:xfrm>
        </p:spPr>
        <p:txBody>
          <a:bodyPr/>
          <a:lstStyle/>
          <a:p>
            <a:pPr eaLnBrk="1" hangingPunct="1">
              <a:lnSpc>
                <a:spcPct val="80000"/>
              </a:lnSpc>
            </a:pPr>
            <a:r>
              <a:rPr lang="el-GR" altLang="en-US" sz="2100" b="1">
                <a:solidFill>
                  <a:srgbClr val="FF0000"/>
                </a:solidFill>
              </a:rPr>
              <a:t>3. Με την εκβιομηχάνιση των κοινωνιών:</a:t>
            </a:r>
            <a:r>
              <a:rPr lang="el-GR" altLang="en-US" sz="2100" b="1"/>
              <a:t> </a:t>
            </a:r>
            <a:r>
              <a:rPr lang="el-GR" altLang="en-US" sz="2100"/>
              <a:t>Ανάγκη για </a:t>
            </a:r>
            <a:r>
              <a:rPr lang="el-GR" altLang="en-US" sz="2100" u="sng"/>
              <a:t>εγγράμματους εργάτες</a:t>
            </a:r>
            <a:r>
              <a:rPr lang="el-GR" altLang="en-US" sz="2100"/>
              <a:t> και κατάλληλα στελέχη /εξειδικευμένη σχολική εκπαίδευση σε σχολείο. </a:t>
            </a:r>
            <a:r>
              <a:rPr lang="el-GR" altLang="en-US" sz="2100">
                <a:solidFill>
                  <a:srgbClr val="FF0000"/>
                </a:solidFill>
              </a:rPr>
              <a:t>Μεταφορά της εκπαίδευσης από την οικογένεια στο κράτος</a:t>
            </a:r>
            <a:r>
              <a:rPr lang="el-GR" altLang="en-US" sz="2100"/>
              <a:t> (σχολείο).</a:t>
            </a:r>
          </a:p>
          <a:p>
            <a:pPr eaLnBrk="1" hangingPunct="1">
              <a:lnSpc>
                <a:spcPct val="80000"/>
              </a:lnSpc>
            </a:pPr>
            <a:r>
              <a:rPr lang="el-GR" altLang="en-US" sz="2100" b="1">
                <a:solidFill>
                  <a:srgbClr val="FF0000"/>
                </a:solidFill>
              </a:rPr>
              <a:t>α)</a:t>
            </a:r>
            <a:r>
              <a:rPr lang="el-GR" altLang="en-US" sz="2100" b="1"/>
              <a:t> </a:t>
            </a:r>
            <a:r>
              <a:rPr lang="el-GR" altLang="en-US" sz="2100"/>
              <a:t>Αρχικά στα παιδιά του λαού μόνο</a:t>
            </a:r>
            <a:r>
              <a:rPr lang="el-GR" altLang="en-US" sz="2100" b="1"/>
              <a:t> </a:t>
            </a:r>
            <a:r>
              <a:rPr lang="el-GR" altLang="en-US" sz="2100" b="1" u="sng">
                <a:solidFill>
                  <a:srgbClr val="0066FF"/>
                </a:solidFill>
              </a:rPr>
              <a:t>απολύτως αναγκαία εκπαίδευση</a:t>
            </a:r>
            <a:r>
              <a:rPr lang="el-GR" altLang="en-US" sz="2100" b="1"/>
              <a:t> (</a:t>
            </a:r>
            <a:r>
              <a:rPr lang="el-GR" altLang="en-US" sz="2100"/>
              <a:t>γραφή, ανάγνωση, αρίθμηση).</a:t>
            </a:r>
          </a:p>
          <a:p>
            <a:pPr eaLnBrk="1" hangingPunct="1">
              <a:lnSpc>
                <a:spcPct val="80000"/>
              </a:lnSpc>
            </a:pPr>
            <a:r>
              <a:rPr lang="el-GR" altLang="en-US" sz="2100" b="1">
                <a:solidFill>
                  <a:srgbClr val="FF0000"/>
                </a:solidFill>
              </a:rPr>
              <a:t>β)</a:t>
            </a:r>
            <a:r>
              <a:rPr lang="el-GR" altLang="en-US" sz="2100" b="1"/>
              <a:t> </a:t>
            </a:r>
            <a:r>
              <a:rPr lang="el-GR" altLang="en-US" sz="2100"/>
              <a:t>Βαθμιαία με την </a:t>
            </a:r>
            <a:r>
              <a:rPr lang="el-GR" altLang="en-US" sz="2100" u="sng"/>
              <a:t>εξέλιξη των τρόπων παραγωγής</a:t>
            </a:r>
            <a:r>
              <a:rPr lang="el-GR" altLang="en-US" sz="2100"/>
              <a:t> η εκπαίδευση βασίζονταν στην </a:t>
            </a:r>
            <a:r>
              <a:rPr lang="el-GR" altLang="en-US" sz="2100" u="sng"/>
              <a:t>αφηρημένη μάθηση</a:t>
            </a:r>
            <a:r>
              <a:rPr lang="el-GR" altLang="en-US" sz="2100"/>
              <a:t> (θετικές επιστήμες, ιστορία κ.λπ.) και </a:t>
            </a:r>
            <a:r>
              <a:rPr lang="el-GR" altLang="en-US" sz="2100" u="sng"/>
              <a:t>όσοι συμμετείχαν στην παραγωγική διαδικασία έπρεπε να είχαν αυξημένες ικανότητες</a:t>
            </a:r>
            <a:r>
              <a:rPr lang="el-GR" altLang="en-US" sz="2100"/>
              <a:t>. Έτσι έχουμε</a:t>
            </a:r>
            <a:r>
              <a:rPr lang="el-GR" altLang="en-US" sz="2100" b="1"/>
              <a:t> </a:t>
            </a:r>
            <a:r>
              <a:rPr lang="el-GR" altLang="en-US" sz="2100" b="1" u="sng">
                <a:solidFill>
                  <a:srgbClr val="0066FF"/>
                </a:solidFill>
              </a:rPr>
              <a:t>γενίκευση της εκπαίδευσης</a:t>
            </a:r>
            <a:r>
              <a:rPr lang="el-GR" altLang="en-US" sz="2100" b="1"/>
              <a:t>, </a:t>
            </a:r>
            <a:r>
              <a:rPr lang="el-GR" altLang="en-US" sz="2100"/>
              <a:t>που γίνεται </a:t>
            </a:r>
            <a:r>
              <a:rPr lang="el-GR" altLang="en-US" sz="2100" u="sng"/>
              <a:t>δικαίωμα</a:t>
            </a:r>
            <a:r>
              <a:rPr lang="el-GR" altLang="en-US" sz="2100"/>
              <a:t> του πολίτη &amp; </a:t>
            </a:r>
            <a:r>
              <a:rPr lang="el-GR" altLang="en-US" sz="2100" u="sng"/>
              <a:t>υποχρέωση</a:t>
            </a:r>
            <a:r>
              <a:rPr lang="el-GR" altLang="en-US" sz="2100"/>
              <a:t> της Πολιτείας, που </a:t>
            </a:r>
            <a:r>
              <a:rPr lang="el-GR" altLang="en-US" sz="2100" u="sng"/>
              <a:t>την παίρνει από την εκκλησία</a:t>
            </a:r>
            <a:r>
              <a:rPr lang="el-GR" altLang="en-US" sz="2100"/>
              <a:t> και </a:t>
            </a:r>
            <a:r>
              <a:rPr lang="el-GR" altLang="en-US" sz="2100" u="sng"/>
              <a:t>την διαμορφώνει σε</a:t>
            </a:r>
            <a:r>
              <a:rPr lang="el-GR" altLang="en-US" sz="2100" b="1" u="sng"/>
              <a:t> </a:t>
            </a:r>
            <a:r>
              <a:rPr lang="el-GR" altLang="en-US" sz="2100" b="1" u="sng">
                <a:solidFill>
                  <a:srgbClr val="0066FF"/>
                </a:solidFill>
              </a:rPr>
              <a:t>σχολικό σύστημα/δίκτυο</a:t>
            </a:r>
            <a:r>
              <a:rPr lang="el-GR" altLang="en-US" sz="2100" b="1"/>
              <a:t>, </a:t>
            </a:r>
            <a:r>
              <a:rPr lang="el-GR" altLang="en-US" sz="2100"/>
              <a:t>δηλαδή η</a:t>
            </a:r>
            <a:r>
              <a:rPr lang="el-GR" altLang="en-US" sz="2100" b="1"/>
              <a:t> </a:t>
            </a:r>
            <a:r>
              <a:rPr lang="el-GR" altLang="en-US" sz="2100" b="1">
                <a:solidFill>
                  <a:srgbClr val="FF0000"/>
                </a:solidFill>
              </a:rPr>
              <a:t>εκπαίδευση</a:t>
            </a:r>
            <a:r>
              <a:rPr lang="el-GR" altLang="en-US" sz="2100" b="1"/>
              <a:t>, </a:t>
            </a:r>
            <a:r>
              <a:rPr lang="el-GR" altLang="en-US" sz="2100"/>
              <a:t>πλέον, μπορεί να προβλεφθεί, άρα και να οργανωθεί και να δομηθεί, σε μια ιεραρχημένη οργάνωση των σπουδών σε επάλληλα σχολικά στάδια, ανά έτος σπουδών και ανά βαθμίδα σπουδών (Νηπιαγωγείο/Δημοτικό/Γυνάσιο/Λύκειο).</a:t>
            </a:r>
          </a:p>
          <a:p>
            <a:pPr eaLnBrk="1" hangingPunct="1">
              <a:lnSpc>
                <a:spcPct val="80000"/>
              </a:lnSpc>
            </a:pPr>
            <a:r>
              <a:rPr lang="el-GR" altLang="en-US" sz="2100" b="1">
                <a:solidFill>
                  <a:srgbClr val="FF0000"/>
                </a:solidFill>
              </a:rPr>
              <a:t>γ)</a:t>
            </a:r>
            <a:r>
              <a:rPr lang="el-GR" altLang="en-US" sz="2100" b="1"/>
              <a:t> </a:t>
            </a:r>
            <a:r>
              <a:rPr lang="el-GR" altLang="en-US" sz="2100"/>
              <a:t>Βαθμιαία η εκπαίδευση </a:t>
            </a:r>
            <a:r>
              <a:rPr lang="el-GR" altLang="en-US" sz="2100" u="sng"/>
              <a:t>στην Ευρώπη</a:t>
            </a:r>
            <a:r>
              <a:rPr lang="el-GR" altLang="en-US" sz="2100"/>
              <a:t> απόκτησε</a:t>
            </a:r>
            <a:r>
              <a:rPr lang="el-GR" altLang="en-US" sz="2100" b="1"/>
              <a:t> </a:t>
            </a:r>
            <a:r>
              <a:rPr lang="el-GR" altLang="en-US" sz="2100" b="1" u="sng">
                <a:solidFill>
                  <a:srgbClr val="0066FF"/>
                </a:solidFill>
              </a:rPr>
              <a:t>υποχρεωτικό και δημόσιο χαρακτήρα</a:t>
            </a:r>
            <a:r>
              <a:rPr lang="el-GR" altLang="en-US" sz="2100" b="1"/>
              <a:t> </a:t>
            </a:r>
            <a:r>
              <a:rPr lang="el-GR" altLang="en-US" sz="2100"/>
              <a:t>(δικαίωμα που πηγάζει από τη </a:t>
            </a:r>
            <a:r>
              <a:rPr lang="el-GR" altLang="en-US" sz="2100">
                <a:solidFill>
                  <a:srgbClr val="FF0000"/>
                </a:solidFill>
              </a:rPr>
              <a:t>Διακήρυξη των Ανθρωπίνων Δικαιωμάτων </a:t>
            </a:r>
            <a:r>
              <a:rPr lang="el-GR" altLang="en-US" sz="2100"/>
              <a:t>της Γαλλικής Επανάστασης, 1789).</a:t>
            </a:r>
            <a:endParaRPr lang="el-GR" altLang="en-US" sz="2100" u="sng"/>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Θέση αριθμού διαφάνειας 5">
            <a:extLst>
              <a:ext uri="{FF2B5EF4-FFF2-40B4-BE49-F238E27FC236}">
                <a16:creationId xmlns:a16="http://schemas.microsoft.com/office/drawing/2014/main" id="{59CD9580-524C-4BC5-BB40-A572C737517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B44C0D1-EBBB-4B79-B6A6-9853540346C5}" type="slidenum">
              <a:rPr lang="el-GR" altLang="en-US" sz="1400"/>
              <a:pPr>
                <a:spcBef>
                  <a:spcPct val="0"/>
                </a:spcBef>
                <a:buFontTx/>
                <a:buNone/>
              </a:pPr>
              <a:t>21</a:t>
            </a:fld>
            <a:endParaRPr lang="el-GR" altLang="en-US" sz="1400"/>
          </a:p>
        </p:txBody>
      </p:sp>
      <p:sp>
        <p:nvSpPr>
          <p:cNvPr id="24579" name="Rectangle 3">
            <a:extLst>
              <a:ext uri="{FF2B5EF4-FFF2-40B4-BE49-F238E27FC236}">
                <a16:creationId xmlns:a16="http://schemas.microsoft.com/office/drawing/2014/main" id="{004FB984-1FE1-4CDB-8490-7FAF18BFB018}"/>
              </a:ext>
            </a:extLst>
          </p:cNvPr>
          <p:cNvSpPr>
            <a:spLocks noGrp="1" noChangeArrowheads="1"/>
          </p:cNvSpPr>
          <p:nvPr>
            <p:ph type="body" idx="1"/>
          </p:nvPr>
        </p:nvSpPr>
        <p:spPr>
          <a:xfrm>
            <a:off x="250825" y="549275"/>
            <a:ext cx="8642350" cy="5975350"/>
          </a:xfrm>
        </p:spPr>
        <p:txBody>
          <a:bodyPr/>
          <a:lstStyle/>
          <a:p>
            <a:pPr eaLnBrk="1" hangingPunct="1">
              <a:lnSpc>
                <a:spcPct val="80000"/>
              </a:lnSpc>
            </a:pPr>
            <a:r>
              <a:rPr lang="el-GR" altLang="en-US" sz="2400" u="sng">
                <a:solidFill>
                  <a:srgbClr val="FF0000"/>
                </a:solidFill>
              </a:rPr>
              <a:t>Στην Ελλάδα</a:t>
            </a:r>
            <a:r>
              <a:rPr lang="el-GR" altLang="en-US" sz="2400"/>
              <a:t>, πάρα πολύ νωρίς, σε σχέση με τα ανεπτυγμένα καπιταλιστικά κράτη, το </a:t>
            </a:r>
            <a:r>
              <a:rPr lang="el-GR" altLang="en-US" sz="2400">
                <a:solidFill>
                  <a:srgbClr val="0066FF"/>
                </a:solidFill>
              </a:rPr>
              <a:t>1834</a:t>
            </a:r>
            <a:r>
              <a:rPr lang="el-GR" altLang="en-US" sz="2400"/>
              <a:t> εκδίδεται το διάταγμα για την </a:t>
            </a:r>
            <a:r>
              <a:rPr lang="el-GR" altLang="en-US" sz="2400">
                <a:solidFill>
                  <a:srgbClr val="0066FF"/>
                </a:solidFill>
              </a:rPr>
              <a:t>οργάνωση των δημοτικών σχολείων</a:t>
            </a:r>
            <a:r>
              <a:rPr lang="el-GR" altLang="en-US" sz="2400"/>
              <a:t> (έργο του </a:t>
            </a:r>
            <a:r>
              <a:rPr lang="el-GR" altLang="en-US" sz="2400" u="sng"/>
              <a:t>αντιβασιλέα Maurer</a:t>
            </a:r>
            <a:r>
              <a:rPr lang="el-GR" altLang="en-US" sz="2400"/>
              <a:t>), με το οποίο θεσπίζεται ο </a:t>
            </a:r>
            <a:r>
              <a:rPr lang="el-GR" altLang="en-US" sz="2400">
                <a:solidFill>
                  <a:srgbClr val="0066FF"/>
                </a:solidFill>
              </a:rPr>
              <a:t>δωρεάν χαρακτήρας του εκπ/κού συστήματος</a:t>
            </a:r>
            <a:r>
              <a:rPr lang="el-GR" altLang="en-US" sz="2400"/>
              <a:t> (η συνεισφορά των γονέων προσδιοριζόταν από τους δήμους) καθώς και η </a:t>
            </a:r>
            <a:r>
              <a:rPr lang="el-GR" altLang="en-US" sz="2400">
                <a:solidFill>
                  <a:srgbClr val="0066FF"/>
                </a:solidFill>
              </a:rPr>
              <a:t>υποχρεωτικότητα στην Α/θμια εκπαίδευση</a:t>
            </a:r>
            <a:r>
              <a:rPr lang="el-GR" altLang="en-US" sz="2400"/>
              <a:t> (προβλεπόταν πρόστιμο για τους γονείς που δεν έστελναν τα παιδιά τους στο σχολείο). </a:t>
            </a:r>
          </a:p>
          <a:p>
            <a:pPr eaLnBrk="1" hangingPunct="1">
              <a:lnSpc>
                <a:spcPct val="80000"/>
              </a:lnSpc>
            </a:pPr>
            <a:r>
              <a:rPr lang="el-GR" altLang="en-US" sz="2400">
                <a:solidFill>
                  <a:srgbClr val="0066FF"/>
                </a:solidFill>
              </a:rPr>
              <a:t>Η </a:t>
            </a:r>
            <a:r>
              <a:rPr lang="el-GR" altLang="en-US" sz="2400" b="1">
                <a:solidFill>
                  <a:srgbClr val="0066FF"/>
                </a:solidFill>
              </a:rPr>
              <a:t>υποχρεωτικότητα</a:t>
            </a:r>
            <a:r>
              <a:rPr lang="el-GR" altLang="en-US" sz="2400">
                <a:solidFill>
                  <a:srgbClr val="0066FF"/>
                </a:solidFill>
              </a:rPr>
              <a:t> της εκπαίδευσης θα γίνει 50 χρόνια αργότερα </a:t>
            </a:r>
            <a:r>
              <a:rPr lang="el-GR" altLang="en-US" sz="2400" u="sng">
                <a:solidFill>
                  <a:srgbClr val="FF0000"/>
                </a:solidFill>
              </a:rPr>
              <a:t>στην </a:t>
            </a:r>
            <a:r>
              <a:rPr lang="el-GR" altLang="en-US" sz="2400" b="1" u="sng">
                <a:solidFill>
                  <a:srgbClr val="FF0000"/>
                </a:solidFill>
              </a:rPr>
              <a:t>Ευρώπη</a:t>
            </a:r>
            <a:r>
              <a:rPr lang="el-GR" altLang="en-US" sz="2400"/>
              <a:t> (1882 στη Γαλλία, 1884 στη Γερμανία), ενώ η </a:t>
            </a:r>
            <a:r>
              <a:rPr lang="el-GR" altLang="en-US" sz="2400" b="1">
                <a:solidFill>
                  <a:srgbClr val="0066FF"/>
                </a:solidFill>
              </a:rPr>
              <a:t>δωρεάν εκπαίδευση</a:t>
            </a:r>
            <a:r>
              <a:rPr lang="el-GR" altLang="en-US" sz="2400"/>
              <a:t> θα καθιερωθεί ολοκληρωτικά στην Ευρώπη τον 20ο αιώνα (στις ΗΠΑ το 1850-1860). Όμως η υποχρεωτικότητα της εκπαίδευσης χρειάζεται σχολεία και εκπαιδευτικούς για όλα τα παιδιά και </a:t>
            </a:r>
            <a:r>
              <a:rPr lang="el-GR" altLang="en-US" sz="2400">
                <a:solidFill>
                  <a:srgbClr val="3333CC"/>
                </a:solidFill>
              </a:rPr>
              <a:t>ανέδειξε πολλά εκπαιδευτικά προβλήματα</a:t>
            </a:r>
            <a:r>
              <a:rPr lang="el-GR" altLang="en-US" sz="2400"/>
              <a:t>, όπως την εμφάνιση των παιδιών με προβλήματα -</a:t>
            </a:r>
            <a:r>
              <a:rPr lang="el-GR" altLang="en-US" sz="2400">
                <a:solidFill>
                  <a:srgbClr val="3333CC"/>
                </a:solidFill>
              </a:rPr>
              <a:t>Α.με.Α.</a:t>
            </a:r>
            <a:r>
              <a:rPr lang="el-GR" altLang="en-US" sz="2400"/>
              <a:t>- στο σχολείο. Έτσι π.χ. στη </a:t>
            </a:r>
            <a:r>
              <a:rPr lang="el-GR" altLang="en-US" sz="2400" b="1">
                <a:solidFill>
                  <a:srgbClr val="0066FF"/>
                </a:solidFill>
              </a:rPr>
              <a:t>Γαλλία το 1905</a:t>
            </a:r>
            <a:r>
              <a:rPr lang="el-GR" altLang="en-US" sz="2400"/>
              <a:t> ανατέθηκε η επίλυση των προβλημάτων αυτών σε επιτροπή με πρόεδρο τον </a:t>
            </a:r>
            <a:r>
              <a:rPr lang="en-US" altLang="en-US" sz="2400">
                <a:solidFill>
                  <a:srgbClr val="0066FF"/>
                </a:solidFill>
              </a:rPr>
              <a:t>Binet</a:t>
            </a:r>
            <a:r>
              <a:rPr lang="el-GR" altLang="en-US" sz="2400">
                <a:solidFill>
                  <a:srgbClr val="0066FF"/>
                </a:solidFill>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B1CB1-3681-4415-82A7-1A15CA1C5CD3}"/>
              </a:ext>
            </a:extLst>
          </p:cNvPr>
          <p:cNvSpPr>
            <a:spLocks noGrp="1"/>
          </p:cNvSpPr>
          <p:nvPr>
            <p:ph type="title"/>
          </p:nvPr>
        </p:nvSpPr>
        <p:spPr/>
        <p:txBody>
          <a:bodyPr/>
          <a:lstStyle/>
          <a:p>
            <a:r>
              <a:rPr lang="el-GR" dirty="0"/>
              <a:t>Βίντεο</a:t>
            </a:r>
          </a:p>
        </p:txBody>
      </p:sp>
      <p:sp>
        <p:nvSpPr>
          <p:cNvPr id="3" name="Θέση περιεχομένου 2">
            <a:extLst>
              <a:ext uri="{FF2B5EF4-FFF2-40B4-BE49-F238E27FC236}">
                <a16:creationId xmlns:a16="http://schemas.microsoft.com/office/drawing/2014/main" id="{7DF8D20A-57DD-45A5-911C-E2279FF9919B}"/>
              </a:ext>
            </a:extLst>
          </p:cNvPr>
          <p:cNvSpPr>
            <a:spLocks noGrp="1"/>
          </p:cNvSpPr>
          <p:nvPr>
            <p:ph idx="1"/>
          </p:nvPr>
        </p:nvSpPr>
        <p:spPr/>
        <p:txBody>
          <a:bodyPr/>
          <a:lstStyle/>
          <a:p>
            <a:r>
              <a:rPr lang="el-GR" dirty="0"/>
              <a:t>"Είδατε την απόλυτη ομοιομορφία; Τις ποδιές; Τα στοιχειώδη μέσα; Τις τεράστιες τάξεις; Αυτό ήταν ένα σχολείο που στόχευε στην πειθαρχία και την υπακοή. </a:t>
            </a:r>
          </a:p>
          <a:p>
            <a:r>
              <a:rPr lang="el-GR" dirty="0"/>
              <a:t>Πάμε τώρα να δούμε πώς το σχολείο έπρεπε να αλλάξει δραματικά για να ανταποκριθεί στις ανάγκες της σύγχρονης κοινωνίας της πληροφορίας."</a:t>
            </a:r>
          </a:p>
        </p:txBody>
      </p:sp>
      <p:sp>
        <p:nvSpPr>
          <p:cNvPr id="4" name="Θέση αριθμού διαφάνειας 3">
            <a:extLst>
              <a:ext uri="{FF2B5EF4-FFF2-40B4-BE49-F238E27FC236}">
                <a16:creationId xmlns:a16="http://schemas.microsoft.com/office/drawing/2014/main" id="{AC2ADE03-6676-4A1E-88DB-3725AC878351}"/>
              </a:ext>
            </a:extLst>
          </p:cNvPr>
          <p:cNvSpPr>
            <a:spLocks noGrp="1"/>
          </p:cNvSpPr>
          <p:nvPr>
            <p:ph type="sldNum" sz="quarter" idx="12"/>
          </p:nvPr>
        </p:nvSpPr>
        <p:spPr/>
        <p:txBody>
          <a:bodyPr/>
          <a:lstStyle/>
          <a:p>
            <a:fld id="{F32135D6-4617-40D8-95E7-97475467550E}" type="slidenum">
              <a:rPr lang="el-GR" altLang="en-US" smtClean="0"/>
              <a:pPr/>
              <a:t>22</a:t>
            </a:fld>
            <a:endParaRPr lang="el-GR" altLang="en-US"/>
          </a:p>
        </p:txBody>
      </p:sp>
    </p:spTree>
    <p:extLst>
      <p:ext uri="{BB962C8B-B14F-4D97-AF65-F5344CB8AC3E}">
        <p14:creationId xmlns:p14="http://schemas.microsoft.com/office/powerpoint/2010/main" val="4067872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Θέση αριθμού διαφάνειας 5">
            <a:extLst>
              <a:ext uri="{FF2B5EF4-FFF2-40B4-BE49-F238E27FC236}">
                <a16:creationId xmlns:a16="http://schemas.microsoft.com/office/drawing/2014/main" id="{77BD3E4D-A996-4578-A70D-8894B05DB268}"/>
              </a:ext>
            </a:extLst>
          </p:cNvPr>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20000"/>
              </a:spcBef>
              <a:buClr>
                <a:schemeClr val="hlink"/>
              </a:buClr>
              <a:buSzPct val="80000"/>
              <a:buFont typeface="Wingdings" panose="05000000000000000000" pitchFamily="2" charset="2"/>
              <a:buChar char="Ø"/>
              <a:defRPr sz="3200">
                <a:solidFill>
                  <a:schemeClr val="tx1"/>
                </a:solidFill>
                <a:latin typeface="Arial" panose="020B0604020202020204" pitchFamily="34" charset="0"/>
              </a:defRPr>
            </a:lvl1pPr>
            <a:lvl2pPr marL="742950" indent="-285750">
              <a:spcBef>
                <a:spcPct val="20000"/>
              </a:spcBef>
              <a:buClr>
                <a:schemeClr val="tx2"/>
              </a:buClr>
              <a:buSzPct val="50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chemeClr val="accent2"/>
              </a:buClr>
              <a:buChar char="•"/>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l"/>
              <a:defRPr sz="2000">
                <a:solidFill>
                  <a:schemeClr val="tx1"/>
                </a:solidFill>
                <a:latin typeface="Arial" panose="020B0604020202020204" pitchFamily="34" charset="0"/>
              </a:defRPr>
            </a:lvl4pPr>
            <a:lvl5pPr marL="2057400" indent="-228600">
              <a:spcBef>
                <a:spcPct val="20000"/>
              </a:spcBef>
              <a:buClr>
                <a:schemeClr val="hlink"/>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a:solidFill>
                  <a:schemeClr val="tx1"/>
                </a:solidFill>
                <a:latin typeface="Arial" panose="020B0604020202020204" pitchFamily="34" charset="0"/>
              </a:defRPr>
            </a:lvl9pPr>
          </a:lstStyle>
          <a:p>
            <a:pPr>
              <a:spcBef>
                <a:spcPct val="0"/>
              </a:spcBef>
              <a:buClrTx/>
              <a:buSzTx/>
              <a:buFontTx/>
              <a:buNone/>
            </a:pPr>
            <a:fld id="{474C1A31-1279-455A-B0C5-C01F67905475}" type="slidenum">
              <a:rPr lang="el-GR" altLang="en-US" sz="1400">
                <a:effectLst/>
              </a:rPr>
              <a:pPr>
                <a:spcBef>
                  <a:spcPct val="0"/>
                </a:spcBef>
                <a:buClrTx/>
                <a:buSzTx/>
                <a:buFontTx/>
                <a:buNone/>
              </a:pPr>
              <a:t>23</a:t>
            </a:fld>
            <a:endParaRPr lang="el-GR" altLang="en-US" sz="1400">
              <a:effectLst/>
            </a:endParaRPr>
          </a:p>
        </p:txBody>
      </p:sp>
      <p:sp>
        <p:nvSpPr>
          <p:cNvPr id="25603" name="Rectangle 3">
            <a:extLst>
              <a:ext uri="{FF2B5EF4-FFF2-40B4-BE49-F238E27FC236}">
                <a16:creationId xmlns:a16="http://schemas.microsoft.com/office/drawing/2014/main" id="{1D7E2430-9CC5-477F-82B3-01635C39AC36}"/>
              </a:ext>
            </a:extLst>
          </p:cNvPr>
          <p:cNvSpPr>
            <a:spLocks noGrp="1" noChangeArrowheads="1"/>
          </p:cNvSpPr>
          <p:nvPr>
            <p:ph type="body" idx="4294967295"/>
          </p:nvPr>
        </p:nvSpPr>
        <p:spPr/>
        <p:txBody>
          <a:bodyPr/>
          <a:lstStyle/>
          <a:p>
            <a:pPr algn="ctr" eaLnBrk="1" hangingPunct="1">
              <a:buFont typeface="Wingdings" panose="05000000000000000000" pitchFamily="2" charset="2"/>
              <a:buNone/>
            </a:pPr>
            <a:r>
              <a:rPr lang="el-GR" altLang="en-US" sz="4800" b="1">
                <a:solidFill>
                  <a:srgbClr val="FF0000"/>
                </a:solidFill>
              </a:rPr>
              <a:t>Β. Η ΕΚΠΑΙΔΕΥΣΗ</a:t>
            </a:r>
          </a:p>
          <a:p>
            <a:pPr algn="ctr" eaLnBrk="1" hangingPunct="1">
              <a:buFont typeface="Wingdings" panose="05000000000000000000" pitchFamily="2" charset="2"/>
              <a:buNone/>
            </a:pPr>
            <a:r>
              <a:rPr lang="el-GR" altLang="en-US" sz="4800" b="1">
                <a:solidFill>
                  <a:srgbClr val="FF0000"/>
                </a:solidFill>
              </a:rPr>
              <a:t>στη Σύγχρονη Κοινωνία: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Θέση αριθμού διαφάνειας 5">
            <a:extLst>
              <a:ext uri="{FF2B5EF4-FFF2-40B4-BE49-F238E27FC236}">
                <a16:creationId xmlns:a16="http://schemas.microsoft.com/office/drawing/2014/main" id="{549E5C92-7B80-40EE-A957-60D96047905B}"/>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3760F99-905A-4604-B10E-1118C94F969A}" type="slidenum">
              <a:rPr lang="el-GR" altLang="en-US" sz="1400"/>
              <a:pPr>
                <a:spcBef>
                  <a:spcPct val="0"/>
                </a:spcBef>
                <a:buFontTx/>
                <a:buNone/>
              </a:pPr>
              <a:t>24</a:t>
            </a:fld>
            <a:endParaRPr lang="el-GR" altLang="en-US" sz="1400"/>
          </a:p>
        </p:txBody>
      </p:sp>
      <p:sp>
        <p:nvSpPr>
          <p:cNvPr id="26627" name="Rectangle 3">
            <a:extLst>
              <a:ext uri="{FF2B5EF4-FFF2-40B4-BE49-F238E27FC236}">
                <a16:creationId xmlns:a16="http://schemas.microsoft.com/office/drawing/2014/main" id="{6DDEC936-0536-429B-B523-59C8C04509B2}"/>
              </a:ext>
            </a:extLst>
          </p:cNvPr>
          <p:cNvSpPr>
            <a:spLocks noGrp="1" noChangeArrowheads="1"/>
          </p:cNvSpPr>
          <p:nvPr>
            <p:ph type="body" idx="1"/>
          </p:nvPr>
        </p:nvSpPr>
        <p:spPr>
          <a:xfrm>
            <a:off x="323850" y="476250"/>
            <a:ext cx="8569325" cy="5976938"/>
          </a:xfrm>
        </p:spPr>
        <p:txBody>
          <a:bodyPr/>
          <a:lstStyle/>
          <a:p>
            <a:pPr eaLnBrk="1" hangingPunct="1">
              <a:lnSpc>
                <a:spcPct val="90000"/>
              </a:lnSpc>
            </a:pPr>
            <a:endParaRPr lang="el-GR" altLang="en-US" sz="2400" b="1">
              <a:solidFill>
                <a:srgbClr val="FF0000"/>
              </a:solidFill>
            </a:endParaRPr>
          </a:p>
          <a:p>
            <a:pPr lvl="1" eaLnBrk="1" hangingPunct="1">
              <a:lnSpc>
                <a:spcPct val="90000"/>
              </a:lnSpc>
            </a:pPr>
            <a:r>
              <a:rPr lang="el-GR" altLang="en-US" sz="2400"/>
              <a:t>Απόκτηση </a:t>
            </a:r>
            <a:r>
              <a:rPr lang="el-GR" altLang="en-US" sz="2400">
                <a:solidFill>
                  <a:srgbClr val="0066FF"/>
                </a:solidFill>
              </a:rPr>
              <a:t>βασικών ικανοτήτων/δεξιοτήτων</a:t>
            </a:r>
            <a:r>
              <a:rPr lang="el-GR" altLang="en-US" sz="2400"/>
              <a:t>, αλλά και </a:t>
            </a:r>
            <a:r>
              <a:rPr lang="el-GR" altLang="en-US" sz="2400">
                <a:solidFill>
                  <a:srgbClr val="0066FF"/>
                </a:solidFill>
              </a:rPr>
              <a:t>γενικών γνώσεων</a:t>
            </a:r>
            <a:r>
              <a:rPr lang="el-GR" altLang="en-US" sz="2400"/>
              <a:t> για τις κοινωνικοοικονομικές και κοινωνικοπολιτικές συνθήκες του περιβάλλοντός τους.</a:t>
            </a:r>
          </a:p>
          <a:p>
            <a:pPr lvl="1" eaLnBrk="1" hangingPunct="1">
              <a:lnSpc>
                <a:spcPct val="90000"/>
              </a:lnSpc>
            </a:pPr>
            <a:r>
              <a:rPr lang="el-GR" altLang="en-US" sz="2400" u="sng"/>
              <a:t>Οι άνθρωποι </a:t>
            </a:r>
            <a:r>
              <a:rPr lang="el-GR" altLang="en-US" sz="2400" u="sng">
                <a:solidFill>
                  <a:srgbClr val="0066FF"/>
                </a:solidFill>
              </a:rPr>
              <a:t>να γνωρίζουν πώς να μαθαίνουν</a:t>
            </a:r>
            <a:r>
              <a:rPr lang="el-GR" altLang="en-US" sz="2400"/>
              <a:t> (ικανότητα που απαιτεί δύναμη συγκέντρωσης, μνήμης, σκέψης και μετασκέψης –ανάπτυξη της λεγόμενης ‘δεύτερης σκέψης’, η οποία δείχνει την ψυχολογική και συναισθηματική ωρίμανση του ατόμου-), διότι </a:t>
            </a:r>
            <a:r>
              <a:rPr lang="el-GR" altLang="en-US" sz="2400" u="sng"/>
              <a:t>η γνώση μεταβάλλεται συνεχώς</a:t>
            </a:r>
            <a:r>
              <a:rPr lang="el-GR" altLang="en-US" sz="2400"/>
              <a:t> και οι άνθρωποι πρέπει να μπορούν να ελέγχουν νέες τεχνικές και μορφές πληροφοριών.</a:t>
            </a:r>
          </a:p>
          <a:p>
            <a:pPr eaLnBrk="1" hangingPunct="1">
              <a:lnSpc>
                <a:spcPct val="90000"/>
              </a:lnSpc>
            </a:pPr>
            <a:r>
              <a:rPr lang="el-GR" altLang="en-US" sz="2400" b="1">
                <a:solidFill>
                  <a:srgbClr val="0066FF"/>
                </a:solidFill>
              </a:rPr>
              <a:t>Ένας </a:t>
            </a:r>
            <a:r>
              <a:rPr lang="el-GR" altLang="en-US" sz="2400" b="1" u="sng">
                <a:solidFill>
                  <a:srgbClr val="0066FF"/>
                </a:solidFill>
              </a:rPr>
              <a:t>καλά εκπαιδευμένος άνθρωπος</a:t>
            </a:r>
            <a:r>
              <a:rPr lang="el-GR" altLang="en-US" sz="2400"/>
              <a:t> χρειάζεται:</a:t>
            </a:r>
          </a:p>
          <a:p>
            <a:pPr lvl="1" eaLnBrk="1" hangingPunct="1">
              <a:lnSpc>
                <a:spcPct val="90000"/>
              </a:lnSpc>
            </a:pPr>
            <a:r>
              <a:rPr lang="el-GR" altLang="en-US" sz="2400"/>
              <a:t>ένα </a:t>
            </a:r>
            <a:r>
              <a:rPr lang="el-GR" altLang="en-US" sz="2400" u="sng"/>
              <a:t>ευρύ υπόβαθρο</a:t>
            </a:r>
            <a:r>
              <a:rPr lang="el-GR" altLang="en-US" sz="2400"/>
              <a:t> γνώσεων και</a:t>
            </a:r>
          </a:p>
          <a:p>
            <a:pPr lvl="1" eaLnBrk="1" hangingPunct="1">
              <a:lnSpc>
                <a:spcPct val="90000"/>
              </a:lnSpc>
            </a:pPr>
            <a:r>
              <a:rPr lang="el-GR" altLang="en-US" sz="2400"/>
              <a:t>την απόκτηση (</a:t>
            </a:r>
            <a:r>
              <a:rPr lang="el-GR" altLang="en-US" sz="2400" b="1">
                <a:solidFill>
                  <a:srgbClr val="FF0000"/>
                </a:solidFill>
              </a:rPr>
              <a:t>μεταγνωστικής</a:t>
            </a:r>
            <a:r>
              <a:rPr lang="el-GR" altLang="en-US" sz="2400"/>
              <a:t>) ικανότητας/δεξιότητας της </a:t>
            </a:r>
            <a:r>
              <a:rPr lang="el-GR" altLang="en-US" sz="2400" u="sng">
                <a:solidFill>
                  <a:srgbClr val="3333CC"/>
                </a:solidFill>
              </a:rPr>
              <a:t>μελέτης μικρού αριθμού θεμάτων σε βάθος</a:t>
            </a:r>
            <a:r>
              <a:rPr lang="el-GR" altLang="en-US" sz="240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Θέση αριθμού διαφάνειας 5">
            <a:extLst>
              <a:ext uri="{FF2B5EF4-FFF2-40B4-BE49-F238E27FC236}">
                <a16:creationId xmlns:a16="http://schemas.microsoft.com/office/drawing/2014/main" id="{F90A622A-E851-42BF-9334-1E56570E422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7DED92D-147E-425A-86C6-4D3635973FCA}" type="slidenum">
              <a:rPr lang="el-GR" altLang="en-US" sz="1400"/>
              <a:pPr>
                <a:spcBef>
                  <a:spcPct val="0"/>
                </a:spcBef>
                <a:buFontTx/>
                <a:buNone/>
              </a:pPr>
              <a:t>25</a:t>
            </a:fld>
            <a:endParaRPr lang="el-GR" altLang="en-US" sz="1400"/>
          </a:p>
        </p:txBody>
      </p:sp>
      <p:sp>
        <p:nvSpPr>
          <p:cNvPr id="27651" name="Rectangle 2">
            <a:extLst>
              <a:ext uri="{FF2B5EF4-FFF2-40B4-BE49-F238E27FC236}">
                <a16:creationId xmlns:a16="http://schemas.microsoft.com/office/drawing/2014/main" id="{2E319CDB-AE56-460C-A182-B203B417B098}"/>
              </a:ext>
            </a:extLst>
          </p:cNvPr>
          <p:cNvSpPr>
            <a:spLocks noGrp="1" noChangeArrowheads="1"/>
          </p:cNvSpPr>
          <p:nvPr>
            <p:ph type="title"/>
          </p:nvPr>
        </p:nvSpPr>
        <p:spPr>
          <a:xfrm>
            <a:off x="468313" y="0"/>
            <a:ext cx="8229600" cy="1143000"/>
          </a:xfrm>
        </p:spPr>
        <p:txBody>
          <a:bodyPr/>
          <a:lstStyle/>
          <a:p>
            <a:pPr eaLnBrk="1" hangingPunct="1"/>
            <a:r>
              <a:rPr lang="el-GR" altLang="en-US" sz="3200" b="1" i="1"/>
              <a:t>Το ευρωπαϊκό σχολείο</a:t>
            </a:r>
            <a:br>
              <a:rPr lang="el-GR" altLang="en-US" sz="3200" b="1" i="1"/>
            </a:br>
            <a:r>
              <a:rPr lang="el-GR" altLang="en-US" sz="3200" b="1" i="1"/>
              <a:t>και η στόχευσή του</a:t>
            </a:r>
          </a:p>
        </p:txBody>
      </p:sp>
      <p:sp>
        <p:nvSpPr>
          <p:cNvPr id="27652" name="Rectangle 3">
            <a:extLst>
              <a:ext uri="{FF2B5EF4-FFF2-40B4-BE49-F238E27FC236}">
                <a16:creationId xmlns:a16="http://schemas.microsoft.com/office/drawing/2014/main" id="{F3237CA7-D06E-470D-B8CE-EC87D1D76DE5}"/>
              </a:ext>
            </a:extLst>
          </p:cNvPr>
          <p:cNvSpPr>
            <a:spLocks noGrp="1" noChangeArrowheads="1"/>
          </p:cNvSpPr>
          <p:nvPr>
            <p:ph type="body" idx="1"/>
          </p:nvPr>
        </p:nvSpPr>
        <p:spPr>
          <a:xfrm>
            <a:off x="468313" y="692150"/>
            <a:ext cx="8445500" cy="5905500"/>
          </a:xfrm>
        </p:spPr>
        <p:txBody>
          <a:bodyPr/>
          <a:lstStyle/>
          <a:p>
            <a:pPr lvl="1" eaLnBrk="1" hangingPunct="1">
              <a:lnSpc>
                <a:spcPct val="80000"/>
              </a:lnSpc>
              <a:buFontTx/>
              <a:buNone/>
            </a:pPr>
            <a:endParaRPr lang="el-GR" altLang="en-US" sz="2400"/>
          </a:p>
          <a:p>
            <a:pPr eaLnBrk="1" hangingPunct="1">
              <a:lnSpc>
                <a:spcPct val="80000"/>
              </a:lnSpc>
            </a:pPr>
            <a:r>
              <a:rPr lang="el-GR" altLang="en-US" sz="2800">
                <a:solidFill>
                  <a:srgbClr val="FF0000"/>
                </a:solidFill>
              </a:rPr>
              <a:t>Νέες συνθήκες</a:t>
            </a:r>
            <a:r>
              <a:rPr lang="el-GR" altLang="en-US" sz="2800"/>
              <a:t> της </a:t>
            </a:r>
            <a:r>
              <a:rPr lang="el-GR" altLang="en-US" sz="2800">
                <a:solidFill>
                  <a:srgbClr val="FF0000"/>
                </a:solidFill>
              </a:rPr>
              <a:t>γ΄ βιομηχανικής επανάστασης</a:t>
            </a:r>
            <a:r>
              <a:rPr lang="el-GR" altLang="en-US" sz="2800"/>
              <a:t>, όπου έχουμε ραγδαία εξάπλωση:</a:t>
            </a:r>
          </a:p>
          <a:p>
            <a:pPr lvl="1" eaLnBrk="1" hangingPunct="1">
              <a:lnSpc>
                <a:spcPct val="80000"/>
              </a:lnSpc>
            </a:pPr>
            <a:r>
              <a:rPr lang="el-GR" altLang="en-US" sz="2200">
                <a:solidFill>
                  <a:srgbClr val="0066FF"/>
                </a:solidFill>
              </a:rPr>
              <a:t>Μέσων Μαζικής Ενημέρωσης</a:t>
            </a:r>
          </a:p>
          <a:p>
            <a:pPr lvl="1" eaLnBrk="1" hangingPunct="1">
              <a:lnSpc>
                <a:spcPct val="80000"/>
              </a:lnSpc>
            </a:pPr>
            <a:r>
              <a:rPr lang="el-GR" altLang="en-US" sz="2200">
                <a:solidFill>
                  <a:srgbClr val="0066FF"/>
                </a:solidFill>
              </a:rPr>
              <a:t>Τεχνολογιών της πληροφορίας και επικοινωνίας</a:t>
            </a:r>
          </a:p>
          <a:p>
            <a:pPr eaLnBrk="1" hangingPunct="1">
              <a:lnSpc>
                <a:spcPct val="80000"/>
              </a:lnSpc>
            </a:pPr>
            <a:r>
              <a:rPr lang="el-GR" altLang="en-US" sz="2400"/>
              <a:t>Επηρεάζουν το σχολείο και το εξωσχολικό εκπαιδευτικό περιβάλλον</a:t>
            </a:r>
          </a:p>
          <a:p>
            <a:pPr eaLnBrk="1" hangingPunct="1">
              <a:lnSpc>
                <a:spcPct val="80000"/>
              </a:lnSpc>
            </a:pPr>
            <a:r>
              <a:rPr lang="el-GR" altLang="en-US" sz="2400"/>
              <a:t>Η </a:t>
            </a:r>
            <a:r>
              <a:rPr lang="el-GR" altLang="en-US" sz="2400" b="1" u="sng">
                <a:solidFill>
                  <a:srgbClr val="FF0000"/>
                </a:solidFill>
              </a:rPr>
              <a:t>εκπαίδευση</a:t>
            </a:r>
            <a:r>
              <a:rPr lang="el-GR" altLang="en-US" sz="2400"/>
              <a:t> κατά την </a:t>
            </a:r>
            <a:r>
              <a:rPr lang="el-GR" altLang="en-US" sz="2400" i="1"/>
              <a:t>Έκθεση της Διεθνούς Επιτροπής </a:t>
            </a:r>
            <a:r>
              <a:rPr lang="el-GR" altLang="en-US" sz="2400" i="1" u="sng"/>
              <a:t>για την Εκπαίδευση στον 21ο αιώνα</a:t>
            </a:r>
            <a:r>
              <a:rPr lang="el-GR" altLang="en-US" sz="2400" i="1"/>
              <a:t> υπό την προεδρία του J. Delors</a:t>
            </a:r>
            <a:r>
              <a:rPr lang="el-GR" altLang="en-US" sz="2400"/>
              <a:t>, 2002 </a:t>
            </a:r>
            <a:r>
              <a:rPr lang="en-US" altLang="en-US" sz="2400"/>
              <a:t>(Βλ. J. Delors (2002). Εκπαίδευση. Ο θησαυρός που κρύβει μέσα της. Unesco. (Μεταφρ. ΚΕΕ). Αθήνα: Gutenberg) </a:t>
            </a:r>
            <a:r>
              <a:rPr lang="el-GR" altLang="en-US" sz="2400"/>
              <a:t>θα πρέπει να είναι:</a:t>
            </a:r>
          </a:p>
          <a:p>
            <a:pPr lvl="1" eaLnBrk="1" hangingPunct="1">
              <a:lnSpc>
                <a:spcPct val="80000"/>
              </a:lnSpc>
            </a:pPr>
            <a:r>
              <a:rPr lang="el-GR" altLang="en-US" sz="2200"/>
              <a:t>α. </a:t>
            </a:r>
            <a:r>
              <a:rPr lang="el-GR" altLang="en-US" sz="2200" u="sng"/>
              <a:t>μια συνεχής διαδικασία απόκτησης και βελτίωσης της γνώσης και των πρακτικών δεξιοτήτων</a:t>
            </a:r>
            <a:endParaRPr lang="el-GR" altLang="en-US" sz="2200"/>
          </a:p>
          <a:p>
            <a:pPr lvl="1" eaLnBrk="1" hangingPunct="1">
              <a:lnSpc>
                <a:spcPct val="80000"/>
              </a:lnSpc>
            </a:pPr>
            <a:r>
              <a:rPr lang="el-GR" altLang="en-US" sz="2200"/>
              <a:t>β. </a:t>
            </a:r>
            <a:r>
              <a:rPr lang="el-GR" altLang="en-US" sz="2200" u="sng"/>
              <a:t>μέσο για την ατομική ανάπτυξη</a:t>
            </a:r>
            <a:r>
              <a:rPr lang="el-GR" altLang="en-US" sz="2200"/>
              <a:t> (</a:t>
            </a:r>
            <a:r>
              <a:rPr lang="el-GR" altLang="en-US" sz="2200" i="1" u="sng"/>
              <a:t>να μάθει ο άνθρωπος πώς να υπάρχει ως ολοκληρωμένη προσωπικότητα</a:t>
            </a:r>
            <a:r>
              <a:rPr lang="el-GR" altLang="en-US" sz="2200"/>
              <a:t>) και για τη </a:t>
            </a:r>
            <a:r>
              <a:rPr lang="el-GR" altLang="en-US" sz="2200" u="sng"/>
              <a:t>δημιουργία αρμονικών σχέσεων ανάμεσα στα άτομα, τις ομάδες και τα έθνη</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Θέση αριθμού διαφάνειας 5">
            <a:extLst>
              <a:ext uri="{FF2B5EF4-FFF2-40B4-BE49-F238E27FC236}">
                <a16:creationId xmlns:a16="http://schemas.microsoft.com/office/drawing/2014/main" id="{D0947736-9D44-4F09-ACD9-B85DC8EF70E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14F619C-2D1C-42D8-B926-C39D15ABBB7A}" type="slidenum">
              <a:rPr lang="el-GR" altLang="en-US" sz="1400"/>
              <a:pPr>
                <a:spcBef>
                  <a:spcPct val="0"/>
                </a:spcBef>
                <a:buFontTx/>
                <a:buNone/>
              </a:pPr>
              <a:t>26</a:t>
            </a:fld>
            <a:endParaRPr lang="el-GR" altLang="en-US" sz="1400"/>
          </a:p>
        </p:txBody>
      </p:sp>
      <p:sp>
        <p:nvSpPr>
          <p:cNvPr id="28675" name="Rectangle 2">
            <a:extLst>
              <a:ext uri="{FF2B5EF4-FFF2-40B4-BE49-F238E27FC236}">
                <a16:creationId xmlns:a16="http://schemas.microsoft.com/office/drawing/2014/main" id="{EFC24232-EC73-48F2-96D1-35CAF62D016C}"/>
              </a:ext>
            </a:extLst>
          </p:cNvPr>
          <p:cNvSpPr>
            <a:spLocks noGrp="1" noChangeArrowheads="1"/>
          </p:cNvSpPr>
          <p:nvPr>
            <p:ph type="title"/>
          </p:nvPr>
        </p:nvSpPr>
        <p:spPr>
          <a:xfrm>
            <a:off x="0" y="0"/>
            <a:ext cx="9144000" cy="873125"/>
          </a:xfrm>
        </p:spPr>
        <p:txBody>
          <a:bodyPr/>
          <a:lstStyle/>
          <a:p>
            <a:pPr eaLnBrk="1" hangingPunct="1"/>
            <a:r>
              <a:rPr lang="el-GR" altLang="en-US" sz="3200" b="1" i="1"/>
              <a:t>Το ευρωπαϊκό σχολείο</a:t>
            </a:r>
            <a:r>
              <a:rPr lang="el-GR" altLang="en-US" sz="3200" b="1"/>
              <a:t> </a:t>
            </a:r>
            <a:r>
              <a:rPr lang="el-GR" altLang="en-US" sz="3200" b="1" i="1"/>
              <a:t>και η στόχευσή του</a:t>
            </a:r>
          </a:p>
        </p:txBody>
      </p:sp>
      <p:sp>
        <p:nvSpPr>
          <p:cNvPr id="28676" name="Rectangle 3">
            <a:extLst>
              <a:ext uri="{FF2B5EF4-FFF2-40B4-BE49-F238E27FC236}">
                <a16:creationId xmlns:a16="http://schemas.microsoft.com/office/drawing/2014/main" id="{2E41B5F4-42CC-4463-B8DC-916E48746CFA}"/>
              </a:ext>
            </a:extLst>
          </p:cNvPr>
          <p:cNvSpPr>
            <a:spLocks noGrp="1" noChangeArrowheads="1"/>
          </p:cNvSpPr>
          <p:nvPr>
            <p:ph type="body" idx="1"/>
          </p:nvPr>
        </p:nvSpPr>
        <p:spPr>
          <a:xfrm>
            <a:off x="179388" y="1052513"/>
            <a:ext cx="8748712" cy="5805487"/>
          </a:xfrm>
        </p:spPr>
        <p:txBody>
          <a:bodyPr/>
          <a:lstStyle/>
          <a:p>
            <a:pPr marL="609600" indent="-609600" eaLnBrk="1" hangingPunct="1">
              <a:lnSpc>
                <a:spcPct val="70000"/>
              </a:lnSpc>
              <a:buFontTx/>
              <a:buNone/>
            </a:pPr>
            <a:r>
              <a:rPr lang="el-GR" altLang="en-US" sz="2800" b="1"/>
              <a:t>Η Διεθνής Επιτροπή για την εκπαίδευση στον 21ο αιώνα (</a:t>
            </a:r>
            <a:r>
              <a:rPr lang="en-US" altLang="en-US" sz="2800" b="1"/>
              <a:t>J</a:t>
            </a:r>
            <a:r>
              <a:rPr lang="el-GR" altLang="en-US" sz="2800" b="1"/>
              <a:t>. </a:t>
            </a:r>
            <a:r>
              <a:rPr lang="en-US" altLang="en-US" sz="2800" b="1"/>
              <a:t>Delors</a:t>
            </a:r>
            <a:r>
              <a:rPr lang="el-GR" altLang="en-US" sz="2800" b="1"/>
              <a:t>):</a:t>
            </a:r>
          </a:p>
          <a:p>
            <a:pPr marL="609600" indent="-609600" eaLnBrk="1" hangingPunct="1">
              <a:lnSpc>
                <a:spcPct val="70000"/>
              </a:lnSpc>
              <a:buFontTx/>
              <a:buNone/>
            </a:pPr>
            <a:r>
              <a:rPr lang="el-GR" altLang="en-US" sz="2400"/>
              <a:t>Στην Έκθεση της επιτροπής αναφέρεται ότι η εκπαίδευση είναι βασική προϋπόθεση της</a:t>
            </a:r>
            <a:r>
              <a:rPr lang="el-GR" altLang="en-US" sz="2400" b="1"/>
              <a:t> ατομικής ανάπτυξης </a:t>
            </a:r>
            <a:r>
              <a:rPr lang="el-GR" altLang="en-US" sz="2400"/>
              <a:t>και της</a:t>
            </a:r>
            <a:r>
              <a:rPr lang="el-GR" altLang="en-US" sz="2400" b="1"/>
              <a:t> ανάπτυξης της ανθρωπότητας </a:t>
            </a:r>
            <a:r>
              <a:rPr lang="el-GR" altLang="en-US" sz="2400"/>
              <a:t>με </a:t>
            </a:r>
            <a:r>
              <a:rPr lang="el-GR" altLang="en-US" sz="2400" u="sng"/>
              <a:t>ειρήνη</a:t>
            </a:r>
            <a:r>
              <a:rPr lang="el-GR" altLang="en-US" sz="2400"/>
              <a:t>, </a:t>
            </a:r>
            <a:r>
              <a:rPr lang="el-GR" altLang="en-US" sz="2400" u="sng"/>
              <a:t>ελευθερία</a:t>
            </a:r>
            <a:r>
              <a:rPr lang="el-GR" altLang="en-US" sz="2400"/>
              <a:t> και </a:t>
            </a:r>
            <a:r>
              <a:rPr lang="el-GR" altLang="en-US" sz="2400" u="sng"/>
              <a:t>κοινωνική δικαιοσύνη</a:t>
            </a:r>
            <a:r>
              <a:rPr lang="el-GR" altLang="en-US" sz="2400"/>
              <a:t>.</a:t>
            </a:r>
          </a:p>
          <a:p>
            <a:pPr marL="609600" indent="-609600" eaLnBrk="1" hangingPunct="1">
              <a:lnSpc>
                <a:spcPct val="70000"/>
              </a:lnSpc>
              <a:buFontTx/>
              <a:buNone/>
            </a:pPr>
            <a:r>
              <a:rPr lang="el-GR" altLang="en-US" b="1"/>
              <a:t>Οι 4 βασικοί πυλώνες της εκπαίδευσης:</a:t>
            </a:r>
          </a:p>
          <a:p>
            <a:pPr marL="609600" indent="-609600" eaLnBrk="1" hangingPunct="1">
              <a:lnSpc>
                <a:spcPct val="70000"/>
              </a:lnSpc>
            </a:pPr>
            <a:r>
              <a:rPr lang="el-GR" altLang="en-US" b="1">
                <a:solidFill>
                  <a:srgbClr val="0066FF"/>
                </a:solidFill>
              </a:rPr>
              <a:t>Α. Μαθαίνω πώς να μαθαίνω</a:t>
            </a:r>
          </a:p>
          <a:p>
            <a:pPr marL="609600" indent="-609600" eaLnBrk="1" hangingPunct="1">
              <a:lnSpc>
                <a:spcPct val="70000"/>
              </a:lnSpc>
              <a:buFontTx/>
              <a:buNone/>
            </a:pPr>
            <a:r>
              <a:rPr lang="el-GR" altLang="en-US" sz="2000">
                <a:latin typeface="Comic Sans MS" panose="030F0702030302020204" pitchFamily="66" charset="0"/>
              </a:rPr>
              <a:t>Απόκτηση </a:t>
            </a:r>
            <a:r>
              <a:rPr lang="el-GR" altLang="en-US" sz="2000" b="1">
                <a:latin typeface="Comic Sans MS" panose="030F0702030302020204" pitchFamily="66" charset="0"/>
              </a:rPr>
              <a:t>βασικών ικανοτήτων</a:t>
            </a:r>
            <a:r>
              <a:rPr lang="el-GR" altLang="en-US" sz="2000">
                <a:latin typeface="Comic Sans MS" panose="030F0702030302020204" pitchFamily="66" charset="0"/>
              </a:rPr>
              <a:t>, αλλά και </a:t>
            </a:r>
            <a:r>
              <a:rPr lang="el-GR" altLang="en-US" sz="2000" b="1">
                <a:latin typeface="Comic Sans MS" panose="030F0702030302020204" pitchFamily="66" charset="0"/>
              </a:rPr>
              <a:t>γενικών γνώσεων</a:t>
            </a:r>
            <a:r>
              <a:rPr lang="el-GR" altLang="en-US" sz="2000">
                <a:latin typeface="Comic Sans MS" panose="030F0702030302020204" pitchFamily="66" charset="0"/>
              </a:rPr>
              <a:t> για τις κοινωνικοοικονομικές και κοινωνικοπολιτικές συνθήκες του περιβάλλοντός τους. Το σημαντικότερο είναι οι άνθρωποι να γνωρίζουν πώς να μαθαίνουν, διότι η γνώση μεταβάλλεται συνεχώς και οι άνθρωποι πρέπει να μπορούν να ελέγχουν νέες τεχνικές και νέες μορφές πληροφοριών.</a:t>
            </a:r>
          </a:p>
          <a:p>
            <a:pPr marL="609600" indent="-609600" eaLnBrk="1" hangingPunct="1">
              <a:lnSpc>
                <a:spcPct val="70000"/>
              </a:lnSpc>
            </a:pPr>
            <a:r>
              <a:rPr lang="el-GR" altLang="en-US" b="1">
                <a:solidFill>
                  <a:srgbClr val="0066FF"/>
                </a:solidFill>
              </a:rPr>
              <a:t>Β. Μαθαίνω πώς να πράττω</a:t>
            </a:r>
          </a:p>
          <a:p>
            <a:pPr marL="609600" indent="-609600" eaLnBrk="1" hangingPunct="1">
              <a:lnSpc>
                <a:spcPct val="70000"/>
              </a:lnSpc>
              <a:buFontTx/>
              <a:buNone/>
            </a:pPr>
            <a:r>
              <a:rPr lang="el-GR" altLang="en-US" sz="2000">
                <a:latin typeface="Comic Sans MS" panose="030F0702030302020204" pitchFamily="66" charset="0"/>
              </a:rPr>
              <a:t>για να μπορεί ο άνθρωπος να αντιμετωπίζει ποικιλία και απρόβλεπτων καταστάσεων, αλλά και να μπορεί να εργάζεται στην ομάδα. Αυτό είναι ανάγκη μέγιστη, διότι συνεχώς υποχωρούν οι χειρωνακτικές εργασίες και αντικαθίστανται με διανοητικές και ο κατακερματισμός της εργασίας και η παράλληλη εργασία </a:t>
            </a:r>
            <a:r>
              <a:rPr lang="el-GR" altLang="en-US" sz="2000" u="sng">
                <a:latin typeface="Comic Sans MS" panose="030F0702030302020204" pitchFamily="66" charset="0"/>
              </a:rPr>
              <a:t>αντικαθίστανται</a:t>
            </a:r>
            <a:r>
              <a:rPr lang="el-GR" altLang="en-US" sz="2000">
                <a:latin typeface="Comic Sans MS" panose="030F0702030302020204" pitchFamily="66" charset="0"/>
              </a:rPr>
              <a:t> με τη συλλογική εργασία.</a:t>
            </a:r>
          </a:p>
        </p:txBody>
      </p:sp>
    </p:spTree>
  </p:cSld>
  <p:clrMapOvr>
    <a:masterClrMapping/>
  </p:clrMapOvr>
  <p:transition>
    <p:check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Θέση αριθμού διαφάνειας 5">
            <a:extLst>
              <a:ext uri="{FF2B5EF4-FFF2-40B4-BE49-F238E27FC236}">
                <a16:creationId xmlns:a16="http://schemas.microsoft.com/office/drawing/2014/main" id="{B8EB6E8D-DD7A-424B-BFAA-F0FE597C3D5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B1E33E4-0C27-4B31-980A-4894E68D4FE2}" type="slidenum">
              <a:rPr lang="el-GR" altLang="en-US" sz="1400"/>
              <a:pPr>
                <a:spcBef>
                  <a:spcPct val="0"/>
                </a:spcBef>
                <a:buFontTx/>
                <a:buNone/>
              </a:pPr>
              <a:t>27</a:t>
            </a:fld>
            <a:endParaRPr lang="el-GR" altLang="en-US" sz="1400"/>
          </a:p>
        </p:txBody>
      </p:sp>
      <p:sp>
        <p:nvSpPr>
          <p:cNvPr id="29699" name="Rectangle 3">
            <a:extLst>
              <a:ext uri="{FF2B5EF4-FFF2-40B4-BE49-F238E27FC236}">
                <a16:creationId xmlns:a16="http://schemas.microsoft.com/office/drawing/2014/main" id="{CDE437F0-C93D-48BB-969E-F46B21C79203}"/>
              </a:ext>
            </a:extLst>
          </p:cNvPr>
          <p:cNvSpPr>
            <a:spLocks noGrp="1" noChangeArrowheads="1"/>
          </p:cNvSpPr>
          <p:nvPr>
            <p:ph type="body" idx="1"/>
          </p:nvPr>
        </p:nvSpPr>
        <p:spPr>
          <a:xfrm>
            <a:off x="179388" y="765175"/>
            <a:ext cx="8748712" cy="6381750"/>
          </a:xfrm>
        </p:spPr>
        <p:txBody>
          <a:bodyPr/>
          <a:lstStyle/>
          <a:p>
            <a:pPr marL="609600" indent="-609600" eaLnBrk="1" hangingPunct="1">
              <a:lnSpc>
                <a:spcPct val="70000"/>
              </a:lnSpc>
              <a:buFontTx/>
              <a:buNone/>
            </a:pPr>
            <a:r>
              <a:rPr lang="el-GR" altLang="en-US" sz="2800" b="1"/>
              <a:t>Διεθνής Επιτροπή για την εκπαίδευση στον 21ο αιώνα (</a:t>
            </a:r>
            <a:r>
              <a:rPr lang="en-US" altLang="en-US" sz="2800" b="1"/>
              <a:t>J</a:t>
            </a:r>
            <a:r>
              <a:rPr lang="el-GR" altLang="en-US" sz="2800" b="1"/>
              <a:t>. </a:t>
            </a:r>
            <a:r>
              <a:rPr lang="en-US" altLang="en-US" sz="2800" b="1"/>
              <a:t>Delors</a:t>
            </a:r>
            <a:r>
              <a:rPr lang="el-GR" altLang="en-US" sz="2800" b="1"/>
              <a:t>):</a:t>
            </a:r>
          </a:p>
          <a:p>
            <a:pPr marL="609600" indent="-609600" eaLnBrk="1" hangingPunct="1">
              <a:lnSpc>
                <a:spcPct val="70000"/>
              </a:lnSpc>
            </a:pPr>
            <a:r>
              <a:rPr lang="el-GR" altLang="en-US" b="1">
                <a:solidFill>
                  <a:srgbClr val="0066FF"/>
                </a:solidFill>
              </a:rPr>
              <a:t>Γ. Μαθαίνω να συμβιώνω με τους άλλους</a:t>
            </a:r>
          </a:p>
          <a:p>
            <a:pPr marL="609600" indent="-609600" eaLnBrk="1" hangingPunct="1">
              <a:lnSpc>
                <a:spcPct val="70000"/>
              </a:lnSpc>
              <a:buFontTx/>
              <a:buNone/>
            </a:pPr>
            <a:r>
              <a:rPr lang="el-GR" altLang="en-US" sz="2600">
                <a:latin typeface="Comic Sans MS" panose="030F0702030302020204" pitchFamily="66" charset="0"/>
              </a:rPr>
              <a:t>διότι στην πολυπολιτισμική κοινωνία που έχει διαμορφωθεί η συμπεριφορά του ανθρώπου είναι ανταγωνιστική και καταστρέφει τις ανθρώπινες σχέσεις. Θα πρέπει, λοιπόν, η εκπαίδευση να μάθει στον άνθρωπο την πολυμορφία των νέων τρόπων ζωής και των αντιλήψεων της κοινωνίας, ώστε να γίνει η συμπεριφορά του περισσότερο ανθρώπινη και αλληλέγγυα, λιγότερο ανταγωνιστική.</a:t>
            </a:r>
            <a:r>
              <a:rPr lang="el-GR" altLang="en-US" sz="2600" b="1"/>
              <a:t> </a:t>
            </a:r>
            <a:endParaRPr lang="en-US" altLang="en-US" sz="2600" b="1"/>
          </a:p>
          <a:p>
            <a:pPr marL="609600" indent="-609600" eaLnBrk="1" hangingPunct="1">
              <a:lnSpc>
                <a:spcPct val="70000"/>
              </a:lnSpc>
            </a:pPr>
            <a:r>
              <a:rPr lang="el-GR" altLang="en-US" b="1">
                <a:solidFill>
                  <a:srgbClr val="0066FF"/>
                </a:solidFill>
              </a:rPr>
              <a:t>Δ. Μαθαίνω να υπάρχω</a:t>
            </a:r>
          </a:p>
          <a:p>
            <a:pPr marL="609600" indent="-609600" eaLnBrk="1" hangingPunct="1">
              <a:lnSpc>
                <a:spcPct val="70000"/>
              </a:lnSpc>
              <a:buFontTx/>
              <a:buNone/>
            </a:pPr>
            <a:r>
              <a:rPr lang="el-GR" altLang="en-US" sz="2600">
                <a:latin typeface="Comic Sans MS" panose="030F0702030302020204" pitchFamily="66" charset="0"/>
              </a:rPr>
              <a:t>με το στοιχείο που διακρίνει τον άνθρωπο (Νους, λογική, Κρίση) να μπορεί να γνωρίσει τον εαυτό του και να μπορεί να θεωρήσει την ψυχοσωματική του υπαρξιακή οντότητα παράλληλα με την νομοτελειακή αρμονική κίνηση που υπάρχει στη φύση και την ισορροπία του κόσμου</a:t>
            </a:r>
          </a:p>
        </p:txBody>
      </p:sp>
      <p:sp>
        <p:nvSpPr>
          <p:cNvPr id="29700" name="Rectangle 6">
            <a:extLst>
              <a:ext uri="{FF2B5EF4-FFF2-40B4-BE49-F238E27FC236}">
                <a16:creationId xmlns:a16="http://schemas.microsoft.com/office/drawing/2014/main" id="{74BD1145-CE6D-470B-A599-D726E2FDDB2C}"/>
              </a:ext>
            </a:extLst>
          </p:cNvPr>
          <p:cNvSpPr>
            <a:spLocks noGrp="1" noChangeArrowheads="1"/>
          </p:cNvSpPr>
          <p:nvPr>
            <p:ph type="title"/>
          </p:nvPr>
        </p:nvSpPr>
        <p:spPr>
          <a:xfrm>
            <a:off x="0" y="0"/>
            <a:ext cx="9144000" cy="873125"/>
          </a:xfrm>
          <a:noFill/>
        </p:spPr>
        <p:txBody>
          <a:bodyPr anchorCtr="1"/>
          <a:lstStyle/>
          <a:p>
            <a:pPr eaLnBrk="1" hangingPunct="1"/>
            <a:r>
              <a:rPr lang="el-GR" altLang="en-US" sz="3200" b="1" i="1"/>
              <a:t>Το ευρωπαϊκό σχολείο</a:t>
            </a:r>
            <a:r>
              <a:rPr lang="el-GR" altLang="en-US" sz="3200" b="1"/>
              <a:t> </a:t>
            </a:r>
            <a:r>
              <a:rPr lang="el-GR" altLang="en-US" sz="3200" b="1" i="1"/>
              <a:t>και η στόχευσή του</a:t>
            </a:r>
          </a:p>
        </p:txBody>
      </p:sp>
    </p:spTree>
  </p:cSld>
  <p:clrMapOvr>
    <a:masterClrMapping/>
  </p:clrMapOvr>
  <p:transition>
    <p:checke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Θέση αριθμού διαφάνειας 5">
            <a:extLst>
              <a:ext uri="{FF2B5EF4-FFF2-40B4-BE49-F238E27FC236}">
                <a16:creationId xmlns:a16="http://schemas.microsoft.com/office/drawing/2014/main" id="{8045F808-77FA-415F-B70E-4851EB3FE53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5DFE7E5-8625-4953-9442-38EF90065B33}" type="slidenum">
              <a:rPr lang="el-GR" altLang="en-US" sz="1400"/>
              <a:pPr>
                <a:spcBef>
                  <a:spcPct val="0"/>
                </a:spcBef>
                <a:buFontTx/>
                <a:buNone/>
              </a:pPr>
              <a:t>28</a:t>
            </a:fld>
            <a:endParaRPr lang="el-GR" altLang="en-US" sz="1400"/>
          </a:p>
        </p:txBody>
      </p:sp>
      <p:sp>
        <p:nvSpPr>
          <p:cNvPr id="30723" name="AutoShape 7">
            <a:extLst>
              <a:ext uri="{FF2B5EF4-FFF2-40B4-BE49-F238E27FC236}">
                <a16:creationId xmlns:a16="http://schemas.microsoft.com/office/drawing/2014/main" id="{BEBBFFA8-E993-4216-9758-43CF991C06B2}"/>
              </a:ext>
            </a:extLst>
          </p:cNvPr>
          <p:cNvSpPr>
            <a:spLocks noGrp="1" noChangeArrowheads="1"/>
          </p:cNvSpPr>
          <p:nvPr>
            <p:ph type="body" idx="1"/>
          </p:nvPr>
        </p:nvSpPr>
        <p:spPr>
          <a:xfrm>
            <a:off x="539750" y="2924175"/>
            <a:ext cx="1800225" cy="2952750"/>
          </a:xfrm>
          <a:prstGeom prst="can">
            <a:avLst>
              <a:gd name="adj" fmla="val 41005"/>
            </a:avLst>
          </a:prstGeom>
          <a:solidFill>
            <a:schemeClr val="accent1"/>
          </a:solidFill>
          <a:ln>
            <a:solidFill>
              <a:schemeClr val="tx1"/>
            </a:solidFill>
            <a:round/>
            <a:headEnd/>
            <a:tailEnd/>
          </a:ln>
        </p:spPr>
        <p:txBody>
          <a:bodyPr/>
          <a:lstStyle/>
          <a:p>
            <a:pPr algn="ctr" eaLnBrk="1" hangingPunct="1">
              <a:lnSpc>
                <a:spcPct val="90000"/>
              </a:lnSpc>
              <a:spcBef>
                <a:spcPct val="0"/>
              </a:spcBef>
              <a:buFontTx/>
              <a:buNone/>
            </a:pPr>
            <a:endParaRPr lang="el-GR" altLang="en-US" sz="2000"/>
          </a:p>
          <a:p>
            <a:pPr algn="ctr" eaLnBrk="1" hangingPunct="1">
              <a:lnSpc>
                <a:spcPct val="90000"/>
              </a:lnSpc>
              <a:spcBef>
                <a:spcPct val="0"/>
              </a:spcBef>
              <a:buFontTx/>
              <a:buNone/>
            </a:pPr>
            <a:endParaRPr lang="el-GR" altLang="en-US" sz="2000"/>
          </a:p>
          <a:p>
            <a:pPr algn="ctr" eaLnBrk="1" hangingPunct="1">
              <a:lnSpc>
                <a:spcPct val="90000"/>
              </a:lnSpc>
              <a:spcBef>
                <a:spcPct val="0"/>
              </a:spcBef>
              <a:buFontTx/>
              <a:buNone/>
            </a:pPr>
            <a:r>
              <a:rPr lang="el-GR" altLang="en-US" sz="2400"/>
              <a:t>Α΄</a:t>
            </a:r>
          </a:p>
          <a:p>
            <a:pPr algn="ctr" eaLnBrk="1" hangingPunct="1">
              <a:lnSpc>
                <a:spcPct val="90000"/>
              </a:lnSpc>
              <a:spcBef>
                <a:spcPct val="0"/>
              </a:spcBef>
              <a:buFontTx/>
              <a:buNone/>
            </a:pPr>
            <a:r>
              <a:rPr lang="el-GR" altLang="en-US" sz="2400"/>
              <a:t>Πυλώνας</a:t>
            </a:r>
          </a:p>
          <a:p>
            <a:pPr algn="ctr" eaLnBrk="1" hangingPunct="1">
              <a:lnSpc>
                <a:spcPct val="90000"/>
              </a:lnSpc>
              <a:spcBef>
                <a:spcPct val="0"/>
              </a:spcBef>
              <a:buFontTx/>
              <a:buNone/>
            </a:pPr>
            <a:r>
              <a:rPr lang="el-GR" altLang="en-US" sz="1800"/>
              <a:t>(</a:t>
            </a:r>
            <a:r>
              <a:rPr lang="el-GR" altLang="en-US" sz="1700" b="1">
                <a:solidFill>
                  <a:srgbClr val="3333CC"/>
                </a:solidFill>
              </a:rPr>
              <a:t>πώς μαθαίνω</a:t>
            </a:r>
            <a:r>
              <a:rPr lang="el-GR" altLang="en-US" sz="1800"/>
              <a:t>)</a:t>
            </a:r>
          </a:p>
        </p:txBody>
      </p:sp>
      <p:sp>
        <p:nvSpPr>
          <p:cNvPr id="30724" name="AutoShape 7">
            <a:extLst>
              <a:ext uri="{FF2B5EF4-FFF2-40B4-BE49-F238E27FC236}">
                <a16:creationId xmlns:a16="http://schemas.microsoft.com/office/drawing/2014/main" id="{FEBB5C72-6756-4731-A394-F0D73B1A14DC}"/>
              </a:ext>
            </a:extLst>
          </p:cNvPr>
          <p:cNvSpPr>
            <a:spLocks noChangeArrowheads="1"/>
          </p:cNvSpPr>
          <p:nvPr/>
        </p:nvSpPr>
        <p:spPr bwMode="auto">
          <a:xfrm>
            <a:off x="2700338" y="3357563"/>
            <a:ext cx="1738312" cy="3128962"/>
          </a:xfrm>
          <a:prstGeom prst="can">
            <a:avLst>
              <a:gd name="adj" fmla="val 45000"/>
            </a:avLst>
          </a:prstGeom>
          <a:solidFill>
            <a:schemeClr val="accent1"/>
          </a:solidFill>
          <a:ln w="9525">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l-GR" altLang="en-US" sz="2400"/>
          </a:p>
          <a:p>
            <a:pPr algn="ctr" eaLnBrk="1" hangingPunct="1">
              <a:spcBef>
                <a:spcPct val="0"/>
              </a:spcBef>
              <a:buFontTx/>
              <a:buNone/>
            </a:pPr>
            <a:endParaRPr lang="el-GR" altLang="en-US" sz="2400"/>
          </a:p>
          <a:p>
            <a:pPr algn="ctr" eaLnBrk="1" hangingPunct="1">
              <a:spcBef>
                <a:spcPct val="0"/>
              </a:spcBef>
              <a:buFontTx/>
              <a:buNone/>
            </a:pPr>
            <a:r>
              <a:rPr lang="el-GR" altLang="en-US" sz="2400"/>
              <a:t>Β΄ Πυλώνας</a:t>
            </a:r>
          </a:p>
          <a:p>
            <a:pPr algn="ctr" eaLnBrk="1" hangingPunct="1">
              <a:spcBef>
                <a:spcPct val="0"/>
              </a:spcBef>
              <a:buFontTx/>
              <a:buNone/>
            </a:pPr>
            <a:r>
              <a:rPr lang="el-GR" altLang="en-US" sz="1800"/>
              <a:t>(</a:t>
            </a:r>
            <a:r>
              <a:rPr lang="el-GR" altLang="en-US" sz="1700" b="1">
                <a:solidFill>
                  <a:srgbClr val="3333CC"/>
                </a:solidFill>
              </a:rPr>
              <a:t>πώς πράττω</a:t>
            </a:r>
            <a:r>
              <a:rPr lang="el-GR" altLang="en-US" sz="1800"/>
              <a:t>)</a:t>
            </a:r>
          </a:p>
        </p:txBody>
      </p:sp>
      <p:sp>
        <p:nvSpPr>
          <p:cNvPr id="30725" name="AutoShape 7">
            <a:extLst>
              <a:ext uri="{FF2B5EF4-FFF2-40B4-BE49-F238E27FC236}">
                <a16:creationId xmlns:a16="http://schemas.microsoft.com/office/drawing/2014/main" id="{BE9E9520-DFE9-4602-A7E2-624EA31DFCF9}"/>
              </a:ext>
            </a:extLst>
          </p:cNvPr>
          <p:cNvSpPr>
            <a:spLocks noChangeArrowheads="1"/>
          </p:cNvSpPr>
          <p:nvPr/>
        </p:nvSpPr>
        <p:spPr bwMode="auto">
          <a:xfrm>
            <a:off x="4859338" y="2997200"/>
            <a:ext cx="1873250" cy="3455988"/>
          </a:xfrm>
          <a:prstGeom prst="can">
            <a:avLst>
              <a:gd name="adj" fmla="val 46123"/>
            </a:avLst>
          </a:prstGeom>
          <a:solidFill>
            <a:schemeClr val="accent1"/>
          </a:solidFill>
          <a:ln w="9525">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l-GR" altLang="en-US" sz="2400"/>
          </a:p>
          <a:p>
            <a:pPr algn="ctr" eaLnBrk="1" hangingPunct="1">
              <a:spcBef>
                <a:spcPct val="0"/>
              </a:spcBef>
              <a:buFontTx/>
              <a:buNone/>
            </a:pPr>
            <a:endParaRPr lang="el-GR" altLang="en-US" sz="2400"/>
          </a:p>
          <a:p>
            <a:pPr algn="ctr" eaLnBrk="1" hangingPunct="1">
              <a:spcBef>
                <a:spcPct val="0"/>
              </a:spcBef>
              <a:buFontTx/>
              <a:buNone/>
            </a:pPr>
            <a:endParaRPr lang="el-GR" altLang="en-US" sz="2400"/>
          </a:p>
          <a:p>
            <a:pPr algn="ctr" eaLnBrk="1" hangingPunct="1">
              <a:spcBef>
                <a:spcPct val="0"/>
              </a:spcBef>
              <a:buFontTx/>
              <a:buNone/>
            </a:pPr>
            <a:r>
              <a:rPr lang="el-GR" altLang="en-US" sz="2400"/>
              <a:t>Γ΄</a:t>
            </a:r>
          </a:p>
          <a:p>
            <a:pPr algn="ctr" eaLnBrk="1" hangingPunct="1">
              <a:spcBef>
                <a:spcPct val="0"/>
              </a:spcBef>
              <a:buFontTx/>
              <a:buNone/>
            </a:pPr>
            <a:r>
              <a:rPr lang="el-GR" altLang="en-US" sz="2400"/>
              <a:t>Πυλώνας</a:t>
            </a:r>
          </a:p>
          <a:p>
            <a:pPr algn="ctr" eaLnBrk="1" hangingPunct="1">
              <a:spcBef>
                <a:spcPct val="0"/>
              </a:spcBef>
              <a:buFontTx/>
              <a:buNone/>
            </a:pPr>
            <a:r>
              <a:rPr lang="el-GR" altLang="en-US" sz="1800"/>
              <a:t>(</a:t>
            </a:r>
            <a:r>
              <a:rPr lang="el-GR" altLang="en-US" sz="1600" b="1">
                <a:solidFill>
                  <a:srgbClr val="3333CC"/>
                </a:solidFill>
              </a:rPr>
              <a:t>πώς συμβιώνω</a:t>
            </a:r>
            <a:r>
              <a:rPr lang="el-GR" altLang="en-US" sz="1800"/>
              <a:t>)</a:t>
            </a:r>
          </a:p>
        </p:txBody>
      </p:sp>
      <p:sp>
        <p:nvSpPr>
          <p:cNvPr id="30726" name="AutoShape 7">
            <a:extLst>
              <a:ext uri="{FF2B5EF4-FFF2-40B4-BE49-F238E27FC236}">
                <a16:creationId xmlns:a16="http://schemas.microsoft.com/office/drawing/2014/main" id="{ADF7D905-A997-47D3-9A1E-AEFD280D4D3F}"/>
              </a:ext>
            </a:extLst>
          </p:cNvPr>
          <p:cNvSpPr>
            <a:spLocks noChangeArrowheads="1"/>
          </p:cNvSpPr>
          <p:nvPr/>
        </p:nvSpPr>
        <p:spPr bwMode="auto">
          <a:xfrm>
            <a:off x="6948488" y="2997200"/>
            <a:ext cx="1738312" cy="3024188"/>
          </a:xfrm>
          <a:prstGeom prst="can">
            <a:avLst>
              <a:gd name="adj" fmla="val 43493"/>
            </a:avLst>
          </a:prstGeom>
          <a:solidFill>
            <a:schemeClr val="accent1"/>
          </a:solidFill>
          <a:ln w="9525">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l-GR" altLang="en-US" sz="2400"/>
          </a:p>
          <a:p>
            <a:pPr algn="ctr" eaLnBrk="1" hangingPunct="1">
              <a:spcBef>
                <a:spcPct val="0"/>
              </a:spcBef>
              <a:buFontTx/>
              <a:buNone/>
            </a:pPr>
            <a:endParaRPr lang="el-GR" altLang="en-US" sz="2400"/>
          </a:p>
          <a:p>
            <a:pPr algn="ctr" eaLnBrk="1" hangingPunct="1">
              <a:spcBef>
                <a:spcPct val="0"/>
              </a:spcBef>
              <a:buFontTx/>
              <a:buNone/>
            </a:pPr>
            <a:r>
              <a:rPr lang="el-GR" altLang="en-US" sz="2400"/>
              <a:t>Δ΄ Πυλώνας</a:t>
            </a:r>
          </a:p>
          <a:p>
            <a:pPr algn="ctr" eaLnBrk="1" hangingPunct="1">
              <a:spcBef>
                <a:spcPct val="0"/>
              </a:spcBef>
              <a:buFontTx/>
              <a:buNone/>
            </a:pPr>
            <a:r>
              <a:rPr lang="el-GR" altLang="en-US" sz="1800"/>
              <a:t>(</a:t>
            </a:r>
            <a:r>
              <a:rPr lang="el-GR" altLang="en-US" sz="1700" b="1">
                <a:solidFill>
                  <a:srgbClr val="3333CC"/>
                </a:solidFill>
              </a:rPr>
              <a:t>πώς υπάρχω</a:t>
            </a:r>
            <a:r>
              <a:rPr lang="el-GR" altLang="en-US" sz="1800"/>
              <a:t>)</a:t>
            </a:r>
          </a:p>
        </p:txBody>
      </p:sp>
      <p:sp>
        <p:nvSpPr>
          <p:cNvPr id="30727" name="Oval 12">
            <a:extLst>
              <a:ext uri="{FF2B5EF4-FFF2-40B4-BE49-F238E27FC236}">
                <a16:creationId xmlns:a16="http://schemas.microsoft.com/office/drawing/2014/main" id="{EC10A684-0238-40E3-902A-5097735568B6}"/>
              </a:ext>
            </a:extLst>
          </p:cNvPr>
          <p:cNvSpPr>
            <a:spLocks noChangeArrowheads="1"/>
          </p:cNvSpPr>
          <p:nvPr/>
        </p:nvSpPr>
        <p:spPr bwMode="auto">
          <a:xfrm>
            <a:off x="107950" y="333375"/>
            <a:ext cx="9036050" cy="4175125"/>
          </a:xfrm>
          <a:prstGeom prst="ellipse">
            <a:avLst/>
          </a:prstGeom>
          <a:solidFill>
            <a:srgbClr val="FF00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4400">
                <a:solidFill>
                  <a:srgbClr val="990000"/>
                </a:solidFill>
              </a:rPr>
              <a:t>ΕΚΠΑΙΔΕΥΣΗ</a:t>
            </a:r>
            <a:r>
              <a:rPr lang="el-GR" altLang="en-US" sz="4400">
                <a:solidFill>
                  <a:schemeClr val="tx2"/>
                </a:solidFill>
              </a:rPr>
              <a:t> στον 21</a:t>
            </a:r>
            <a:r>
              <a:rPr lang="el-GR" altLang="en-US" sz="4400" baseline="30000">
                <a:solidFill>
                  <a:schemeClr val="tx2"/>
                </a:solidFill>
              </a:rPr>
              <a:t>ο</a:t>
            </a:r>
            <a:r>
              <a:rPr lang="el-GR" altLang="en-US" sz="4400">
                <a:solidFill>
                  <a:schemeClr val="tx2"/>
                </a:solidFill>
              </a:rPr>
              <a:t> αιώνα</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C1B5BD-C6F8-4176-B06A-83ED93DA1E4B}"/>
              </a:ext>
            </a:extLst>
          </p:cNvPr>
          <p:cNvSpPr>
            <a:spLocks noGrp="1"/>
          </p:cNvSpPr>
          <p:nvPr>
            <p:ph type="title"/>
          </p:nvPr>
        </p:nvSpPr>
        <p:spPr>
          <a:xfrm>
            <a:off x="457200" y="476672"/>
            <a:ext cx="8229600" cy="922114"/>
          </a:xfrm>
        </p:spPr>
        <p:txBody>
          <a:bodyPr/>
          <a:lstStyle/>
          <a:p>
            <a:r>
              <a:rPr lang="el-GR" sz="4000" b="1" dirty="0"/>
              <a:t>Το Δίλημμα του </a:t>
            </a:r>
            <a:r>
              <a:rPr lang="el-GR" sz="4000" b="1" dirty="0" err="1"/>
              <a:t>Delors</a:t>
            </a:r>
            <a:r>
              <a:rPr lang="el-GR" sz="4000" b="1" dirty="0"/>
              <a:t> (Μαθαίνω πώς να...)</a:t>
            </a:r>
            <a:br>
              <a:rPr lang="el-GR" dirty="0"/>
            </a:br>
            <a:endParaRPr lang="el-GR" dirty="0"/>
          </a:p>
        </p:txBody>
      </p:sp>
      <p:sp>
        <p:nvSpPr>
          <p:cNvPr id="3" name="Θέση περιεχομένου 2">
            <a:extLst>
              <a:ext uri="{FF2B5EF4-FFF2-40B4-BE49-F238E27FC236}">
                <a16:creationId xmlns:a16="http://schemas.microsoft.com/office/drawing/2014/main" id="{08054491-671C-4D9D-A17A-37A51E7BF0AB}"/>
              </a:ext>
            </a:extLst>
          </p:cNvPr>
          <p:cNvSpPr>
            <a:spLocks noGrp="1"/>
          </p:cNvSpPr>
          <p:nvPr>
            <p:ph idx="1"/>
          </p:nvPr>
        </p:nvSpPr>
        <p:spPr>
          <a:xfrm>
            <a:off x="457200" y="1052735"/>
            <a:ext cx="8229600" cy="5668739"/>
          </a:xfrm>
        </p:spPr>
        <p:txBody>
          <a:bodyPr/>
          <a:lstStyle/>
          <a:p>
            <a:r>
              <a:rPr lang="el-GR" i="1" dirty="0"/>
              <a:t>"Από τους 4 πυλώνες του </a:t>
            </a:r>
            <a:r>
              <a:rPr lang="el-GR" i="1" dirty="0" err="1"/>
              <a:t>Delors</a:t>
            </a:r>
            <a:r>
              <a:rPr lang="el-GR" i="1" dirty="0"/>
              <a:t>, ποιον πιστεύετε ότι το σημερινό ελληνικό σχολείο παραμελεί εντελώς;"</a:t>
            </a:r>
            <a:endParaRPr lang="el-GR" dirty="0"/>
          </a:p>
          <a:p>
            <a:pPr lvl="1"/>
            <a:r>
              <a:rPr lang="el-GR" sz="2400" dirty="0"/>
              <a:t>Α. Μαθαίνω να γνωρίζω, πώς να μαθαίνω (</a:t>
            </a:r>
            <a:r>
              <a:rPr lang="el-GR" sz="2400" dirty="0" err="1"/>
              <a:t>Μεταγνώσεις</a:t>
            </a:r>
            <a:r>
              <a:rPr lang="el-GR" sz="2400" dirty="0"/>
              <a:t>)</a:t>
            </a:r>
          </a:p>
          <a:p>
            <a:pPr lvl="1"/>
            <a:r>
              <a:rPr lang="el-GR" sz="2400" dirty="0"/>
              <a:t>Β. Μαθαίνω να πράττω σε ομάδες (Δεξιότητες/Επάγγελμα)</a:t>
            </a:r>
          </a:p>
          <a:p>
            <a:pPr lvl="1"/>
            <a:r>
              <a:rPr lang="el-GR" sz="2400" dirty="0"/>
              <a:t>Γ. Μαθαίνω να συμβιώνω με του άλλους/διαφορετικούς (Κοινωνικότητα/</a:t>
            </a:r>
            <a:r>
              <a:rPr lang="el-GR" sz="2400" dirty="0" err="1"/>
              <a:t>Ενσυναίσθηση</a:t>
            </a:r>
            <a:r>
              <a:rPr lang="el-GR" sz="2400" dirty="0"/>
              <a:t>)</a:t>
            </a:r>
          </a:p>
          <a:p>
            <a:pPr lvl="1"/>
            <a:r>
              <a:rPr lang="el-GR" sz="2400" dirty="0"/>
              <a:t>Δ. Μαθαίνω να υπάρχω στον φυσικό και κοινωνικό κόσμο (Ανάπτυξη προσωπικότητας)</a:t>
            </a:r>
          </a:p>
          <a:p>
            <a:endParaRPr lang="el-GR" dirty="0"/>
          </a:p>
        </p:txBody>
      </p:sp>
      <p:sp>
        <p:nvSpPr>
          <p:cNvPr id="4" name="Θέση αριθμού διαφάνειας 3">
            <a:extLst>
              <a:ext uri="{FF2B5EF4-FFF2-40B4-BE49-F238E27FC236}">
                <a16:creationId xmlns:a16="http://schemas.microsoft.com/office/drawing/2014/main" id="{3A8ED1CB-BC74-4460-8E77-BA8356CB575E}"/>
              </a:ext>
            </a:extLst>
          </p:cNvPr>
          <p:cNvSpPr>
            <a:spLocks noGrp="1"/>
          </p:cNvSpPr>
          <p:nvPr>
            <p:ph type="sldNum" sz="quarter" idx="12"/>
          </p:nvPr>
        </p:nvSpPr>
        <p:spPr/>
        <p:txBody>
          <a:bodyPr/>
          <a:lstStyle/>
          <a:p>
            <a:fld id="{F32135D6-4617-40D8-95E7-97475467550E}" type="slidenum">
              <a:rPr lang="el-GR" altLang="en-US" smtClean="0"/>
              <a:pPr/>
              <a:t>29</a:t>
            </a:fld>
            <a:endParaRPr lang="el-GR" altLang="en-US"/>
          </a:p>
        </p:txBody>
      </p:sp>
    </p:spTree>
    <p:extLst>
      <p:ext uri="{BB962C8B-B14F-4D97-AF65-F5344CB8AC3E}">
        <p14:creationId xmlns:p14="http://schemas.microsoft.com/office/powerpoint/2010/main" val="93365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5">
            <a:extLst>
              <a:ext uri="{FF2B5EF4-FFF2-40B4-BE49-F238E27FC236}">
                <a16:creationId xmlns:a16="http://schemas.microsoft.com/office/drawing/2014/main" id="{EBB86425-3DC3-43C9-87FA-CBB926918069}"/>
              </a:ext>
            </a:extLst>
          </p:cNvPr>
          <p:cNvSpPr>
            <a:spLocks noGrp="1"/>
          </p:cNvSpPr>
          <p:nvPr>
            <p:ph type="sldNum" sz="quarter" idx="12"/>
          </p:nvPr>
        </p:nvSpPr>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764028E1-B2E9-420F-8AA3-0DAED3D02499}" type="slidenum">
              <a:rPr lang="el-GR" altLang="en-US" sz="1400"/>
              <a:pPr/>
              <a:t>3</a:t>
            </a:fld>
            <a:endParaRPr lang="el-GR" altLang="en-US" sz="1400"/>
          </a:p>
        </p:txBody>
      </p:sp>
      <p:sp>
        <p:nvSpPr>
          <p:cNvPr id="8195" name="Rectangle 3">
            <a:extLst>
              <a:ext uri="{FF2B5EF4-FFF2-40B4-BE49-F238E27FC236}">
                <a16:creationId xmlns:a16="http://schemas.microsoft.com/office/drawing/2014/main" id="{A27DC847-8AE0-4E8F-8B4B-001858B1585F}"/>
              </a:ext>
            </a:extLst>
          </p:cNvPr>
          <p:cNvSpPr>
            <a:spLocks noGrp="1" noChangeArrowheads="1"/>
          </p:cNvSpPr>
          <p:nvPr>
            <p:ph type="body" idx="1"/>
          </p:nvPr>
        </p:nvSpPr>
        <p:spPr/>
        <p:txBody>
          <a:bodyPr/>
          <a:lstStyle/>
          <a:p>
            <a:pPr algn="ctr"/>
            <a:r>
              <a:rPr lang="el-GR" altLang="en-US" sz="4800" b="1">
                <a:solidFill>
                  <a:srgbClr val="FF0000"/>
                </a:solidFill>
              </a:rPr>
              <a:t>Α. Η εξέλιξη της σχολικής εκπαίδευσης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Θέση αριθμού διαφάνειας 5">
            <a:extLst>
              <a:ext uri="{FF2B5EF4-FFF2-40B4-BE49-F238E27FC236}">
                <a16:creationId xmlns:a16="http://schemas.microsoft.com/office/drawing/2014/main" id="{4A3CBFFA-58F6-4659-8BAB-809AAAD17FD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C2B77E2-395A-4C60-8E34-605510D98BB1}" type="slidenum">
              <a:rPr lang="el-GR" altLang="en-US" sz="1400"/>
              <a:pPr>
                <a:spcBef>
                  <a:spcPct val="0"/>
                </a:spcBef>
                <a:buFontTx/>
                <a:buNone/>
              </a:pPr>
              <a:t>30</a:t>
            </a:fld>
            <a:endParaRPr lang="el-GR" altLang="en-US" sz="1400"/>
          </a:p>
        </p:txBody>
      </p:sp>
      <p:sp>
        <p:nvSpPr>
          <p:cNvPr id="31747" name="Rectangle 2">
            <a:extLst>
              <a:ext uri="{FF2B5EF4-FFF2-40B4-BE49-F238E27FC236}">
                <a16:creationId xmlns:a16="http://schemas.microsoft.com/office/drawing/2014/main" id="{9B1E7C22-3C1B-4703-8F45-4862EEC2A421}"/>
              </a:ext>
            </a:extLst>
          </p:cNvPr>
          <p:cNvSpPr>
            <a:spLocks noGrp="1" noChangeArrowheads="1"/>
          </p:cNvSpPr>
          <p:nvPr>
            <p:ph type="title"/>
          </p:nvPr>
        </p:nvSpPr>
        <p:spPr>
          <a:xfrm>
            <a:off x="457200" y="347663"/>
            <a:ext cx="8229600" cy="858837"/>
          </a:xfrm>
        </p:spPr>
        <p:txBody>
          <a:bodyPr/>
          <a:lstStyle/>
          <a:p>
            <a:pPr eaLnBrk="1" hangingPunct="1"/>
            <a:r>
              <a:rPr lang="el-GR" altLang="en-US" b="1"/>
              <a:t>Η στόχευση της ελληνικής εκπαίδευσης</a:t>
            </a:r>
            <a:r>
              <a:rPr lang="el-GR" altLang="en-US"/>
              <a:t> </a:t>
            </a:r>
            <a:endParaRPr lang="en-GB" altLang="en-US"/>
          </a:p>
        </p:txBody>
      </p:sp>
      <p:sp>
        <p:nvSpPr>
          <p:cNvPr id="31748" name="Rectangle 3">
            <a:extLst>
              <a:ext uri="{FF2B5EF4-FFF2-40B4-BE49-F238E27FC236}">
                <a16:creationId xmlns:a16="http://schemas.microsoft.com/office/drawing/2014/main" id="{A804F3C4-1E55-4652-84CB-EC03C64E02B6}"/>
              </a:ext>
            </a:extLst>
          </p:cNvPr>
          <p:cNvSpPr>
            <a:spLocks noGrp="1" noChangeArrowheads="1"/>
          </p:cNvSpPr>
          <p:nvPr>
            <p:ph type="body" idx="1"/>
          </p:nvPr>
        </p:nvSpPr>
        <p:spPr>
          <a:xfrm>
            <a:off x="301625" y="1557338"/>
            <a:ext cx="8842375" cy="4859337"/>
          </a:xfrm>
        </p:spPr>
        <p:txBody>
          <a:bodyPr/>
          <a:lstStyle/>
          <a:p>
            <a:pPr eaLnBrk="1" hangingPunct="1">
              <a:buFontTx/>
              <a:buNone/>
            </a:pPr>
            <a:r>
              <a:rPr lang="el-GR" altLang="en-US" sz="3000" b="1"/>
              <a:t>Ελληνικό Σύνταγμα</a:t>
            </a:r>
            <a:r>
              <a:rPr lang="el-GR" altLang="en-US" sz="3500"/>
              <a:t> (άρθρο 16, παράγρ. 2): </a:t>
            </a:r>
            <a:r>
              <a:rPr lang="el-GR" altLang="en-US" sz="3500" i="1"/>
              <a:t>Η Παιδεία αποτελεί βασική αποστολή του κράτους και έχει </a:t>
            </a:r>
            <a:r>
              <a:rPr lang="el-GR" altLang="en-US" sz="3500" b="1" i="1"/>
              <a:t>σκοπό</a:t>
            </a:r>
            <a:r>
              <a:rPr lang="el-GR" altLang="en-US" sz="3500"/>
              <a:t>:</a:t>
            </a:r>
          </a:p>
          <a:p>
            <a:pPr lvl="1" eaLnBrk="1" hangingPunct="1">
              <a:lnSpc>
                <a:spcPct val="90000"/>
              </a:lnSpc>
              <a:buFont typeface="Wingdings" panose="05000000000000000000" pitchFamily="2" charset="2"/>
              <a:buChar char="Ø"/>
            </a:pPr>
            <a:r>
              <a:rPr lang="el-GR" altLang="en-US" sz="3500"/>
              <a:t>Ηθική, πνευματική, επαγγελματική και φυσική </a:t>
            </a:r>
            <a:r>
              <a:rPr lang="el-GR" altLang="en-US" sz="3500" b="1"/>
              <a:t>αγωγή </a:t>
            </a:r>
            <a:r>
              <a:rPr lang="el-GR" altLang="en-US" sz="3500"/>
              <a:t>των Ελλήνων</a:t>
            </a:r>
            <a:endParaRPr lang="el-GR" altLang="en-US" sz="3500" b="1"/>
          </a:p>
          <a:p>
            <a:pPr lvl="1" eaLnBrk="1" hangingPunct="1">
              <a:lnSpc>
                <a:spcPct val="90000"/>
              </a:lnSpc>
              <a:buFont typeface="Wingdings" panose="05000000000000000000" pitchFamily="2" charset="2"/>
              <a:buChar char="Ø"/>
            </a:pPr>
            <a:r>
              <a:rPr lang="el-GR" altLang="en-US" sz="3500" b="1"/>
              <a:t>Ανάπτυξη </a:t>
            </a:r>
            <a:r>
              <a:rPr lang="el-GR" altLang="en-US" sz="3500"/>
              <a:t>εθνικής, θρησκευτικής συνείδησης</a:t>
            </a:r>
          </a:p>
          <a:p>
            <a:pPr lvl="1" eaLnBrk="1" hangingPunct="1">
              <a:lnSpc>
                <a:spcPct val="90000"/>
              </a:lnSpc>
              <a:buFont typeface="Wingdings" panose="05000000000000000000" pitchFamily="2" charset="2"/>
              <a:buChar char="Ø"/>
            </a:pPr>
            <a:r>
              <a:rPr lang="el-GR" altLang="en-US" sz="3500" b="1"/>
              <a:t>Διάπλαση</a:t>
            </a:r>
            <a:r>
              <a:rPr lang="el-GR" altLang="en-US" sz="3500"/>
              <a:t> </a:t>
            </a:r>
            <a:r>
              <a:rPr lang="el-GR" altLang="en-US" sz="3500">
                <a:solidFill>
                  <a:srgbClr val="FF0000"/>
                </a:solidFill>
              </a:rPr>
              <a:t>ελευθέρων</a:t>
            </a:r>
            <a:r>
              <a:rPr lang="el-GR" altLang="en-US" sz="3500"/>
              <a:t> και </a:t>
            </a:r>
            <a:r>
              <a:rPr lang="el-GR" altLang="en-US" sz="3500">
                <a:solidFill>
                  <a:srgbClr val="FF0000"/>
                </a:solidFill>
              </a:rPr>
              <a:t>υπεύθυνων</a:t>
            </a:r>
            <a:r>
              <a:rPr lang="el-GR" altLang="en-US" sz="3500"/>
              <a:t> πολιτών</a:t>
            </a:r>
            <a:endParaRPr lang="el-GR" altLang="en-US" sz="360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Θέση αριθμού διαφάνειας 5">
            <a:extLst>
              <a:ext uri="{FF2B5EF4-FFF2-40B4-BE49-F238E27FC236}">
                <a16:creationId xmlns:a16="http://schemas.microsoft.com/office/drawing/2014/main" id="{C44BB0B6-A385-418B-9350-748F4EDCE57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75D3B3A-8A60-490D-9198-DB892FF2666B}" type="slidenum">
              <a:rPr lang="el-GR" altLang="en-US" sz="1400"/>
              <a:pPr>
                <a:spcBef>
                  <a:spcPct val="0"/>
                </a:spcBef>
                <a:buFontTx/>
                <a:buNone/>
              </a:pPr>
              <a:t>31</a:t>
            </a:fld>
            <a:endParaRPr lang="el-GR" altLang="en-US" sz="1400"/>
          </a:p>
        </p:txBody>
      </p:sp>
      <p:sp>
        <p:nvSpPr>
          <p:cNvPr id="32771" name="Rectangle 2">
            <a:extLst>
              <a:ext uri="{FF2B5EF4-FFF2-40B4-BE49-F238E27FC236}">
                <a16:creationId xmlns:a16="http://schemas.microsoft.com/office/drawing/2014/main" id="{BF4053C5-5A73-4964-B3C9-926DEB216BCB}"/>
              </a:ext>
            </a:extLst>
          </p:cNvPr>
          <p:cNvSpPr>
            <a:spLocks noGrp="1" noChangeArrowheads="1"/>
          </p:cNvSpPr>
          <p:nvPr>
            <p:ph type="title"/>
          </p:nvPr>
        </p:nvSpPr>
        <p:spPr>
          <a:xfrm>
            <a:off x="457200" y="274638"/>
            <a:ext cx="8229600" cy="747712"/>
          </a:xfrm>
        </p:spPr>
        <p:txBody>
          <a:bodyPr/>
          <a:lstStyle/>
          <a:p>
            <a:pPr eaLnBrk="1" hangingPunct="1"/>
            <a:r>
              <a:rPr lang="el-GR" altLang="en-US" b="1"/>
              <a:t>Η στόχευση της ελληνικής εκπαίδευσης</a:t>
            </a:r>
            <a:endParaRPr lang="en-GB" altLang="en-US" b="1"/>
          </a:p>
        </p:txBody>
      </p:sp>
      <p:sp>
        <p:nvSpPr>
          <p:cNvPr id="32772" name="Rectangle 3">
            <a:extLst>
              <a:ext uri="{FF2B5EF4-FFF2-40B4-BE49-F238E27FC236}">
                <a16:creationId xmlns:a16="http://schemas.microsoft.com/office/drawing/2014/main" id="{9EA7FE6B-0784-4A0A-A01B-6B386BD75C99}"/>
              </a:ext>
            </a:extLst>
          </p:cNvPr>
          <p:cNvSpPr>
            <a:spLocks noGrp="1" noChangeArrowheads="1"/>
          </p:cNvSpPr>
          <p:nvPr>
            <p:ph type="body" idx="1"/>
          </p:nvPr>
        </p:nvSpPr>
        <p:spPr>
          <a:xfrm>
            <a:off x="301625" y="1341438"/>
            <a:ext cx="8842375" cy="5327650"/>
          </a:xfrm>
        </p:spPr>
        <p:txBody>
          <a:bodyPr/>
          <a:lstStyle/>
          <a:p>
            <a:pPr eaLnBrk="1" hangingPunct="1">
              <a:lnSpc>
                <a:spcPct val="80000"/>
              </a:lnSpc>
              <a:buFontTx/>
              <a:buNone/>
            </a:pPr>
            <a:r>
              <a:rPr lang="el-GR" altLang="en-US" sz="3000" b="1"/>
              <a:t>Ν. 1566/85</a:t>
            </a:r>
            <a:r>
              <a:rPr lang="el-GR" altLang="en-US" sz="3000"/>
              <a:t> (άρθρο 1, παράγρ. 1):</a:t>
            </a:r>
          </a:p>
          <a:p>
            <a:pPr eaLnBrk="1" hangingPunct="1">
              <a:lnSpc>
                <a:spcPct val="80000"/>
              </a:lnSpc>
              <a:buFontTx/>
              <a:buNone/>
            </a:pPr>
            <a:r>
              <a:rPr lang="el-GR" altLang="en-US" sz="3000" b="1"/>
              <a:t>Σκοπός</a:t>
            </a:r>
            <a:r>
              <a:rPr lang="el-GR" altLang="en-US" sz="3000"/>
              <a:t> της Π/θμιας και Δ/θμιας εκπαίδευσης </a:t>
            </a:r>
            <a:r>
              <a:rPr lang="el-GR" altLang="en-US" sz="3000" i="1"/>
              <a:t>είναι</a:t>
            </a:r>
            <a:r>
              <a:rPr lang="el-GR" altLang="en-US" sz="3000"/>
              <a:t>:</a:t>
            </a:r>
          </a:p>
          <a:p>
            <a:pPr lvl="1" eaLnBrk="1" hangingPunct="1">
              <a:lnSpc>
                <a:spcPct val="80000"/>
              </a:lnSpc>
              <a:buFont typeface="Wingdings" panose="05000000000000000000" pitchFamily="2" charset="2"/>
              <a:buChar char="Ø"/>
            </a:pPr>
            <a:r>
              <a:rPr lang="el-GR" altLang="en-US" sz="3000"/>
              <a:t>Ολόπλευρη, αρμονική και ισόρροπη </a:t>
            </a:r>
            <a:r>
              <a:rPr lang="el-GR" altLang="en-US" sz="3000" b="1"/>
              <a:t>ανάπτυξη</a:t>
            </a:r>
            <a:r>
              <a:rPr lang="el-GR" altLang="en-US" sz="3000"/>
              <a:t> των </a:t>
            </a:r>
            <a:r>
              <a:rPr lang="el-GR" altLang="en-US" sz="3000" u="sng"/>
              <a:t>διανοητικών</a:t>
            </a:r>
            <a:r>
              <a:rPr lang="el-GR" altLang="en-US" sz="3000"/>
              <a:t> και </a:t>
            </a:r>
            <a:r>
              <a:rPr lang="el-GR" altLang="en-US" sz="3000" u="sng"/>
              <a:t>ψυχοσωματικών</a:t>
            </a:r>
            <a:r>
              <a:rPr lang="el-GR" altLang="en-US" sz="3000"/>
              <a:t> δυνάμεων του μαθητή</a:t>
            </a:r>
          </a:p>
          <a:p>
            <a:pPr lvl="1" eaLnBrk="1" hangingPunct="1">
              <a:lnSpc>
                <a:spcPct val="80000"/>
              </a:lnSpc>
              <a:buFont typeface="Wingdings" panose="05000000000000000000" pitchFamily="2" charset="2"/>
              <a:buChar char="Ø"/>
            </a:pPr>
            <a:r>
              <a:rPr lang="el-GR" altLang="en-US" sz="3000" b="1"/>
              <a:t>Εξέλιξη </a:t>
            </a:r>
            <a:r>
              <a:rPr lang="el-GR" altLang="en-US" sz="3000"/>
              <a:t>σε </a:t>
            </a:r>
            <a:r>
              <a:rPr lang="el-GR" altLang="en-US" sz="3000" u="sng"/>
              <a:t>ολοκληρωμένη προσωπικότητα</a:t>
            </a:r>
            <a:r>
              <a:rPr lang="el-GR" altLang="en-US" sz="3000"/>
              <a:t> (ανεξάρτητα από φύλο και καταγωγή) για μια  </a:t>
            </a:r>
            <a:r>
              <a:rPr lang="el-GR" altLang="en-US" sz="3000" b="1"/>
              <a:t>δημιουργική ζωή</a:t>
            </a:r>
            <a:endParaRPr lang="el-GR" altLang="en-US" sz="3000"/>
          </a:p>
          <a:p>
            <a:pPr lvl="1" eaLnBrk="1" hangingPunct="1">
              <a:lnSpc>
                <a:spcPct val="80000"/>
              </a:lnSpc>
              <a:buFont typeface="Wingdings" panose="05000000000000000000" pitchFamily="2" charset="2"/>
              <a:buChar char="Ø"/>
            </a:pPr>
            <a:r>
              <a:rPr lang="el-GR" altLang="en-US" sz="3000"/>
              <a:t>Δηλαδή, δημιουργία: εθνικής ταυτότητας, θρησκευτικής συνείδησης, αγάπης για την ελευθερία και καλλιέργεια υπευθυνότητας και δημιουργικότητας</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Θέση αριθμού διαφάνειας 5">
            <a:extLst>
              <a:ext uri="{FF2B5EF4-FFF2-40B4-BE49-F238E27FC236}">
                <a16:creationId xmlns:a16="http://schemas.microsoft.com/office/drawing/2014/main" id="{BFBB35F8-F8A6-4F5B-B4B0-F714BEA0A0F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4A5A426-94C1-43B3-8BF1-958E94E4D606}" type="slidenum">
              <a:rPr lang="el-GR" altLang="en-US" sz="1400"/>
              <a:pPr>
                <a:spcBef>
                  <a:spcPct val="0"/>
                </a:spcBef>
                <a:buFontTx/>
                <a:buNone/>
              </a:pPr>
              <a:t>32</a:t>
            </a:fld>
            <a:endParaRPr lang="el-GR" altLang="en-US" sz="1400"/>
          </a:p>
        </p:txBody>
      </p:sp>
      <p:sp>
        <p:nvSpPr>
          <p:cNvPr id="33795" name="Rectangle 2">
            <a:extLst>
              <a:ext uri="{FF2B5EF4-FFF2-40B4-BE49-F238E27FC236}">
                <a16:creationId xmlns:a16="http://schemas.microsoft.com/office/drawing/2014/main" id="{C89E60E2-6A68-49F6-BD23-7DCF59332297}"/>
              </a:ext>
            </a:extLst>
          </p:cNvPr>
          <p:cNvSpPr>
            <a:spLocks noGrp="1" noChangeArrowheads="1"/>
          </p:cNvSpPr>
          <p:nvPr>
            <p:ph type="title"/>
          </p:nvPr>
        </p:nvSpPr>
        <p:spPr>
          <a:xfrm>
            <a:off x="457200" y="274638"/>
            <a:ext cx="8229600" cy="628650"/>
          </a:xfrm>
        </p:spPr>
        <p:txBody>
          <a:bodyPr/>
          <a:lstStyle/>
          <a:p>
            <a:pPr eaLnBrk="1" hangingPunct="1"/>
            <a:r>
              <a:rPr lang="en-US" altLang="en-US" sz="2800">
                <a:solidFill>
                  <a:schemeClr val="tx1"/>
                </a:solidFill>
              </a:rPr>
              <a:t>Τα νέα αναλυτικά προγράμματα </a:t>
            </a:r>
            <a:r>
              <a:rPr lang="el-GR" altLang="en-US" sz="2800">
                <a:solidFill>
                  <a:schemeClr val="tx1"/>
                </a:solidFill>
              </a:rPr>
              <a:t>στ</a:t>
            </a:r>
            <a:r>
              <a:rPr lang="en-US" altLang="en-US" sz="2800">
                <a:solidFill>
                  <a:schemeClr val="tx1"/>
                </a:solidFill>
              </a:rPr>
              <a:t>ο Ελληνικό Σχολείο</a:t>
            </a:r>
            <a:r>
              <a:rPr lang="el-GR" altLang="en-US" sz="2800">
                <a:solidFill>
                  <a:schemeClr val="tx1"/>
                </a:solidFill>
              </a:rPr>
              <a:t>: </a:t>
            </a:r>
            <a:r>
              <a:rPr lang="en-US" altLang="en-US" sz="2800">
                <a:solidFill>
                  <a:schemeClr val="tx1"/>
                </a:solidFill>
              </a:rPr>
              <a:t>Η στόχευση</a:t>
            </a:r>
            <a:r>
              <a:rPr lang="el-GR" altLang="en-US" sz="2800">
                <a:solidFill>
                  <a:schemeClr val="tx1"/>
                </a:solidFill>
              </a:rPr>
              <a:t> </a:t>
            </a:r>
            <a:r>
              <a:rPr lang="en-US" altLang="en-US" sz="2800">
                <a:solidFill>
                  <a:schemeClr val="tx1"/>
                </a:solidFill>
              </a:rPr>
              <a:t>τους.</a:t>
            </a:r>
            <a:endParaRPr lang="en-GB" altLang="en-US" sz="2800">
              <a:solidFill>
                <a:schemeClr val="tx1"/>
              </a:solidFill>
            </a:endParaRPr>
          </a:p>
        </p:txBody>
      </p:sp>
      <p:sp>
        <p:nvSpPr>
          <p:cNvPr id="33796" name="Rectangle 3">
            <a:extLst>
              <a:ext uri="{FF2B5EF4-FFF2-40B4-BE49-F238E27FC236}">
                <a16:creationId xmlns:a16="http://schemas.microsoft.com/office/drawing/2014/main" id="{D33E4E8D-3E07-40A2-8017-C92DCF00627F}"/>
              </a:ext>
            </a:extLst>
          </p:cNvPr>
          <p:cNvSpPr>
            <a:spLocks noGrp="1" noChangeArrowheads="1"/>
          </p:cNvSpPr>
          <p:nvPr>
            <p:ph type="body" idx="1"/>
          </p:nvPr>
        </p:nvSpPr>
        <p:spPr>
          <a:xfrm>
            <a:off x="0" y="1304925"/>
            <a:ext cx="9144000" cy="5553075"/>
          </a:xfrm>
        </p:spPr>
        <p:txBody>
          <a:bodyPr/>
          <a:lstStyle/>
          <a:p>
            <a:pPr eaLnBrk="1" hangingPunct="1">
              <a:lnSpc>
                <a:spcPct val="70000"/>
              </a:lnSpc>
              <a:buFontTx/>
              <a:buNone/>
            </a:pPr>
            <a:r>
              <a:rPr lang="el-GR" altLang="en-US" sz="2800" b="1"/>
              <a:t>Διαθεματικό Ενιαίο Πλαίσιο Προγραμμάτων Σπουδών</a:t>
            </a:r>
            <a:r>
              <a:rPr lang="en-US" altLang="en-US" sz="2800" b="1"/>
              <a:t> </a:t>
            </a:r>
            <a:r>
              <a:rPr lang="el-GR" altLang="en-US" sz="2800" b="1"/>
              <a:t>(Δ.Ε.Π.Π.Σ.) και τα</a:t>
            </a:r>
            <a:r>
              <a:rPr lang="en-US" altLang="en-US" sz="2800" b="1"/>
              <a:t> </a:t>
            </a:r>
            <a:r>
              <a:rPr lang="el-GR" altLang="en-US" sz="2800" b="1"/>
              <a:t>Αναλυτικά Προγράμματα Σπουδών (Α.Π.Σ.)</a:t>
            </a:r>
            <a:endParaRPr lang="el-GR" altLang="en-US" sz="3000" b="1"/>
          </a:p>
          <a:p>
            <a:pPr eaLnBrk="1" hangingPunct="1">
              <a:lnSpc>
                <a:spcPct val="70000"/>
              </a:lnSpc>
              <a:buFontTx/>
              <a:buNone/>
            </a:pPr>
            <a:r>
              <a:rPr lang="el-GR" altLang="en-US" sz="3000" b="1"/>
              <a:t>	</a:t>
            </a:r>
            <a:r>
              <a:rPr lang="el-GR" altLang="en-US" sz="2400"/>
              <a:t>τομ. Α΄&amp; Β΄ (Φ.Ε.Κ. τχ. Β΄ 303 &amp; 304/13-3-</a:t>
            </a:r>
            <a:r>
              <a:rPr lang="el-GR" altLang="en-US" sz="2400">
                <a:solidFill>
                  <a:srgbClr val="FF0000"/>
                </a:solidFill>
              </a:rPr>
              <a:t>2003</a:t>
            </a:r>
            <a:r>
              <a:rPr lang="el-GR" altLang="en-US" sz="2400"/>
              <a:t>):</a:t>
            </a:r>
          </a:p>
          <a:p>
            <a:pPr eaLnBrk="1" hangingPunct="1">
              <a:lnSpc>
                <a:spcPct val="70000"/>
              </a:lnSpc>
              <a:buFontTx/>
              <a:buNone/>
            </a:pPr>
            <a:endParaRPr lang="el-GR" altLang="en-US" sz="2400"/>
          </a:p>
          <a:p>
            <a:pPr eaLnBrk="1" hangingPunct="1">
              <a:lnSpc>
                <a:spcPct val="70000"/>
              </a:lnSpc>
              <a:buFontTx/>
              <a:buNone/>
            </a:pPr>
            <a:r>
              <a:rPr lang="el-GR" altLang="en-US" sz="2400"/>
              <a:t>Το εκπαιδευτικό σύστημα, μέσω ενός </a:t>
            </a:r>
            <a:r>
              <a:rPr lang="el-GR" altLang="en-US" sz="2400" b="1"/>
              <a:t>ισχυρού σχολικού παιδαγωγικού περιβάλλοντος</a:t>
            </a:r>
            <a:r>
              <a:rPr lang="el-GR" altLang="en-US" sz="2400"/>
              <a:t>, πρέπει να συμβάλλει:</a:t>
            </a:r>
          </a:p>
          <a:p>
            <a:pPr lvl="1" eaLnBrk="1" hangingPunct="1">
              <a:lnSpc>
                <a:spcPct val="80000"/>
              </a:lnSpc>
              <a:buFont typeface="Wingdings" panose="05000000000000000000" pitchFamily="2" charset="2"/>
              <a:buChar char="Ø"/>
            </a:pPr>
            <a:r>
              <a:rPr lang="el-GR" altLang="en-US" sz="2400"/>
              <a:t>Διαμόρφωση (σμίλευση) της </a:t>
            </a:r>
            <a:r>
              <a:rPr lang="el-GR" altLang="en-US" sz="2400" b="1" u="sng"/>
              <a:t>προσωπικότητας</a:t>
            </a:r>
            <a:r>
              <a:rPr lang="el-GR" altLang="en-US" sz="2400"/>
              <a:t> του μαθητή</a:t>
            </a:r>
          </a:p>
          <a:p>
            <a:pPr lvl="1" eaLnBrk="1" hangingPunct="1">
              <a:lnSpc>
                <a:spcPct val="80000"/>
              </a:lnSpc>
              <a:buFont typeface="Wingdings" panose="05000000000000000000" pitchFamily="2" charset="2"/>
              <a:buChar char="Ø"/>
            </a:pPr>
            <a:r>
              <a:rPr lang="el-GR" altLang="en-US" sz="2400" b="1"/>
              <a:t>Ομαλή </a:t>
            </a:r>
            <a:r>
              <a:rPr lang="el-GR" altLang="en-US" sz="2400" b="1" u="sng"/>
              <a:t>ένταξη</a:t>
            </a:r>
            <a:r>
              <a:rPr lang="el-GR" altLang="en-US" sz="2400"/>
              <a:t> στην κοινωνία -διατήρηση της </a:t>
            </a:r>
            <a:r>
              <a:rPr lang="el-GR" altLang="en-US" sz="2400" b="1" u="sng"/>
              <a:t>κοινωνικής συνοχής</a:t>
            </a:r>
          </a:p>
          <a:p>
            <a:pPr eaLnBrk="1" hangingPunct="1">
              <a:lnSpc>
                <a:spcPct val="70000"/>
              </a:lnSpc>
              <a:buFontTx/>
              <a:buNone/>
            </a:pPr>
            <a:endParaRPr lang="el-GR" altLang="en-US" sz="800"/>
          </a:p>
          <a:p>
            <a:pPr eaLnBrk="1" hangingPunct="1">
              <a:lnSpc>
                <a:spcPct val="70000"/>
              </a:lnSpc>
              <a:buFontTx/>
              <a:buNone/>
            </a:pPr>
            <a:r>
              <a:rPr lang="el-GR" altLang="en-US" sz="2400"/>
              <a:t>Το σχολείο με τις </a:t>
            </a:r>
            <a:r>
              <a:rPr lang="el-GR" altLang="en-US" sz="2400" b="1"/>
              <a:t>μαθησιακές</a:t>
            </a:r>
            <a:r>
              <a:rPr lang="el-GR" altLang="en-US" sz="2400"/>
              <a:t> και </a:t>
            </a:r>
            <a:r>
              <a:rPr lang="el-GR" altLang="en-US" sz="2400" b="1"/>
              <a:t>κοινωνικοποιητικές</a:t>
            </a:r>
            <a:r>
              <a:rPr lang="el-GR" altLang="en-US" sz="2400"/>
              <a:t> του λειτουργίες πρέπει να προσδίδει και να καλλιεργεί:</a:t>
            </a:r>
          </a:p>
          <a:p>
            <a:pPr lvl="1" eaLnBrk="1" hangingPunct="1">
              <a:lnSpc>
                <a:spcPct val="80000"/>
              </a:lnSpc>
              <a:buFont typeface="Wingdings" panose="05000000000000000000" pitchFamily="2" charset="2"/>
              <a:buChar char="Ø"/>
            </a:pPr>
            <a:r>
              <a:rPr lang="el-GR" altLang="en-US" sz="2400"/>
              <a:t>Πληροφορίες, </a:t>
            </a:r>
            <a:r>
              <a:rPr lang="el-GR" altLang="en-US" sz="2400" b="1"/>
              <a:t>γνώσεις</a:t>
            </a:r>
            <a:r>
              <a:rPr lang="el-GR" altLang="en-US" sz="2400"/>
              <a:t> (Παραδοσιακό/Σύγχρονο Σχολείο)</a:t>
            </a:r>
          </a:p>
          <a:p>
            <a:pPr lvl="1" eaLnBrk="1" hangingPunct="1">
              <a:lnSpc>
                <a:spcPct val="80000"/>
              </a:lnSpc>
              <a:buFont typeface="Wingdings" panose="05000000000000000000" pitchFamily="2" charset="2"/>
              <a:buChar char="Ø"/>
            </a:pPr>
            <a:r>
              <a:rPr lang="el-GR" altLang="en-US" sz="2400" b="1"/>
              <a:t>Δεξιότητες</a:t>
            </a:r>
            <a:r>
              <a:rPr lang="el-GR" altLang="en-US" sz="2400"/>
              <a:t> ζωής (νοητικές/μεταγνωστικές, συναισθηματικές, ψυχοκινητικές και κοινωνικές)</a:t>
            </a:r>
          </a:p>
          <a:p>
            <a:pPr lvl="1" eaLnBrk="1" hangingPunct="1">
              <a:lnSpc>
                <a:spcPct val="80000"/>
              </a:lnSpc>
              <a:buFont typeface="Wingdings" panose="05000000000000000000" pitchFamily="2" charset="2"/>
              <a:buChar char="Ø"/>
            </a:pPr>
            <a:r>
              <a:rPr lang="el-GR" altLang="en-US" sz="2400"/>
              <a:t>Κοινές </a:t>
            </a:r>
            <a:r>
              <a:rPr lang="el-GR" altLang="en-US" sz="2400" b="1"/>
              <a:t>στάσεις</a:t>
            </a:r>
            <a:r>
              <a:rPr lang="el-GR" altLang="en-US" sz="2400"/>
              <a:t> και πανανθρώπινες </a:t>
            </a:r>
            <a:r>
              <a:rPr lang="el-GR" altLang="en-US" sz="2400" b="1"/>
              <a:t>αξίες</a:t>
            </a:r>
            <a:r>
              <a:rPr lang="el-GR" altLang="en-US" sz="2400"/>
              <a:t> ζωής</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Θέση αριθμού διαφάνειας 5">
            <a:extLst>
              <a:ext uri="{FF2B5EF4-FFF2-40B4-BE49-F238E27FC236}">
                <a16:creationId xmlns:a16="http://schemas.microsoft.com/office/drawing/2014/main" id="{C8025B81-7452-4974-BF4E-7AD42E19833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140E8C2-1200-405E-B519-023E8CB65D63}" type="slidenum">
              <a:rPr lang="el-GR" altLang="en-US" sz="1400"/>
              <a:pPr>
                <a:spcBef>
                  <a:spcPct val="0"/>
                </a:spcBef>
                <a:buFontTx/>
                <a:buNone/>
              </a:pPr>
              <a:t>33</a:t>
            </a:fld>
            <a:endParaRPr lang="el-GR" altLang="en-US" sz="1400"/>
          </a:p>
        </p:txBody>
      </p:sp>
      <p:sp>
        <p:nvSpPr>
          <p:cNvPr id="34819" name="Rectangle 2">
            <a:extLst>
              <a:ext uri="{FF2B5EF4-FFF2-40B4-BE49-F238E27FC236}">
                <a16:creationId xmlns:a16="http://schemas.microsoft.com/office/drawing/2014/main" id="{9DEE6D3D-F0F0-420F-B86C-37EF7D152962}"/>
              </a:ext>
            </a:extLst>
          </p:cNvPr>
          <p:cNvSpPr>
            <a:spLocks noGrp="1" noChangeArrowheads="1"/>
          </p:cNvSpPr>
          <p:nvPr>
            <p:ph type="body" idx="1"/>
          </p:nvPr>
        </p:nvSpPr>
        <p:spPr>
          <a:xfrm>
            <a:off x="301625" y="333375"/>
            <a:ext cx="8540750" cy="5765800"/>
          </a:xfrm>
        </p:spPr>
        <p:txBody>
          <a:bodyPr/>
          <a:lstStyle/>
          <a:p>
            <a:pPr algn="ctr" eaLnBrk="1" hangingPunct="1">
              <a:buClr>
                <a:schemeClr val="tx1"/>
              </a:buClr>
              <a:buFontTx/>
              <a:buNone/>
            </a:pPr>
            <a:r>
              <a:rPr lang="el-GR" altLang="en-US"/>
              <a:t>Στοχοθεσία του Σύγχρονου Σχολείου</a:t>
            </a:r>
          </a:p>
        </p:txBody>
      </p:sp>
      <p:sp>
        <p:nvSpPr>
          <p:cNvPr id="34820" name="Line 3">
            <a:extLst>
              <a:ext uri="{FF2B5EF4-FFF2-40B4-BE49-F238E27FC236}">
                <a16:creationId xmlns:a16="http://schemas.microsoft.com/office/drawing/2014/main" id="{67319591-E5F4-439B-BC32-F222A8A6DD41}"/>
              </a:ext>
            </a:extLst>
          </p:cNvPr>
          <p:cNvSpPr>
            <a:spLocks noChangeShapeType="1"/>
          </p:cNvSpPr>
          <p:nvPr/>
        </p:nvSpPr>
        <p:spPr bwMode="auto">
          <a:xfrm flipH="1" flipV="1">
            <a:off x="1042988" y="5013325"/>
            <a:ext cx="66976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21" name="Line 4">
            <a:extLst>
              <a:ext uri="{FF2B5EF4-FFF2-40B4-BE49-F238E27FC236}">
                <a16:creationId xmlns:a16="http://schemas.microsoft.com/office/drawing/2014/main" id="{307B03F4-D434-4918-AE6D-CE309FB9AA0F}"/>
              </a:ext>
            </a:extLst>
          </p:cNvPr>
          <p:cNvSpPr>
            <a:spLocks noChangeShapeType="1"/>
          </p:cNvSpPr>
          <p:nvPr/>
        </p:nvSpPr>
        <p:spPr bwMode="auto">
          <a:xfrm flipV="1">
            <a:off x="1042988" y="981075"/>
            <a:ext cx="0" cy="40322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22" name="Line 5">
            <a:extLst>
              <a:ext uri="{FF2B5EF4-FFF2-40B4-BE49-F238E27FC236}">
                <a16:creationId xmlns:a16="http://schemas.microsoft.com/office/drawing/2014/main" id="{4E7A0375-CFCC-408D-B1FF-6952927B9181}"/>
              </a:ext>
            </a:extLst>
          </p:cNvPr>
          <p:cNvSpPr>
            <a:spLocks noChangeShapeType="1"/>
          </p:cNvSpPr>
          <p:nvPr/>
        </p:nvSpPr>
        <p:spPr bwMode="auto">
          <a:xfrm flipV="1">
            <a:off x="1187450" y="981075"/>
            <a:ext cx="6553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23" name="Line 6">
            <a:extLst>
              <a:ext uri="{FF2B5EF4-FFF2-40B4-BE49-F238E27FC236}">
                <a16:creationId xmlns:a16="http://schemas.microsoft.com/office/drawing/2014/main" id="{5E00A9A9-B522-4DAF-83D6-42F50B9E8641}"/>
              </a:ext>
            </a:extLst>
          </p:cNvPr>
          <p:cNvSpPr>
            <a:spLocks noChangeShapeType="1"/>
          </p:cNvSpPr>
          <p:nvPr/>
        </p:nvSpPr>
        <p:spPr bwMode="auto">
          <a:xfrm flipV="1">
            <a:off x="7740650" y="908050"/>
            <a:ext cx="0" cy="41052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24" name="Rectangle 7">
            <a:extLst>
              <a:ext uri="{FF2B5EF4-FFF2-40B4-BE49-F238E27FC236}">
                <a16:creationId xmlns:a16="http://schemas.microsoft.com/office/drawing/2014/main" id="{2BFE0DBD-B669-47BF-91A1-E4D9DFD546CF}"/>
              </a:ext>
            </a:extLst>
          </p:cNvPr>
          <p:cNvSpPr>
            <a:spLocks noChangeArrowheads="1"/>
          </p:cNvSpPr>
          <p:nvPr/>
        </p:nvSpPr>
        <p:spPr bwMode="auto">
          <a:xfrm>
            <a:off x="1042988" y="981075"/>
            <a:ext cx="7129462" cy="403225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endParaRPr lang="en-US" altLang="en-US" sz="1800"/>
          </a:p>
        </p:txBody>
      </p:sp>
      <p:sp>
        <p:nvSpPr>
          <p:cNvPr id="34825" name="Line 8">
            <a:extLst>
              <a:ext uri="{FF2B5EF4-FFF2-40B4-BE49-F238E27FC236}">
                <a16:creationId xmlns:a16="http://schemas.microsoft.com/office/drawing/2014/main" id="{4FCB55FD-9D72-4753-9D27-6C7A729E715B}"/>
              </a:ext>
            </a:extLst>
          </p:cNvPr>
          <p:cNvSpPr>
            <a:spLocks noChangeShapeType="1"/>
          </p:cNvSpPr>
          <p:nvPr/>
        </p:nvSpPr>
        <p:spPr bwMode="auto">
          <a:xfrm>
            <a:off x="4500563" y="981075"/>
            <a:ext cx="71437" cy="41036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26" name="Line 9">
            <a:extLst>
              <a:ext uri="{FF2B5EF4-FFF2-40B4-BE49-F238E27FC236}">
                <a16:creationId xmlns:a16="http://schemas.microsoft.com/office/drawing/2014/main" id="{57FA9D48-F95F-4CFE-9765-AA2173BB29D7}"/>
              </a:ext>
            </a:extLst>
          </p:cNvPr>
          <p:cNvSpPr>
            <a:spLocks noChangeShapeType="1"/>
          </p:cNvSpPr>
          <p:nvPr/>
        </p:nvSpPr>
        <p:spPr bwMode="auto">
          <a:xfrm>
            <a:off x="1116013" y="2997200"/>
            <a:ext cx="705643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27" name="Line 10">
            <a:extLst>
              <a:ext uri="{FF2B5EF4-FFF2-40B4-BE49-F238E27FC236}">
                <a16:creationId xmlns:a16="http://schemas.microsoft.com/office/drawing/2014/main" id="{1188A9E8-8F44-4CB8-9A3C-1D9A5D242734}"/>
              </a:ext>
            </a:extLst>
          </p:cNvPr>
          <p:cNvSpPr>
            <a:spLocks noChangeShapeType="1"/>
          </p:cNvSpPr>
          <p:nvPr/>
        </p:nvSpPr>
        <p:spPr bwMode="auto">
          <a:xfrm>
            <a:off x="2771775" y="981075"/>
            <a:ext cx="71438" cy="40322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28" name="Oval 11">
            <a:extLst>
              <a:ext uri="{FF2B5EF4-FFF2-40B4-BE49-F238E27FC236}">
                <a16:creationId xmlns:a16="http://schemas.microsoft.com/office/drawing/2014/main" id="{7ECE9226-4F4D-4B4D-B5F2-CE9548BE6CFC}"/>
              </a:ext>
            </a:extLst>
          </p:cNvPr>
          <p:cNvSpPr>
            <a:spLocks noChangeArrowheads="1"/>
          </p:cNvSpPr>
          <p:nvPr/>
        </p:nvSpPr>
        <p:spPr bwMode="auto">
          <a:xfrm>
            <a:off x="2339975" y="2781300"/>
            <a:ext cx="1152525" cy="4318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b="1">
                <a:solidFill>
                  <a:srgbClr val="3333CC"/>
                </a:solidFill>
              </a:rPr>
              <a:t>ΓΝ</a:t>
            </a:r>
          </a:p>
        </p:txBody>
      </p:sp>
      <p:sp>
        <p:nvSpPr>
          <p:cNvPr id="34829" name="Oval 12">
            <a:extLst>
              <a:ext uri="{FF2B5EF4-FFF2-40B4-BE49-F238E27FC236}">
                <a16:creationId xmlns:a16="http://schemas.microsoft.com/office/drawing/2014/main" id="{514766E0-3517-423E-A8C9-2609E58CC4E0}"/>
              </a:ext>
            </a:extLst>
          </p:cNvPr>
          <p:cNvSpPr>
            <a:spLocks noChangeArrowheads="1"/>
          </p:cNvSpPr>
          <p:nvPr/>
        </p:nvSpPr>
        <p:spPr bwMode="auto">
          <a:xfrm>
            <a:off x="5724525" y="2852738"/>
            <a:ext cx="1152525" cy="3603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b="1">
                <a:solidFill>
                  <a:srgbClr val="FF0000"/>
                </a:solidFill>
              </a:rPr>
              <a:t>ΣΥΜΠ</a:t>
            </a:r>
          </a:p>
        </p:txBody>
      </p:sp>
      <p:sp>
        <p:nvSpPr>
          <p:cNvPr id="34830" name="Rectangle 13">
            <a:extLst>
              <a:ext uri="{FF2B5EF4-FFF2-40B4-BE49-F238E27FC236}">
                <a16:creationId xmlns:a16="http://schemas.microsoft.com/office/drawing/2014/main" id="{A3A67011-687D-431B-A16B-E5D69F01066C}"/>
              </a:ext>
            </a:extLst>
          </p:cNvPr>
          <p:cNvSpPr>
            <a:spLocks noChangeArrowheads="1"/>
          </p:cNvSpPr>
          <p:nvPr/>
        </p:nvSpPr>
        <p:spPr bwMode="auto">
          <a:xfrm>
            <a:off x="1258888" y="1700213"/>
            <a:ext cx="1225550" cy="64928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Πληροφορίες</a:t>
            </a:r>
          </a:p>
        </p:txBody>
      </p:sp>
      <p:sp>
        <p:nvSpPr>
          <p:cNvPr id="34831" name="Rectangle 15">
            <a:extLst>
              <a:ext uri="{FF2B5EF4-FFF2-40B4-BE49-F238E27FC236}">
                <a16:creationId xmlns:a16="http://schemas.microsoft.com/office/drawing/2014/main" id="{152F910B-4594-4E81-87E5-C4B009EB9576}"/>
              </a:ext>
            </a:extLst>
          </p:cNvPr>
          <p:cNvSpPr>
            <a:spLocks noChangeArrowheads="1"/>
          </p:cNvSpPr>
          <p:nvPr/>
        </p:nvSpPr>
        <p:spPr bwMode="auto">
          <a:xfrm>
            <a:off x="2987675" y="1628775"/>
            <a:ext cx="1368425" cy="71913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Μεταγνωστικές</a:t>
            </a:r>
          </a:p>
          <a:p>
            <a:pPr algn="ctr">
              <a:spcBef>
                <a:spcPct val="0"/>
              </a:spcBef>
              <a:buFontTx/>
              <a:buNone/>
            </a:pPr>
            <a:r>
              <a:rPr lang="el-GR" altLang="en-US" sz="1800"/>
              <a:t>δεξιότητες</a:t>
            </a:r>
          </a:p>
        </p:txBody>
      </p:sp>
      <p:sp>
        <p:nvSpPr>
          <p:cNvPr id="34832" name="Rectangle 16">
            <a:extLst>
              <a:ext uri="{FF2B5EF4-FFF2-40B4-BE49-F238E27FC236}">
                <a16:creationId xmlns:a16="http://schemas.microsoft.com/office/drawing/2014/main" id="{4F2AD574-A8C0-4ABE-82AD-BC4431702922}"/>
              </a:ext>
            </a:extLst>
          </p:cNvPr>
          <p:cNvSpPr>
            <a:spLocks noChangeArrowheads="1"/>
          </p:cNvSpPr>
          <p:nvPr/>
        </p:nvSpPr>
        <p:spPr bwMode="auto">
          <a:xfrm>
            <a:off x="1258888" y="3716338"/>
            <a:ext cx="1295400" cy="6477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Ψυχοκινητικές</a:t>
            </a:r>
          </a:p>
          <a:p>
            <a:pPr algn="ctr">
              <a:spcBef>
                <a:spcPct val="0"/>
              </a:spcBef>
              <a:buFontTx/>
              <a:buNone/>
            </a:pPr>
            <a:r>
              <a:rPr lang="el-GR" altLang="en-US" sz="1800"/>
              <a:t>δεξιότητες</a:t>
            </a:r>
          </a:p>
        </p:txBody>
      </p:sp>
      <p:sp>
        <p:nvSpPr>
          <p:cNvPr id="34833" name="Oval 17">
            <a:extLst>
              <a:ext uri="{FF2B5EF4-FFF2-40B4-BE49-F238E27FC236}">
                <a16:creationId xmlns:a16="http://schemas.microsoft.com/office/drawing/2014/main" id="{7A3614EE-DA3D-4DDC-A07A-A3CDDB5D20EC}"/>
              </a:ext>
            </a:extLst>
          </p:cNvPr>
          <p:cNvSpPr>
            <a:spLocks noChangeArrowheads="1"/>
          </p:cNvSpPr>
          <p:nvPr/>
        </p:nvSpPr>
        <p:spPr bwMode="auto">
          <a:xfrm>
            <a:off x="4859338" y="1341438"/>
            <a:ext cx="3097212" cy="12239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Συναισθηματικές δεξιότητες</a:t>
            </a:r>
          </a:p>
          <a:p>
            <a:pPr algn="ctr">
              <a:spcBef>
                <a:spcPct val="0"/>
              </a:spcBef>
              <a:buFontTx/>
              <a:buNone/>
            </a:pPr>
            <a:r>
              <a:rPr lang="el-GR" altLang="en-US" sz="1800"/>
              <a:t>(Συναισθηματική νοημοσύνη)</a:t>
            </a:r>
          </a:p>
        </p:txBody>
      </p:sp>
      <p:sp>
        <p:nvSpPr>
          <p:cNvPr id="34834" name="Oval 18">
            <a:extLst>
              <a:ext uri="{FF2B5EF4-FFF2-40B4-BE49-F238E27FC236}">
                <a16:creationId xmlns:a16="http://schemas.microsoft.com/office/drawing/2014/main" id="{310E7C3D-EB40-489A-A41B-36B94CE8D89C}"/>
              </a:ext>
            </a:extLst>
          </p:cNvPr>
          <p:cNvSpPr>
            <a:spLocks noChangeArrowheads="1"/>
          </p:cNvSpPr>
          <p:nvPr/>
        </p:nvSpPr>
        <p:spPr bwMode="auto">
          <a:xfrm>
            <a:off x="4787900" y="3357563"/>
            <a:ext cx="3097213" cy="12239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Κοινωνικές δεξιότητες</a:t>
            </a:r>
          </a:p>
          <a:p>
            <a:pPr algn="ctr">
              <a:spcBef>
                <a:spcPct val="0"/>
              </a:spcBef>
              <a:buFontTx/>
              <a:buNone/>
            </a:pPr>
            <a:r>
              <a:rPr lang="el-GR" altLang="en-US" sz="1800"/>
              <a:t>(&amp; πολιτικές)</a:t>
            </a:r>
          </a:p>
        </p:txBody>
      </p:sp>
      <p:sp>
        <p:nvSpPr>
          <p:cNvPr id="34835" name="Line 19">
            <a:extLst>
              <a:ext uri="{FF2B5EF4-FFF2-40B4-BE49-F238E27FC236}">
                <a16:creationId xmlns:a16="http://schemas.microsoft.com/office/drawing/2014/main" id="{899CF7C3-53C8-4BDD-817A-4048F8A6833A}"/>
              </a:ext>
            </a:extLst>
          </p:cNvPr>
          <p:cNvSpPr>
            <a:spLocks noChangeShapeType="1"/>
          </p:cNvSpPr>
          <p:nvPr/>
        </p:nvSpPr>
        <p:spPr bwMode="auto">
          <a:xfrm>
            <a:off x="4500563" y="5229225"/>
            <a:ext cx="0"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36" name="Line 20">
            <a:extLst>
              <a:ext uri="{FF2B5EF4-FFF2-40B4-BE49-F238E27FC236}">
                <a16:creationId xmlns:a16="http://schemas.microsoft.com/office/drawing/2014/main" id="{7B853F1A-8DCA-4E49-B745-219A43476471}"/>
              </a:ext>
            </a:extLst>
          </p:cNvPr>
          <p:cNvSpPr>
            <a:spLocks noChangeShapeType="1"/>
          </p:cNvSpPr>
          <p:nvPr/>
        </p:nvSpPr>
        <p:spPr bwMode="auto">
          <a:xfrm>
            <a:off x="4643438" y="5229225"/>
            <a:ext cx="0"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4837" name="Oval 21">
            <a:extLst>
              <a:ext uri="{FF2B5EF4-FFF2-40B4-BE49-F238E27FC236}">
                <a16:creationId xmlns:a16="http://schemas.microsoft.com/office/drawing/2014/main" id="{07E91056-6227-4004-9EB9-9320C6F6F647}"/>
              </a:ext>
            </a:extLst>
          </p:cNvPr>
          <p:cNvSpPr>
            <a:spLocks noChangeArrowheads="1"/>
          </p:cNvSpPr>
          <p:nvPr/>
        </p:nvSpPr>
        <p:spPr bwMode="auto">
          <a:xfrm>
            <a:off x="2484438" y="5876925"/>
            <a:ext cx="4175125" cy="6477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Πανανθρώπινες αξίες και στάσεις ζωής</a:t>
            </a:r>
          </a:p>
        </p:txBody>
      </p:sp>
      <p:sp>
        <p:nvSpPr>
          <p:cNvPr id="34838" name="Rectangle 22">
            <a:extLst>
              <a:ext uri="{FF2B5EF4-FFF2-40B4-BE49-F238E27FC236}">
                <a16:creationId xmlns:a16="http://schemas.microsoft.com/office/drawing/2014/main" id="{B1269BA3-B071-4D51-A481-86F61E43C6D1}"/>
              </a:ext>
            </a:extLst>
          </p:cNvPr>
          <p:cNvSpPr>
            <a:spLocks noChangeArrowheads="1"/>
          </p:cNvSpPr>
          <p:nvPr/>
        </p:nvSpPr>
        <p:spPr bwMode="auto">
          <a:xfrm>
            <a:off x="2987675" y="3573463"/>
            <a:ext cx="1368425" cy="93503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Κριτική και </a:t>
            </a:r>
          </a:p>
          <a:p>
            <a:pPr algn="ctr">
              <a:spcBef>
                <a:spcPct val="0"/>
              </a:spcBef>
              <a:buFontTx/>
              <a:buNone/>
            </a:pPr>
            <a:r>
              <a:rPr lang="el-GR" altLang="en-US" sz="1800"/>
              <a:t>Δημιουργική</a:t>
            </a:r>
          </a:p>
          <a:p>
            <a:pPr algn="ctr">
              <a:spcBef>
                <a:spcPct val="0"/>
              </a:spcBef>
              <a:buFontTx/>
              <a:buNone/>
            </a:pPr>
            <a:r>
              <a:rPr lang="el-GR" altLang="en-US" sz="1800"/>
              <a:t>σκέψη</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Θέση αριθμού διαφάνειας 5">
            <a:extLst>
              <a:ext uri="{FF2B5EF4-FFF2-40B4-BE49-F238E27FC236}">
                <a16:creationId xmlns:a16="http://schemas.microsoft.com/office/drawing/2014/main" id="{92E28A09-F0E9-4F70-842C-5766927F611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118B826-54B7-4DCC-B83A-D33E6E4EBEB1}" type="slidenum">
              <a:rPr lang="el-GR" altLang="en-US" sz="1400"/>
              <a:pPr>
                <a:spcBef>
                  <a:spcPct val="0"/>
                </a:spcBef>
                <a:buFontTx/>
                <a:buNone/>
              </a:pPr>
              <a:t>34</a:t>
            </a:fld>
            <a:endParaRPr lang="el-GR" altLang="en-US" sz="1400"/>
          </a:p>
        </p:txBody>
      </p:sp>
      <p:sp>
        <p:nvSpPr>
          <p:cNvPr id="35843" name="Rectangle 2">
            <a:extLst>
              <a:ext uri="{FF2B5EF4-FFF2-40B4-BE49-F238E27FC236}">
                <a16:creationId xmlns:a16="http://schemas.microsoft.com/office/drawing/2014/main" id="{1F03CF5E-E8A2-4417-BF4F-4E3C29FB7B5D}"/>
              </a:ext>
            </a:extLst>
          </p:cNvPr>
          <p:cNvSpPr>
            <a:spLocks noGrp="1" noChangeArrowheads="1"/>
          </p:cNvSpPr>
          <p:nvPr>
            <p:ph type="title"/>
          </p:nvPr>
        </p:nvSpPr>
        <p:spPr>
          <a:xfrm>
            <a:off x="762000" y="228600"/>
            <a:ext cx="8080375" cy="1066800"/>
          </a:xfrm>
        </p:spPr>
        <p:txBody>
          <a:bodyPr/>
          <a:lstStyle/>
          <a:p>
            <a:pPr eaLnBrk="1" hangingPunct="1"/>
            <a:r>
              <a:rPr lang="en-US" altLang="en-US" sz="3200">
                <a:solidFill>
                  <a:schemeClr val="tx1"/>
                </a:solidFill>
              </a:rPr>
              <a:t>Τα νέα αναλυτικά προγράμματα </a:t>
            </a:r>
            <a:r>
              <a:rPr lang="el-GR" altLang="en-US" sz="3200">
                <a:solidFill>
                  <a:schemeClr val="tx1"/>
                </a:solidFill>
              </a:rPr>
              <a:t>στ</a:t>
            </a:r>
            <a:r>
              <a:rPr lang="en-US" altLang="en-US" sz="3200">
                <a:solidFill>
                  <a:schemeClr val="tx1"/>
                </a:solidFill>
              </a:rPr>
              <a:t>ο Ελληνικό Σχολείο</a:t>
            </a:r>
            <a:r>
              <a:rPr lang="el-GR" altLang="en-US" sz="3200">
                <a:solidFill>
                  <a:schemeClr val="tx1"/>
                </a:solidFill>
              </a:rPr>
              <a:t>: </a:t>
            </a:r>
            <a:r>
              <a:rPr lang="en-US" altLang="en-US" sz="3200">
                <a:solidFill>
                  <a:schemeClr val="tx1"/>
                </a:solidFill>
              </a:rPr>
              <a:t>Η στόχευσ</a:t>
            </a:r>
            <a:r>
              <a:rPr lang="el-GR" altLang="en-US" sz="3200">
                <a:solidFill>
                  <a:schemeClr val="tx1"/>
                </a:solidFill>
              </a:rPr>
              <a:t>ή </a:t>
            </a:r>
            <a:r>
              <a:rPr lang="en-US" altLang="en-US" sz="3200">
                <a:solidFill>
                  <a:schemeClr val="tx1"/>
                </a:solidFill>
              </a:rPr>
              <a:t>τους.</a:t>
            </a:r>
            <a:endParaRPr lang="en-GB" altLang="en-US" sz="3200">
              <a:solidFill>
                <a:schemeClr val="tx1"/>
              </a:solidFill>
            </a:endParaRPr>
          </a:p>
        </p:txBody>
      </p:sp>
      <p:sp>
        <p:nvSpPr>
          <p:cNvPr id="35844" name="Rectangle 3">
            <a:extLst>
              <a:ext uri="{FF2B5EF4-FFF2-40B4-BE49-F238E27FC236}">
                <a16:creationId xmlns:a16="http://schemas.microsoft.com/office/drawing/2014/main" id="{F3267886-126E-41F0-9DDB-67AECCC5DB84}"/>
              </a:ext>
            </a:extLst>
          </p:cNvPr>
          <p:cNvSpPr>
            <a:spLocks noGrp="1" noChangeArrowheads="1"/>
          </p:cNvSpPr>
          <p:nvPr>
            <p:ph type="body" idx="1"/>
          </p:nvPr>
        </p:nvSpPr>
        <p:spPr>
          <a:xfrm>
            <a:off x="0" y="1341438"/>
            <a:ext cx="9144000" cy="5516562"/>
          </a:xfrm>
        </p:spPr>
        <p:txBody>
          <a:bodyPr/>
          <a:lstStyle/>
          <a:p>
            <a:pPr marL="914400" lvl="1" indent="-457200" eaLnBrk="1" hangingPunct="1">
              <a:lnSpc>
                <a:spcPct val="90000"/>
              </a:lnSpc>
              <a:buFont typeface="Wingdings" panose="05000000000000000000" pitchFamily="2" charset="2"/>
              <a:buChar char="Ø"/>
            </a:pPr>
            <a:r>
              <a:rPr lang="el-GR" altLang="en-US" b="1"/>
              <a:t>Πληροφορίες, γνώσεις (Ενήμεροι πολίτες):</a:t>
            </a:r>
          </a:p>
          <a:p>
            <a:pPr marL="914400" lvl="1" indent="-457200" eaLnBrk="1" hangingPunct="1">
              <a:lnSpc>
                <a:spcPct val="90000"/>
              </a:lnSpc>
              <a:buFont typeface="Wingdings" panose="05000000000000000000" pitchFamily="2" charset="2"/>
              <a:buNone/>
            </a:pPr>
            <a:r>
              <a:rPr lang="el-GR" altLang="en-US" sz="2000" b="1" i="1"/>
              <a:t>Η κατάκτηση απαραίτητων βασικών </a:t>
            </a:r>
            <a:r>
              <a:rPr lang="el-GR" altLang="en-US" sz="2000" b="1" i="1" u="sng"/>
              <a:t>γνώσεων</a:t>
            </a:r>
            <a:r>
              <a:rPr lang="el-GR" altLang="en-US" sz="2000"/>
              <a:t> για την κοινωνική πραγματικότητα (άμεση και ευρύτερη) και την καλλιέργεια νοητικών ικανοτήτων.</a:t>
            </a:r>
          </a:p>
          <a:p>
            <a:pPr marL="914400" lvl="1" indent="-457200" eaLnBrk="1" hangingPunct="1">
              <a:lnSpc>
                <a:spcPct val="90000"/>
              </a:lnSpc>
              <a:buFont typeface="Wingdings" panose="05000000000000000000" pitchFamily="2" charset="2"/>
              <a:buChar char="Ø"/>
            </a:pPr>
            <a:r>
              <a:rPr lang="el-GR" altLang="en-US" b="1"/>
              <a:t>Δεξιότητες ζωής : (Ενεργοί πολίτες)</a:t>
            </a:r>
          </a:p>
          <a:p>
            <a:pPr marL="914400" lvl="1" indent="-457200" eaLnBrk="1" hangingPunct="1">
              <a:lnSpc>
                <a:spcPct val="90000"/>
              </a:lnSpc>
              <a:buFont typeface="Wingdings" panose="05000000000000000000" pitchFamily="2" charset="2"/>
              <a:buNone/>
            </a:pPr>
            <a:r>
              <a:rPr lang="el-GR" altLang="en-US" sz="2000" b="1"/>
              <a:t>Α.</a:t>
            </a:r>
            <a:r>
              <a:rPr lang="el-GR" altLang="en-US" sz="2000"/>
              <a:t> Η ανάπτυξη και καλλιέργεια</a:t>
            </a:r>
            <a:r>
              <a:rPr lang="el-GR" altLang="en-US" sz="3000" b="1"/>
              <a:t> πνευματικών δεξιοτήτων</a:t>
            </a:r>
            <a:r>
              <a:rPr lang="el-GR" altLang="en-US" sz="2000" b="1" i="1" u="sng"/>
              <a:t> </a:t>
            </a:r>
          </a:p>
          <a:p>
            <a:pPr marL="914400" lvl="1" indent="-457200" eaLnBrk="1" hangingPunct="1">
              <a:lnSpc>
                <a:spcPct val="90000"/>
              </a:lnSpc>
              <a:buFont typeface="Wingdings" panose="05000000000000000000" pitchFamily="2" charset="2"/>
              <a:buAutoNum type="arabicPeriod"/>
            </a:pPr>
            <a:r>
              <a:rPr lang="el-GR" altLang="en-US" sz="2000" b="1"/>
              <a:t>Κριτική και δημιουργική σκέψη: </a:t>
            </a:r>
            <a:r>
              <a:rPr lang="el-GR" altLang="en-US" sz="2000"/>
              <a:t>κριτική σκέψη, ανάλυση δεδομένων και εξαγωγή συμπερασμάτων, επινόηση  πρωτότυπων ιδεών για λύση προβλημάτων, ικανότητα υλοποίησης λύσεων</a:t>
            </a:r>
            <a:endParaRPr lang="el-GR" altLang="en-US" sz="2000" b="1"/>
          </a:p>
          <a:p>
            <a:pPr marL="914400" lvl="1" indent="-457200" eaLnBrk="1" hangingPunct="1">
              <a:lnSpc>
                <a:spcPct val="90000"/>
              </a:lnSpc>
              <a:buFont typeface="Wingdings" panose="05000000000000000000" pitchFamily="2" charset="2"/>
              <a:buAutoNum type="arabicPeriod"/>
            </a:pPr>
            <a:r>
              <a:rPr lang="el-GR" altLang="en-US" sz="2000" b="1"/>
              <a:t>Μεταγνωστικές δεξιότητες: </a:t>
            </a:r>
            <a:r>
              <a:rPr lang="el-GR" altLang="en-US" sz="2000"/>
              <a:t>δεξιότητες ανακάλυψης της γνώσης, όπως: κατανόησης και συγγραφής κειμένου, η δόμηση και η αποδόμηση του κ.λπ.</a:t>
            </a:r>
          </a:p>
          <a:p>
            <a:pPr marL="914400" lvl="1" indent="-457200" eaLnBrk="1" hangingPunct="1">
              <a:lnSpc>
                <a:spcPct val="90000"/>
              </a:lnSpc>
              <a:buFont typeface="Wingdings" panose="05000000000000000000" pitchFamily="2" charset="2"/>
              <a:buAutoNum type="arabicPeriod"/>
            </a:pPr>
            <a:r>
              <a:rPr lang="el-GR" altLang="en-US" sz="2000" b="1"/>
              <a:t>Ψυχοκινητικές δεξιότητες:</a:t>
            </a:r>
            <a:r>
              <a:rPr lang="el-GR" altLang="en-US" b="1"/>
              <a:t> </a:t>
            </a:r>
            <a:r>
              <a:rPr lang="el-GR" altLang="en-US" sz="2000"/>
              <a:t>δυνατότητα εκτέλεσης πειραμάτων, μετρήσεων, χρήση οργάνων, σχεδιασμός χαρτών κ.ά., ερευνητική διάθεση, εξέταση θεμάτων κοινωνικής πραγματικότητας</a:t>
            </a:r>
          </a:p>
          <a:p>
            <a:pPr marL="1295400" lvl="2" indent="-381000" eaLnBrk="1" hangingPunct="1">
              <a:lnSpc>
                <a:spcPct val="90000"/>
              </a:lnSpc>
              <a:buFontTx/>
              <a:buNone/>
            </a:pPr>
            <a:endParaRPr lang="el-GR" altLang="en-US" sz="200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Θέση αριθμού διαφάνειας 5">
            <a:extLst>
              <a:ext uri="{FF2B5EF4-FFF2-40B4-BE49-F238E27FC236}">
                <a16:creationId xmlns:a16="http://schemas.microsoft.com/office/drawing/2014/main" id="{C6EA068C-8C29-45AB-BABB-35AC77DF8E0B}"/>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BE1CA24-E9C6-4B1A-881A-8B817025C9F5}" type="slidenum">
              <a:rPr lang="el-GR" altLang="en-US" sz="1400"/>
              <a:pPr>
                <a:spcBef>
                  <a:spcPct val="0"/>
                </a:spcBef>
                <a:buFontTx/>
                <a:buNone/>
              </a:pPr>
              <a:t>35</a:t>
            </a:fld>
            <a:endParaRPr lang="el-GR" altLang="en-US" sz="1400"/>
          </a:p>
        </p:txBody>
      </p:sp>
      <p:sp>
        <p:nvSpPr>
          <p:cNvPr id="36867" name="Rectangle 2">
            <a:extLst>
              <a:ext uri="{FF2B5EF4-FFF2-40B4-BE49-F238E27FC236}">
                <a16:creationId xmlns:a16="http://schemas.microsoft.com/office/drawing/2014/main" id="{189BAA90-BF9F-4AB4-BEB1-59120206E9FE}"/>
              </a:ext>
            </a:extLst>
          </p:cNvPr>
          <p:cNvSpPr>
            <a:spLocks noGrp="1" noChangeArrowheads="1"/>
          </p:cNvSpPr>
          <p:nvPr>
            <p:ph type="body" idx="1"/>
          </p:nvPr>
        </p:nvSpPr>
        <p:spPr>
          <a:xfrm>
            <a:off x="301625" y="1557338"/>
            <a:ext cx="8540750" cy="4895850"/>
          </a:xfrm>
        </p:spPr>
        <p:txBody>
          <a:bodyPr/>
          <a:lstStyle/>
          <a:p>
            <a:pPr marL="457200" indent="-457200" eaLnBrk="1" hangingPunct="1">
              <a:lnSpc>
                <a:spcPct val="70000"/>
              </a:lnSpc>
              <a:buClr>
                <a:schemeClr val="tx1"/>
              </a:buClr>
              <a:buFontTx/>
              <a:buNone/>
            </a:pPr>
            <a:r>
              <a:rPr lang="el-GR" altLang="en-US" sz="2000" b="1"/>
              <a:t>Β.</a:t>
            </a:r>
            <a:r>
              <a:rPr lang="el-GR" altLang="en-US" sz="2000"/>
              <a:t> Η ανάπτυξη και καλλιέργεια</a:t>
            </a:r>
            <a:r>
              <a:rPr lang="el-GR" altLang="en-US" b="1">
                <a:solidFill>
                  <a:srgbClr val="FF3300"/>
                </a:solidFill>
              </a:rPr>
              <a:t> </a:t>
            </a:r>
            <a:r>
              <a:rPr lang="el-GR" altLang="en-US" sz="2600" b="1"/>
              <a:t>κοινωνικο-συναισθηματικών δεξιοτήτων</a:t>
            </a:r>
          </a:p>
          <a:p>
            <a:pPr marL="457200" indent="-457200" eaLnBrk="1" hangingPunct="1">
              <a:lnSpc>
                <a:spcPct val="70000"/>
              </a:lnSpc>
              <a:buClr>
                <a:schemeClr val="tx1"/>
              </a:buClr>
              <a:buFontTx/>
              <a:buNone/>
            </a:pPr>
            <a:r>
              <a:rPr lang="el-GR" altLang="en-US" sz="100"/>
              <a:t>Η ανάπτυξη και καλλιέργεια </a:t>
            </a:r>
            <a:r>
              <a:rPr lang="el-GR" altLang="en-US" sz="100" b="1"/>
              <a:t>κοινωνικο-συναισθηματικών δεξιοτήτων</a:t>
            </a:r>
          </a:p>
          <a:p>
            <a:pPr marL="457200" indent="-457200" eaLnBrk="1" hangingPunct="1">
              <a:lnSpc>
                <a:spcPct val="70000"/>
              </a:lnSpc>
              <a:buClr>
                <a:schemeClr val="tx1"/>
              </a:buClr>
              <a:buFontTx/>
              <a:buNone/>
            </a:pPr>
            <a:r>
              <a:rPr lang="el-GR" altLang="en-US" sz="2400" b="1"/>
              <a:t>      Β1. Συναισθηματικές δεξιότητες:</a:t>
            </a:r>
            <a:r>
              <a:rPr lang="el-GR" altLang="en-US" sz="1600"/>
              <a:t> </a:t>
            </a:r>
            <a:r>
              <a:rPr lang="el-GR" altLang="en-US" sz="2200"/>
              <a:t>Η ανάπτυξη και </a:t>
            </a:r>
            <a:r>
              <a:rPr lang="el-GR" altLang="en-US" sz="2200" i="1"/>
              <a:t>καλλιέργεια του συναισθηματικού κόσμου του μαθητή </a:t>
            </a:r>
            <a:r>
              <a:rPr lang="el-GR" altLang="en-US" sz="2200"/>
              <a:t>ή</a:t>
            </a:r>
            <a:r>
              <a:rPr lang="el-GR" altLang="en-US" sz="2200" b="1" i="1"/>
              <a:t> </a:t>
            </a:r>
            <a:r>
              <a:rPr lang="el-GR" altLang="en-US" sz="2200"/>
              <a:t>πόσο καλά </a:t>
            </a:r>
            <a:r>
              <a:rPr lang="el-GR" altLang="en-US" sz="2200" b="1"/>
              <a:t>χειριζόμαστε τον εαυτό μας</a:t>
            </a:r>
            <a:r>
              <a:rPr lang="el-GR" altLang="en-US" sz="2200"/>
              <a:t>:</a:t>
            </a:r>
          </a:p>
          <a:p>
            <a:pPr marL="838200" lvl="1" indent="-381000" eaLnBrk="1" hangingPunct="1">
              <a:lnSpc>
                <a:spcPct val="80000"/>
              </a:lnSpc>
              <a:buFont typeface="Wingdings" panose="05000000000000000000" pitchFamily="2" charset="2"/>
              <a:buChar char="ü"/>
            </a:pPr>
            <a:r>
              <a:rPr lang="el-GR" altLang="en-US" sz="2600"/>
              <a:t>Ετοιμότητα</a:t>
            </a:r>
          </a:p>
          <a:p>
            <a:pPr marL="838200" lvl="1" indent="-381000" eaLnBrk="1" hangingPunct="1">
              <a:lnSpc>
                <a:spcPct val="80000"/>
              </a:lnSpc>
              <a:buFont typeface="Wingdings" panose="05000000000000000000" pitchFamily="2" charset="2"/>
              <a:buChar char="ü"/>
            </a:pPr>
            <a:r>
              <a:rPr lang="el-GR" altLang="en-US" sz="2600"/>
              <a:t>Ενδιαφέρον</a:t>
            </a:r>
          </a:p>
          <a:p>
            <a:pPr marL="838200" lvl="1" indent="-381000" eaLnBrk="1" hangingPunct="1">
              <a:lnSpc>
                <a:spcPct val="80000"/>
              </a:lnSpc>
              <a:buFont typeface="Wingdings" panose="05000000000000000000" pitchFamily="2" charset="2"/>
              <a:buChar char="ü"/>
            </a:pPr>
            <a:r>
              <a:rPr lang="el-GR" altLang="en-US" sz="2600"/>
              <a:t>Αποφασιστικότητα</a:t>
            </a:r>
          </a:p>
          <a:p>
            <a:pPr marL="838200" lvl="1" indent="-381000" eaLnBrk="1" hangingPunct="1">
              <a:lnSpc>
                <a:spcPct val="80000"/>
              </a:lnSpc>
              <a:buFont typeface="Wingdings" panose="05000000000000000000" pitchFamily="2" charset="2"/>
              <a:buChar char="ü"/>
            </a:pPr>
            <a:r>
              <a:rPr lang="el-GR" altLang="en-US" sz="2600"/>
              <a:t>Αυτοαντίληψη, αυτοεικόνα</a:t>
            </a:r>
          </a:p>
          <a:p>
            <a:pPr marL="838200" lvl="1" indent="-381000" eaLnBrk="1" hangingPunct="1">
              <a:lnSpc>
                <a:spcPct val="80000"/>
              </a:lnSpc>
              <a:buFont typeface="Wingdings" panose="05000000000000000000" pitchFamily="2" charset="2"/>
              <a:buChar char="ü"/>
            </a:pPr>
            <a:r>
              <a:rPr lang="el-GR" altLang="en-US" sz="2600"/>
              <a:t>Αυτοεκτίμηση</a:t>
            </a:r>
          </a:p>
          <a:p>
            <a:pPr marL="838200" lvl="1" indent="-381000" eaLnBrk="1" hangingPunct="1">
              <a:lnSpc>
                <a:spcPct val="80000"/>
              </a:lnSpc>
              <a:buFont typeface="Wingdings" panose="05000000000000000000" pitchFamily="2" charset="2"/>
              <a:buChar char="ü"/>
            </a:pPr>
            <a:r>
              <a:rPr lang="el-GR" altLang="en-US" sz="2600"/>
              <a:t>Αυτοπεποίθηση</a:t>
            </a:r>
          </a:p>
          <a:p>
            <a:pPr marL="838200" lvl="1" indent="-381000" eaLnBrk="1" hangingPunct="1">
              <a:lnSpc>
                <a:spcPct val="80000"/>
              </a:lnSpc>
              <a:buFont typeface="Wingdings" panose="05000000000000000000" pitchFamily="2" charset="2"/>
              <a:buChar char="ü"/>
            </a:pPr>
            <a:r>
              <a:rPr lang="el-GR" altLang="en-US" sz="2600"/>
              <a:t>Αυτοέλεγχος και αυτοαξιολόγηση</a:t>
            </a:r>
          </a:p>
          <a:p>
            <a:pPr marL="838200" lvl="1" indent="-381000" eaLnBrk="1" hangingPunct="1">
              <a:lnSpc>
                <a:spcPct val="80000"/>
              </a:lnSpc>
              <a:buFont typeface="Wingdings" panose="05000000000000000000" pitchFamily="2" charset="2"/>
              <a:buChar char="ü"/>
            </a:pPr>
            <a:r>
              <a:rPr lang="el-GR" altLang="en-US" sz="2600"/>
              <a:t>Ανθρωπισμός και αγάπη</a:t>
            </a:r>
          </a:p>
        </p:txBody>
      </p:sp>
      <p:sp>
        <p:nvSpPr>
          <p:cNvPr id="36868" name="Rectangle 3">
            <a:extLst>
              <a:ext uri="{FF2B5EF4-FFF2-40B4-BE49-F238E27FC236}">
                <a16:creationId xmlns:a16="http://schemas.microsoft.com/office/drawing/2014/main" id="{1785A2BC-C8B6-4ADA-8D0E-FA14B9473993}"/>
              </a:ext>
            </a:extLst>
          </p:cNvPr>
          <p:cNvSpPr>
            <a:spLocks noGrp="1" noChangeArrowheads="1"/>
          </p:cNvSpPr>
          <p:nvPr>
            <p:ph type="title"/>
          </p:nvPr>
        </p:nvSpPr>
        <p:spPr>
          <a:xfrm>
            <a:off x="576263" y="260350"/>
            <a:ext cx="8172450" cy="1143000"/>
          </a:xfrm>
        </p:spPr>
        <p:txBody>
          <a:bodyPr/>
          <a:lstStyle/>
          <a:p>
            <a:pPr eaLnBrk="1" hangingPunct="1"/>
            <a:r>
              <a:rPr lang="en-US" altLang="en-US" sz="3200">
                <a:solidFill>
                  <a:schemeClr val="tx1"/>
                </a:solidFill>
              </a:rPr>
              <a:t>Τα νέα αναλυτικά προγράμματα </a:t>
            </a:r>
            <a:r>
              <a:rPr lang="el-GR" altLang="en-US" sz="3200">
                <a:solidFill>
                  <a:schemeClr val="tx1"/>
                </a:solidFill>
              </a:rPr>
              <a:t>στ</a:t>
            </a:r>
            <a:r>
              <a:rPr lang="en-US" altLang="en-US" sz="3200">
                <a:solidFill>
                  <a:schemeClr val="tx1"/>
                </a:solidFill>
              </a:rPr>
              <a:t>ο Ελληνικό Σχολείο</a:t>
            </a:r>
            <a:r>
              <a:rPr lang="el-GR" altLang="en-US" sz="3200">
                <a:solidFill>
                  <a:schemeClr val="tx1"/>
                </a:solidFill>
              </a:rPr>
              <a:t>: </a:t>
            </a:r>
            <a:r>
              <a:rPr lang="en-US" altLang="en-US" sz="3200">
                <a:solidFill>
                  <a:schemeClr val="tx1"/>
                </a:solidFill>
              </a:rPr>
              <a:t>Η στόχευσ</a:t>
            </a:r>
            <a:r>
              <a:rPr lang="el-GR" altLang="en-US" sz="3200">
                <a:solidFill>
                  <a:schemeClr val="tx1"/>
                </a:solidFill>
              </a:rPr>
              <a:t>ή </a:t>
            </a:r>
            <a:r>
              <a:rPr lang="en-US" altLang="en-US" sz="3200">
                <a:solidFill>
                  <a:schemeClr val="tx1"/>
                </a:solidFill>
              </a:rPr>
              <a:t>τους.</a:t>
            </a:r>
            <a:endParaRPr lang="el-GR" altLang="en-US" sz="3200">
              <a:solidFill>
                <a:schemeClr val="tx1"/>
              </a:solidFill>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Θέση αριθμού διαφάνειας 6">
            <a:extLst>
              <a:ext uri="{FF2B5EF4-FFF2-40B4-BE49-F238E27FC236}">
                <a16:creationId xmlns:a16="http://schemas.microsoft.com/office/drawing/2014/main" id="{00E9282A-C9E9-483D-849D-EE3E3B2D678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392DAB8-8B7E-4FC3-ABFA-BCC4AF10D2D9}" type="slidenum">
              <a:rPr lang="el-GR" altLang="en-US" sz="1400"/>
              <a:pPr>
                <a:spcBef>
                  <a:spcPct val="0"/>
                </a:spcBef>
                <a:buFontTx/>
                <a:buNone/>
              </a:pPr>
              <a:t>36</a:t>
            </a:fld>
            <a:endParaRPr lang="el-GR" altLang="en-US" sz="1400"/>
          </a:p>
        </p:txBody>
      </p:sp>
      <p:sp>
        <p:nvSpPr>
          <p:cNvPr id="37891" name="Rectangle 2">
            <a:extLst>
              <a:ext uri="{FF2B5EF4-FFF2-40B4-BE49-F238E27FC236}">
                <a16:creationId xmlns:a16="http://schemas.microsoft.com/office/drawing/2014/main" id="{9F4C72B3-177B-4ECD-8983-45FCA4DD2345}"/>
              </a:ext>
            </a:extLst>
          </p:cNvPr>
          <p:cNvSpPr>
            <a:spLocks noGrp="1" noChangeArrowheads="1"/>
          </p:cNvSpPr>
          <p:nvPr>
            <p:ph type="title"/>
          </p:nvPr>
        </p:nvSpPr>
        <p:spPr>
          <a:xfrm>
            <a:off x="457200" y="274638"/>
            <a:ext cx="8229600" cy="577850"/>
          </a:xfrm>
        </p:spPr>
        <p:txBody>
          <a:bodyPr/>
          <a:lstStyle/>
          <a:p>
            <a:pPr eaLnBrk="1" hangingPunct="1"/>
            <a:r>
              <a:rPr lang="en-US" altLang="en-US" sz="2800">
                <a:solidFill>
                  <a:schemeClr val="tx1"/>
                </a:solidFill>
              </a:rPr>
              <a:t>Τα νέα αναλυτικά προγράμματα </a:t>
            </a:r>
            <a:r>
              <a:rPr lang="el-GR" altLang="en-US" sz="2800">
                <a:solidFill>
                  <a:schemeClr val="tx1"/>
                </a:solidFill>
              </a:rPr>
              <a:t>στ</a:t>
            </a:r>
            <a:r>
              <a:rPr lang="en-US" altLang="en-US" sz="2800">
                <a:solidFill>
                  <a:schemeClr val="tx1"/>
                </a:solidFill>
              </a:rPr>
              <a:t>ο Ελληνικό Σχολείο</a:t>
            </a:r>
            <a:r>
              <a:rPr lang="el-GR" altLang="en-US" sz="2800">
                <a:solidFill>
                  <a:schemeClr val="tx1"/>
                </a:solidFill>
              </a:rPr>
              <a:t>: </a:t>
            </a:r>
            <a:r>
              <a:rPr lang="en-US" altLang="en-US" sz="2800">
                <a:solidFill>
                  <a:schemeClr val="tx1"/>
                </a:solidFill>
              </a:rPr>
              <a:t>Η στόχευσ</a:t>
            </a:r>
            <a:r>
              <a:rPr lang="el-GR" altLang="en-US" sz="2800">
                <a:solidFill>
                  <a:schemeClr val="tx1"/>
                </a:solidFill>
              </a:rPr>
              <a:t>ή </a:t>
            </a:r>
            <a:r>
              <a:rPr lang="en-US" altLang="en-US" sz="2800">
                <a:solidFill>
                  <a:schemeClr val="tx1"/>
                </a:solidFill>
              </a:rPr>
              <a:t>τους.</a:t>
            </a:r>
            <a:endParaRPr lang="el-GR" altLang="en-US" sz="2800">
              <a:solidFill>
                <a:schemeClr val="tx1"/>
              </a:solidFill>
            </a:endParaRPr>
          </a:p>
        </p:txBody>
      </p:sp>
      <p:sp>
        <p:nvSpPr>
          <p:cNvPr id="37892" name="Rectangle 3">
            <a:extLst>
              <a:ext uri="{FF2B5EF4-FFF2-40B4-BE49-F238E27FC236}">
                <a16:creationId xmlns:a16="http://schemas.microsoft.com/office/drawing/2014/main" id="{7ACA0199-6AFB-4420-A07E-4047914656CA}"/>
              </a:ext>
            </a:extLst>
          </p:cNvPr>
          <p:cNvSpPr>
            <a:spLocks noGrp="1" noChangeArrowheads="1"/>
          </p:cNvSpPr>
          <p:nvPr>
            <p:ph type="body" sz="half" idx="1"/>
          </p:nvPr>
        </p:nvSpPr>
        <p:spPr>
          <a:xfrm>
            <a:off x="-180975" y="1052513"/>
            <a:ext cx="9001125" cy="5805487"/>
          </a:xfrm>
        </p:spPr>
        <p:txBody>
          <a:bodyPr/>
          <a:lstStyle/>
          <a:p>
            <a:pPr eaLnBrk="1" hangingPunct="1">
              <a:lnSpc>
                <a:spcPct val="80000"/>
              </a:lnSpc>
              <a:buClr>
                <a:schemeClr val="tx1"/>
              </a:buClr>
              <a:buFontTx/>
              <a:buNone/>
            </a:pPr>
            <a:r>
              <a:rPr lang="el-GR" altLang="en-US" sz="2400" b="1">
                <a:solidFill>
                  <a:srgbClr val="FF3300"/>
                </a:solidFill>
              </a:rPr>
              <a:t>    </a:t>
            </a:r>
            <a:r>
              <a:rPr lang="el-GR" altLang="en-US" sz="2400" b="1"/>
              <a:t>Β2. Κοινωνικές δεξιότητες:</a:t>
            </a:r>
            <a:r>
              <a:rPr lang="el-GR" altLang="en-US" sz="3900" b="1"/>
              <a:t> </a:t>
            </a:r>
            <a:r>
              <a:rPr lang="el-GR" altLang="en-US" sz="2000"/>
              <a:t>πόσο καλά </a:t>
            </a:r>
            <a:r>
              <a:rPr lang="el-GR" altLang="en-US" sz="2000" b="1"/>
              <a:t>χειριζόμαστε (τις σχέσεις</a:t>
            </a:r>
            <a:r>
              <a:rPr lang="el-GR" altLang="en-US" sz="2000"/>
              <a:t> </a:t>
            </a:r>
            <a:r>
              <a:rPr lang="el-GR" altLang="en-US" sz="2000" b="1"/>
              <a:t>μας</a:t>
            </a:r>
            <a:r>
              <a:rPr lang="el-GR" altLang="en-US" sz="2000"/>
              <a:t> </a:t>
            </a:r>
            <a:r>
              <a:rPr lang="el-GR" altLang="en-US" sz="2000" b="1"/>
              <a:t>με) τους άλλους</a:t>
            </a:r>
            <a:endParaRPr lang="el-GR" altLang="en-US" sz="3900" b="1"/>
          </a:p>
          <a:p>
            <a:pPr marL="762000" lvl="1" indent="-304800" eaLnBrk="1" hangingPunct="1">
              <a:lnSpc>
                <a:spcPct val="80000"/>
              </a:lnSpc>
              <a:buFont typeface="Wingdings" panose="05000000000000000000" pitchFamily="2" charset="2"/>
              <a:buChar char="ü"/>
            </a:pPr>
            <a:r>
              <a:rPr lang="el-GR" altLang="en-US" sz="2000"/>
              <a:t>ένταξης και λειτουργίας ως μέλος της ομάδας (Προσαρμοστικότητα)</a:t>
            </a:r>
          </a:p>
          <a:p>
            <a:pPr marL="762000" lvl="1" indent="-304800" eaLnBrk="1" hangingPunct="1">
              <a:lnSpc>
                <a:spcPct val="80000"/>
              </a:lnSpc>
              <a:buFont typeface="Wingdings" panose="05000000000000000000" pitchFamily="2" charset="2"/>
              <a:buChar char="ü"/>
            </a:pPr>
            <a:r>
              <a:rPr lang="el-GR" altLang="en-US" sz="2000"/>
              <a:t>προσδιορισμού-οριοθέτησης </a:t>
            </a:r>
            <a:r>
              <a:rPr lang="el-GR" altLang="en-US" sz="2000" b="1"/>
              <a:t>στόχων </a:t>
            </a:r>
            <a:r>
              <a:rPr lang="el-GR" altLang="en-US" sz="2000"/>
              <a:t>της ομάδας</a:t>
            </a:r>
          </a:p>
          <a:p>
            <a:pPr marL="762000" lvl="1" indent="-304800" eaLnBrk="1" hangingPunct="1">
              <a:lnSpc>
                <a:spcPct val="80000"/>
              </a:lnSpc>
              <a:buFont typeface="Wingdings" panose="05000000000000000000" pitchFamily="2" charset="2"/>
              <a:buChar char="ü"/>
            </a:pPr>
            <a:r>
              <a:rPr lang="el-GR" altLang="en-US" sz="2000"/>
              <a:t>δέσμευσης (</a:t>
            </a:r>
            <a:r>
              <a:rPr lang="el-GR" altLang="en-US" sz="2000" b="1"/>
              <a:t>ευθυγράμμισης με τους στόχους της ομάδας</a:t>
            </a:r>
            <a:r>
              <a:rPr lang="el-GR" altLang="en-US" sz="2000"/>
              <a:t>)</a:t>
            </a:r>
          </a:p>
          <a:p>
            <a:pPr marL="762000" lvl="1" indent="-304800" eaLnBrk="1" hangingPunct="1">
              <a:lnSpc>
                <a:spcPct val="80000"/>
              </a:lnSpc>
              <a:buFont typeface="Wingdings" panose="05000000000000000000" pitchFamily="2" charset="2"/>
              <a:buChar char="ü"/>
            </a:pPr>
            <a:r>
              <a:rPr lang="el-GR" altLang="en-US" sz="2000"/>
              <a:t>αποδοχής καταμερισμού </a:t>
            </a:r>
            <a:r>
              <a:rPr lang="el-GR" altLang="en-US" sz="2000" b="1"/>
              <a:t>ρόλων</a:t>
            </a:r>
          </a:p>
          <a:p>
            <a:pPr marL="762000" lvl="1" indent="-304800" eaLnBrk="1" hangingPunct="1">
              <a:lnSpc>
                <a:spcPct val="80000"/>
              </a:lnSpc>
              <a:buFont typeface="Wingdings" panose="05000000000000000000" pitchFamily="2" charset="2"/>
              <a:buChar char="ü"/>
            </a:pPr>
            <a:r>
              <a:rPr lang="el-GR" altLang="en-US" sz="2000"/>
              <a:t>ανάληψης και αποδοχής </a:t>
            </a:r>
            <a:r>
              <a:rPr lang="el-GR" altLang="en-US" sz="2000" b="1"/>
              <a:t>ρόλων</a:t>
            </a:r>
            <a:r>
              <a:rPr lang="el-GR" altLang="en-US" sz="2000"/>
              <a:t> εαυτού και μελών ομάδας</a:t>
            </a:r>
          </a:p>
          <a:p>
            <a:pPr marL="762000" lvl="1" indent="-304800" eaLnBrk="1" hangingPunct="1">
              <a:lnSpc>
                <a:spcPct val="80000"/>
              </a:lnSpc>
              <a:buFont typeface="Wingdings" panose="05000000000000000000" pitchFamily="2" charset="2"/>
              <a:buChar char="ü"/>
            </a:pPr>
            <a:r>
              <a:rPr lang="el-GR" altLang="en-US" sz="2000"/>
              <a:t>ανάπτυξης διαπροσωπικών </a:t>
            </a:r>
            <a:r>
              <a:rPr lang="el-GR" altLang="en-US" sz="2000" b="1"/>
              <a:t>σχέσεων</a:t>
            </a:r>
          </a:p>
          <a:p>
            <a:pPr marL="762000" lvl="1" indent="-304800" eaLnBrk="1" hangingPunct="1">
              <a:lnSpc>
                <a:spcPct val="80000"/>
              </a:lnSpc>
              <a:buFont typeface="Wingdings" panose="05000000000000000000" pitchFamily="2" charset="2"/>
              <a:buChar char="ü"/>
            </a:pPr>
            <a:r>
              <a:rPr lang="el-GR" altLang="en-US" sz="2000" b="1"/>
              <a:t>επικοινωνίας</a:t>
            </a:r>
            <a:r>
              <a:rPr lang="el-GR" altLang="en-US" sz="2000"/>
              <a:t>, συζήτησης και χειρισμού διαφωνιών</a:t>
            </a:r>
          </a:p>
          <a:p>
            <a:pPr marL="762000" lvl="1" indent="-304800" eaLnBrk="1" hangingPunct="1">
              <a:lnSpc>
                <a:spcPct val="80000"/>
              </a:lnSpc>
              <a:buFont typeface="Wingdings" panose="05000000000000000000" pitchFamily="2" charset="2"/>
              <a:buChar char="ü"/>
            </a:pPr>
            <a:r>
              <a:rPr lang="el-GR" altLang="en-US" sz="2000" b="1"/>
              <a:t>συνεργατικότητας </a:t>
            </a:r>
            <a:r>
              <a:rPr lang="el-GR" altLang="en-US" sz="2000"/>
              <a:t>προς επίτευξη κοινών στόχων</a:t>
            </a:r>
            <a:r>
              <a:rPr lang="el-GR" altLang="en-US" sz="1800"/>
              <a:t> </a:t>
            </a:r>
            <a:endParaRPr lang="el-GR" altLang="en-US" sz="2000" b="1"/>
          </a:p>
          <a:p>
            <a:pPr marL="762000" lvl="1" indent="-304800" eaLnBrk="1" hangingPunct="1">
              <a:lnSpc>
                <a:spcPct val="80000"/>
              </a:lnSpc>
              <a:buFont typeface="Wingdings" panose="05000000000000000000" pitchFamily="2" charset="2"/>
              <a:buChar char="ü"/>
            </a:pPr>
            <a:r>
              <a:rPr lang="el-GR" altLang="en-US" sz="2000" b="1"/>
              <a:t>ενεργούς συμμετοχής</a:t>
            </a:r>
            <a:r>
              <a:rPr lang="el-GR" altLang="en-US" sz="2000"/>
              <a:t>, ανάληψης </a:t>
            </a:r>
            <a:r>
              <a:rPr lang="el-GR" altLang="en-US" sz="2000" b="1"/>
              <a:t>πρωτοβουλιών</a:t>
            </a:r>
          </a:p>
          <a:p>
            <a:pPr marL="762000" lvl="1" indent="-304800" eaLnBrk="1" hangingPunct="1">
              <a:lnSpc>
                <a:spcPct val="80000"/>
              </a:lnSpc>
              <a:buFont typeface="Wingdings" panose="05000000000000000000" pitchFamily="2" charset="2"/>
              <a:buChar char="ü"/>
            </a:pPr>
            <a:r>
              <a:rPr lang="el-GR" altLang="en-US" sz="2000"/>
              <a:t>ανάληψης </a:t>
            </a:r>
            <a:r>
              <a:rPr lang="el-GR" altLang="en-US" sz="2000" b="1"/>
              <a:t>ευθύνης</a:t>
            </a:r>
            <a:r>
              <a:rPr lang="el-GR" altLang="en-US" sz="2000"/>
              <a:t> (Υπευθυνότητα)</a:t>
            </a:r>
          </a:p>
          <a:p>
            <a:pPr marL="762000" lvl="1" indent="-304800" eaLnBrk="1" hangingPunct="1">
              <a:lnSpc>
                <a:spcPct val="80000"/>
              </a:lnSpc>
              <a:buFont typeface="Wingdings" panose="05000000000000000000" pitchFamily="2" charset="2"/>
              <a:buChar char="ü"/>
            </a:pPr>
            <a:r>
              <a:rPr lang="el-GR" altLang="en-US" sz="2000"/>
              <a:t>συμμετοχής στη </a:t>
            </a:r>
            <a:r>
              <a:rPr lang="el-GR" altLang="en-US" sz="2000" b="1"/>
              <a:t>λήψη απόφασης</a:t>
            </a:r>
          </a:p>
          <a:p>
            <a:pPr marL="762000" lvl="1" indent="-304800" eaLnBrk="1" hangingPunct="1">
              <a:lnSpc>
                <a:spcPct val="80000"/>
              </a:lnSpc>
              <a:buFont typeface="Wingdings" panose="05000000000000000000" pitchFamily="2" charset="2"/>
              <a:buChar char="ü"/>
            </a:pPr>
            <a:r>
              <a:rPr lang="el-GR" altLang="en-US" sz="2000"/>
              <a:t>αποδοχής του άλλου (Ανεκτικότητα)</a:t>
            </a:r>
          </a:p>
          <a:p>
            <a:pPr marL="762000" lvl="1" indent="-304800" eaLnBrk="1" hangingPunct="1">
              <a:lnSpc>
                <a:spcPct val="80000"/>
              </a:lnSpc>
              <a:buFont typeface="Wingdings" panose="05000000000000000000" pitchFamily="2" charset="2"/>
              <a:buChar char="ü"/>
            </a:pPr>
            <a:r>
              <a:rPr lang="el-GR" altLang="en-US" sz="2000"/>
              <a:t>αναζήτησης ποιότητας ζωής</a:t>
            </a:r>
          </a:p>
          <a:p>
            <a:pPr marL="762000" lvl="1" indent="-304800" eaLnBrk="1" hangingPunct="1">
              <a:lnSpc>
                <a:spcPct val="80000"/>
              </a:lnSpc>
              <a:buFont typeface="Wingdings" panose="05000000000000000000" pitchFamily="2" charset="2"/>
              <a:buChar char="ü"/>
            </a:pPr>
            <a:r>
              <a:rPr lang="el-GR" altLang="en-US" sz="2000"/>
              <a:t>δυνατότητας εξεύρεσης εναλλακτικών λύσεων (Δημιουργικότητα)</a:t>
            </a:r>
          </a:p>
          <a:p>
            <a:pPr marL="762000" lvl="1" indent="-304800" eaLnBrk="1" hangingPunct="1">
              <a:lnSpc>
                <a:spcPct val="80000"/>
              </a:lnSpc>
              <a:buFont typeface="Wingdings" panose="05000000000000000000" pitchFamily="2" charset="2"/>
              <a:buChar char="ü"/>
            </a:pPr>
            <a:r>
              <a:rPr lang="el-GR" altLang="en-US" sz="2000"/>
              <a:t>παρουσίασης σκέψεων, απόψεων, πληροφοριών</a:t>
            </a:r>
          </a:p>
        </p:txBody>
      </p:sp>
      <p:sp>
        <p:nvSpPr>
          <p:cNvPr id="37893" name="Oval 4">
            <a:extLst>
              <a:ext uri="{FF2B5EF4-FFF2-40B4-BE49-F238E27FC236}">
                <a16:creationId xmlns:a16="http://schemas.microsoft.com/office/drawing/2014/main" id="{032C85AC-9C02-45F4-B5CC-672E7D481DCE}"/>
              </a:ext>
            </a:extLst>
          </p:cNvPr>
          <p:cNvSpPr>
            <a:spLocks noGrp="1" noChangeArrowheads="1"/>
          </p:cNvSpPr>
          <p:nvPr>
            <p:ph type="body" sz="half" idx="2"/>
          </p:nvPr>
        </p:nvSpPr>
        <p:spPr>
          <a:xfrm>
            <a:off x="6264275" y="2924175"/>
            <a:ext cx="2879725" cy="2917825"/>
          </a:xfrm>
          <a:prstGeom prst="ellipse">
            <a:avLst/>
          </a:prstGeom>
          <a:solidFill>
            <a:schemeClr val="accent1"/>
          </a:solidFill>
          <a:ln>
            <a:solidFill>
              <a:schemeClr val="tx1"/>
            </a:solidFill>
            <a:round/>
            <a:headEnd/>
            <a:tailEnd/>
          </a:ln>
        </p:spPr>
        <p:txBody>
          <a:bodyPr/>
          <a:lstStyle/>
          <a:p>
            <a:pPr eaLnBrk="1" hangingPunct="1">
              <a:lnSpc>
                <a:spcPct val="80000"/>
              </a:lnSpc>
            </a:pPr>
            <a:r>
              <a:rPr lang="el-GR" altLang="en-US" sz="1600" b="1"/>
              <a:t>Δάσκαλος </a:t>
            </a:r>
          </a:p>
          <a:p>
            <a:pPr eaLnBrk="1" hangingPunct="1">
              <a:lnSpc>
                <a:spcPct val="80000"/>
              </a:lnSpc>
            </a:pPr>
            <a:r>
              <a:rPr lang="el-GR" altLang="en-US" sz="1600" b="1"/>
              <a:t>Πρόεδρος Μ.Σ.</a:t>
            </a:r>
          </a:p>
          <a:p>
            <a:pPr eaLnBrk="1" hangingPunct="1">
              <a:lnSpc>
                <a:spcPct val="80000"/>
              </a:lnSpc>
            </a:pPr>
            <a:r>
              <a:rPr lang="el-GR" altLang="en-US" sz="1600" b="1"/>
              <a:t>Μαθητικό Συμβούλιο</a:t>
            </a:r>
          </a:p>
          <a:p>
            <a:pPr eaLnBrk="1" hangingPunct="1">
              <a:lnSpc>
                <a:spcPct val="80000"/>
              </a:lnSpc>
            </a:pPr>
            <a:r>
              <a:rPr lang="el-GR" altLang="en-US" sz="1600" b="1"/>
              <a:t>Γενική Συνέλευση Τάξης</a:t>
            </a:r>
          </a:p>
          <a:p>
            <a:pPr eaLnBrk="1" hangingPunct="1">
              <a:lnSpc>
                <a:spcPct val="80000"/>
              </a:lnSpc>
            </a:pPr>
            <a:r>
              <a:rPr lang="el-GR" altLang="en-US" sz="1600"/>
              <a:t>Επιμέρους ομάδες μαθητών</a:t>
            </a:r>
          </a:p>
          <a:p>
            <a:pPr eaLnBrk="1" hangingPunct="1">
              <a:lnSpc>
                <a:spcPct val="80000"/>
              </a:lnSpc>
            </a:pPr>
            <a:r>
              <a:rPr lang="el-GR" altLang="en-US" sz="1600"/>
              <a:t>Μαθητές</a:t>
            </a:r>
            <a:endParaRPr lang="en-US" altLang="en-US" sz="160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Θέση αριθμού διαφάνειας 5">
            <a:extLst>
              <a:ext uri="{FF2B5EF4-FFF2-40B4-BE49-F238E27FC236}">
                <a16:creationId xmlns:a16="http://schemas.microsoft.com/office/drawing/2014/main" id="{B1ED8BF1-7584-41B2-9863-5076B7D6B06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D15E870-5D53-4E7B-8E47-FE4DE678E52C}" type="slidenum">
              <a:rPr lang="el-GR" altLang="en-US" sz="1400"/>
              <a:pPr>
                <a:spcBef>
                  <a:spcPct val="0"/>
                </a:spcBef>
                <a:buFontTx/>
                <a:buNone/>
              </a:pPr>
              <a:t>37</a:t>
            </a:fld>
            <a:endParaRPr lang="el-GR" altLang="en-US" sz="1400"/>
          </a:p>
        </p:txBody>
      </p:sp>
      <p:sp>
        <p:nvSpPr>
          <p:cNvPr id="38915" name="Rectangle 2">
            <a:extLst>
              <a:ext uri="{FF2B5EF4-FFF2-40B4-BE49-F238E27FC236}">
                <a16:creationId xmlns:a16="http://schemas.microsoft.com/office/drawing/2014/main" id="{E646222F-39C8-4FFC-8D02-1229CE8DAB55}"/>
              </a:ext>
            </a:extLst>
          </p:cNvPr>
          <p:cNvSpPr>
            <a:spLocks noGrp="1" noChangeArrowheads="1"/>
          </p:cNvSpPr>
          <p:nvPr>
            <p:ph type="body" idx="1"/>
          </p:nvPr>
        </p:nvSpPr>
        <p:spPr>
          <a:xfrm>
            <a:off x="539750" y="1665288"/>
            <a:ext cx="7915275" cy="4430712"/>
          </a:xfrm>
        </p:spPr>
        <p:txBody>
          <a:bodyPr/>
          <a:lstStyle/>
          <a:p>
            <a:pPr marL="762000" lvl="1" indent="-304800" eaLnBrk="1" hangingPunct="1">
              <a:lnSpc>
                <a:spcPct val="80000"/>
              </a:lnSpc>
              <a:buFont typeface="Wingdings" panose="05000000000000000000" pitchFamily="2" charset="2"/>
              <a:buChar char="Ø"/>
            </a:pPr>
            <a:r>
              <a:rPr lang="el-GR" altLang="en-US" sz="3200" b="1"/>
              <a:t>Κοινές στάσεις και πανανθρώπινες αξίες ζωής</a:t>
            </a:r>
            <a:endParaRPr lang="el-GR" altLang="en-US" sz="3200" b="1">
              <a:solidFill>
                <a:srgbClr val="FF3300"/>
              </a:solidFill>
            </a:endParaRPr>
          </a:p>
          <a:p>
            <a:pPr eaLnBrk="1" hangingPunct="1">
              <a:lnSpc>
                <a:spcPct val="70000"/>
              </a:lnSpc>
              <a:buClr>
                <a:schemeClr val="tx1"/>
              </a:buClr>
              <a:buFontTx/>
              <a:buNone/>
            </a:pPr>
            <a:endParaRPr lang="el-GR" altLang="en-US" sz="3000" b="1">
              <a:solidFill>
                <a:srgbClr val="FF3300"/>
              </a:solidFill>
            </a:endParaRPr>
          </a:p>
          <a:p>
            <a:pPr marL="762000" lvl="1" indent="-304800" eaLnBrk="1" hangingPunct="1">
              <a:lnSpc>
                <a:spcPct val="80000"/>
              </a:lnSpc>
              <a:buFontTx/>
              <a:buNone/>
            </a:pPr>
            <a:r>
              <a:rPr lang="el-GR" altLang="en-US" sz="2400"/>
              <a:t>Η ανάπτυξη και διαμόρφωση</a:t>
            </a:r>
            <a:r>
              <a:rPr lang="el-GR" altLang="en-US" sz="2400" i="1"/>
              <a:t> </a:t>
            </a:r>
            <a:r>
              <a:rPr lang="el-GR" altLang="en-US" sz="2400" b="1" i="1"/>
              <a:t>κοινών</a:t>
            </a:r>
            <a:r>
              <a:rPr lang="el-GR" altLang="en-US" sz="2400" i="1"/>
              <a:t> </a:t>
            </a:r>
            <a:r>
              <a:rPr lang="el-GR" altLang="en-US" sz="2400" b="1" i="1"/>
              <a:t>θετικών </a:t>
            </a:r>
            <a:r>
              <a:rPr lang="el-GR" altLang="en-US" sz="2400" b="1" i="1" u="sng"/>
              <a:t>στάσεων</a:t>
            </a:r>
            <a:r>
              <a:rPr lang="el-GR" altLang="en-US" sz="2400" b="1"/>
              <a:t> </a:t>
            </a:r>
            <a:r>
              <a:rPr lang="el-GR" altLang="en-US" sz="2400"/>
              <a:t>(αλληλοσεβασμού, αλληλεγγύης, συνεργασίας, αλληλοαποδοχής, σεβασμού της ετερότητας και της διαφορετικότητας)</a:t>
            </a:r>
          </a:p>
          <a:p>
            <a:pPr marL="762000" lvl="1" indent="-304800" eaLnBrk="1" hangingPunct="1">
              <a:lnSpc>
                <a:spcPct val="80000"/>
              </a:lnSpc>
              <a:buFontTx/>
              <a:buNone/>
            </a:pPr>
            <a:r>
              <a:rPr lang="el-GR" altLang="en-US" sz="2400"/>
              <a:t>Η ανάπτυξη και διαμόρφωση</a:t>
            </a:r>
            <a:r>
              <a:rPr lang="el-GR" altLang="en-US" sz="2400" i="1"/>
              <a:t> </a:t>
            </a:r>
            <a:r>
              <a:rPr lang="el-GR" altLang="en-US" sz="2400" b="1" i="1"/>
              <a:t>πανανθρώπινων </a:t>
            </a:r>
            <a:r>
              <a:rPr lang="el-GR" altLang="en-US" sz="2400" b="1" i="1" u="sng"/>
              <a:t>αξιών</a:t>
            </a:r>
            <a:r>
              <a:rPr lang="el-GR" altLang="en-US" sz="2400"/>
              <a:t> (ειρήνη, δημοκρατία, ποιότητα ζωής, οικολογική συνείδηση, βιωσιμότητα του πλανήτη, αειφόρος ανάπτυξη, διαπολιτισμικότητα-ανοχή του διαφορετικού, ένταξη και ενσωμάτωση ΑμεΑ)</a:t>
            </a:r>
          </a:p>
          <a:p>
            <a:pPr marL="762000" lvl="1" indent="-304800" eaLnBrk="1" hangingPunct="1">
              <a:lnSpc>
                <a:spcPct val="80000"/>
              </a:lnSpc>
              <a:buFontTx/>
              <a:buNone/>
            </a:pPr>
            <a:endParaRPr lang="el-GR" altLang="en-US" sz="2400"/>
          </a:p>
        </p:txBody>
      </p:sp>
      <p:sp>
        <p:nvSpPr>
          <p:cNvPr id="38916" name="Rectangle 3">
            <a:extLst>
              <a:ext uri="{FF2B5EF4-FFF2-40B4-BE49-F238E27FC236}">
                <a16:creationId xmlns:a16="http://schemas.microsoft.com/office/drawing/2014/main" id="{E4DF150E-98DC-4419-AFFF-C3B6D8BA896F}"/>
              </a:ext>
            </a:extLst>
          </p:cNvPr>
          <p:cNvSpPr>
            <a:spLocks noGrp="1" noChangeArrowheads="1"/>
          </p:cNvSpPr>
          <p:nvPr>
            <p:ph type="title"/>
          </p:nvPr>
        </p:nvSpPr>
        <p:spPr>
          <a:xfrm>
            <a:off x="457200" y="274638"/>
            <a:ext cx="8229600" cy="982662"/>
          </a:xfrm>
        </p:spPr>
        <p:txBody>
          <a:bodyPr/>
          <a:lstStyle/>
          <a:p>
            <a:pPr eaLnBrk="1" hangingPunct="1"/>
            <a:r>
              <a:rPr lang="en-US" altLang="en-US" sz="2800">
                <a:solidFill>
                  <a:schemeClr val="tx1"/>
                </a:solidFill>
              </a:rPr>
              <a:t>Τα νέα αναλυτικά προγράμματα </a:t>
            </a:r>
            <a:r>
              <a:rPr lang="el-GR" altLang="en-US" sz="2800">
                <a:solidFill>
                  <a:schemeClr val="tx1"/>
                </a:solidFill>
              </a:rPr>
              <a:t>στ</a:t>
            </a:r>
            <a:r>
              <a:rPr lang="en-US" altLang="en-US" sz="2800">
                <a:solidFill>
                  <a:schemeClr val="tx1"/>
                </a:solidFill>
              </a:rPr>
              <a:t>ο Ελληνικό Σχολείο</a:t>
            </a:r>
            <a:r>
              <a:rPr lang="el-GR" altLang="en-US" sz="2800">
                <a:solidFill>
                  <a:schemeClr val="tx1"/>
                </a:solidFill>
              </a:rPr>
              <a:t>: </a:t>
            </a:r>
            <a:r>
              <a:rPr lang="en-US" altLang="en-US" sz="2800">
                <a:solidFill>
                  <a:schemeClr val="tx1"/>
                </a:solidFill>
              </a:rPr>
              <a:t>Η στόχευσ</a:t>
            </a:r>
            <a:r>
              <a:rPr lang="el-GR" altLang="en-US" sz="2800">
                <a:solidFill>
                  <a:schemeClr val="tx1"/>
                </a:solidFill>
              </a:rPr>
              <a:t>ή </a:t>
            </a:r>
            <a:r>
              <a:rPr lang="en-US" altLang="en-US" sz="2800">
                <a:solidFill>
                  <a:schemeClr val="tx1"/>
                </a:solidFill>
              </a:rPr>
              <a:t>τους.</a:t>
            </a:r>
            <a:endParaRPr lang="el-GR" altLang="en-US" sz="2800">
              <a:solidFill>
                <a:schemeClr val="tx1"/>
              </a:solidFill>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Θέση αριθμού διαφάνειας 5">
            <a:extLst>
              <a:ext uri="{FF2B5EF4-FFF2-40B4-BE49-F238E27FC236}">
                <a16:creationId xmlns:a16="http://schemas.microsoft.com/office/drawing/2014/main" id="{BCD3E57D-CB2D-483F-B364-6366BE80157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37DB780-DACC-4D15-A3A1-5E01155E71F7}" type="slidenum">
              <a:rPr lang="el-GR" altLang="en-US" sz="1400"/>
              <a:pPr>
                <a:spcBef>
                  <a:spcPct val="0"/>
                </a:spcBef>
                <a:buFontTx/>
                <a:buNone/>
              </a:pPr>
              <a:t>38</a:t>
            </a:fld>
            <a:endParaRPr lang="el-GR" altLang="en-US" sz="1400"/>
          </a:p>
        </p:txBody>
      </p:sp>
      <p:sp>
        <p:nvSpPr>
          <p:cNvPr id="39939" name="Rectangle 2">
            <a:extLst>
              <a:ext uri="{FF2B5EF4-FFF2-40B4-BE49-F238E27FC236}">
                <a16:creationId xmlns:a16="http://schemas.microsoft.com/office/drawing/2014/main" id="{A4B449CF-202E-4D16-B409-DEBF4E161AB6}"/>
              </a:ext>
            </a:extLst>
          </p:cNvPr>
          <p:cNvSpPr>
            <a:spLocks noGrp="1" noChangeArrowheads="1"/>
          </p:cNvSpPr>
          <p:nvPr>
            <p:ph type="body" idx="1"/>
          </p:nvPr>
        </p:nvSpPr>
        <p:spPr>
          <a:xfrm>
            <a:off x="503238" y="908050"/>
            <a:ext cx="8099425" cy="4362450"/>
          </a:xfrm>
        </p:spPr>
        <p:txBody>
          <a:bodyPr/>
          <a:lstStyle/>
          <a:p>
            <a:pPr algn="ctr" eaLnBrk="1" hangingPunct="1">
              <a:buClr>
                <a:schemeClr val="tx1"/>
              </a:buClr>
              <a:buFontTx/>
              <a:buNone/>
            </a:pPr>
            <a:endParaRPr lang="en-US" altLang="en-US" sz="2800"/>
          </a:p>
        </p:txBody>
      </p:sp>
      <p:sp>
        <p:nvSpPr>
          <p:cNvPr id="39940" name="Line 3">
            <a:extLst>
              <a:ext uri="{FF2B5EF4-FFF2-40B4-BE49-F238E27FC236}">
                <a16:creationId xmlns:a16="http://schemas.microsoft.com/office/drawing/2014/main" id="{AC3A5FD9-2984-46C4-80FF-558290452DB4}"/>
              </a:ext>
            </a:extLst>
          </p:cNvPr>
          <p:cNvSpPr>
            <a:spLocks noChangeShapeType="1"/>
          </p:cNvSpPr>
          <p:nvPr/>
        </p:nvSpPr>
        <p:spPr bwMode="auto">
          <a:xfrm flipH="1" flipV="1">
            <a:off x="1042988" y="5013325"/>
            <a:ext cx="66976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1" name="Line 4">
            <a:extLst>
              <a:ext uri="{FF2B5EF4-FFF2-40B4-BE49-F238E27FC236}">
                <a16:creationId xmlns:a16="http://schemas.microsoft.com/office/drawing/2014/main" id="{8B0B5D7E-B947-4D75-A94B-BBE9148A9186}"/>
              </a:ext>
            </a:extLst>
          </p:cNvPr>
          <p:cNvSpPr>
            <a:spLocks noChangeShapeType="1"/>
          </p:cNvSpPr>
          <p:nvPr/>
        </p:nvSpPr>
        <p:spPr bwMode="auto">
          <a:xfrm flipV="1">
            <a:off x="1042988" y="981075"/>
            <a:ext cx="0" cy="40322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2" name="Line 5">
            <a:extLst>
              <a:ext uri="{FF2B5EF4-FFF2-40B4-BE49-F238E27FC236}">
                <a16:creationId xmlns:a16="http://schemas.microsoft.com/office/drawing/2014/main" id="{E36613D0-036B-47A9-8B55-16A43BFC7C9E}"/>
              </a:ext>
            </a:extLst>
          </p:cNvPr>
          <p:cNvSpPr>
            <a:spLocks noChangeShapeType="1"/>
          </p:cNvSpPr>
          <p:nvPr/>
        </p:nvSpPr>
        <p:spPr bwMode="auto">
          <a:xfrm flipV="1">
            <a:off x="1187450" y="981075"/>
            <a:ext cx="6553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3" name="Line 6">
            <a:extLst>
              <a:ext uri="{FF2B5EF4-FFF2-40B4-BE49-F238E27FC236}">
                <a16:creationId xmlns:a16="http://schemas.microsoft.com/office/drawing/2014/main" id="{ADC2D71F-0723-4634-8D55-79721A876B9F}"/>
              </a:ext>
            </a:extLst>
          </p:cNvPr>
          <p:cNvSpPr>
            <a:spLocks noChangeShapeType="1"/>
          </p:cNvSpPr>
          <p:nvPr/>
        </p:nvSpPr>
        <p:spPr bwMode="auto">
          <a:xfrm flipV="1">
            <a:off x="7740650" y="908050"/>
            <a:ext cx="0" cy="41052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4" name="Rectangle 7">
            <a:extLst>
              <a:ext uri="{FF2B5EF4-FFF2-40B4-BE49-F238E27FC236}">
                <a16:creationId xmlns:a16="http://schemas.microsoft.com/office/drawing/2014/main" id="{D68AD103-5DA3-43F4-8DD5-7205F4E13F95}"/>
              </a:ext>
            </a:extLst>
          </p:cNvPr>
          <p:cNvSpPr>
            <a:spLocks noChangeArrowheads="1"/>
          </p:cNvSpPr>
          <p:nvPr/>
        </p:nvSpPr>
        <p:spPr bwMode="auto">
          <a:xfrm>
            <a:off x="1042988" y="981075"/>
            <a:ext cx="7129462" cy="403225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endParaRPr lang="en-US" altLang="en-US" sz="1800"/>
          </a:p>
        </p:txBody>
      </p:sp>
      <p:sp>
        <p:nvSpPr>
          <p:cNvPr id="39945" name="Line 8">
            <a:extLst>
              <a:ext uri="{FF2B5EF4-FFF2-40B4-BE49-F238E27FC236}">
                <a16:creationId xmlns:a16="http://schemas.microsoft.com/office/drawing/2014/main" id="{E7811F19-60D5-41B3-98A7-136770E4A3D0}"/>
              </a:ext>
            </a:extLst>
          </p:cNvPr>
          <p:cNvSpPr>
            <a:spLocks noChangeShapeType="1"/>
          </p:cNvSpPr>
          <p:nvPr/>
        </p:nvSpPr>
        <p:spPr bwMode="auto">
          <a:xfrm>
            <a:off x="4500563" y="981075"/>
            <a:ext cx="71437" cy="41036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6" name="Line 9">
            <a:extLst>
              <a:ext uri="{FF2B5EF4-FFF2-40B4-BE49-F238E27FC236}">
                <a16:creationId xmlns:a16="http://schemas.microsoft.com/office/drawing/2014/main" id="{2398135D-D7CF-4959-98A0-88363AE57D33}"/>
              </a:ext>
            </a:extLst>
          </p:cNvPr>
          <p:cNvSpPr>
            <a:spLocks noChangeShapeType="1"/>
          </p:cNvSpPr>
          <p:nvPr/>
        </p:nvSpPr>
        <p:spPr bwMode="auto">
          <a:xfrm>
            <a:off x="1116013" y="2997200"/>
            <a:ext cx="705643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7" name="Line 10">
            <a:extLst>
              <a:ext uri="{FF2B5EF4-FFF2-40B4-BE49-F238E27FC236}">
                <a16:creationId xmlns:a16="http://schemas.microsoft.com/office/drawing/2014/main" id="{20144212-9979-4623-82BC-CA68FFB6CC3C}"/>
              </a:ext>
            </a:extLst>
          </p:cNvPr>
          <p:cNvSpPr>
            <a:spLocks noChangeShapeType="1"/>
          </p:cNvSpPr>
          <p:nvPr/>
        </p:nvSpPr>
        <p:spPr bwMode="auto">
          <a:xfrm>
            <a:off x="2771775" y="981075"/>
            <a:ext cx="71438" cy="40322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8" name="Oval 11">
            <a:extLst>
              <a:ext uri="{FF2B5EF4-FFF2-40B4-BE49-F238E27FC236}">
                <a16:creationId xmlns:a16="http://schemas.microsoft.com/office/drawing/2014/main" id="{DB5E431A-DDC5-4E6B-8E43-B7D0388234CA}"/>
              </a:ext>
            </a:extLst>
          </p:cNvPr>
          <p:cNvSpPr>
            <a:spLocks noChangeArrowheads="1"/>
          </p:cNvSpPr>
          <p:nvPr/>
        </p:nvSpPr>
        <p:spPr bwMode="auto">
          <a:xfrm>
            <a:off x="2339975" y="2781300"/>
            <a:ext cx="1152525" cy="4318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ΓΝ</a:t>
            </a:r>
          </a:p>
        </p:txBody>
      </p:sp>
      <p:sp>
        <p:nvSpPr>
          <p:cNvPr id="39949" name="Oval 12">
            <a:extLst>
              <a:ext uri="{FF2B5EF4-FFF2-40B4-BE49-F238E27FC236}">
                <a16:creationId xmlns:a16="http://schemas.microsoft.com/office/drawing/2014/main" id="{F437709C-6D01-45AA-A682-DE7C3F4AA892}"/>
              </a:ext>
            </a:extLst>
          </p:cNvPr>
          <p:cNvSpPr>
            <a:spLocks noChangeArrowheads="1"/>
          </p:cNvSpPr>
          <p:nvPr/>
        </p:nvSpPr>
        <p:spPr bwMode="auto">
          <a:xfrm>
            <a:off x="5724525" y="2781300"/>
            <a:ext cx="1152525" cy="50323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ΣΥΜΠ</a:t>
            </a:r>
          </a:p>
        </p:txBody>
      </p:sp>
      <p:sp>
        <p:nvSpPr>
          <p:cNvPr id="39950" name="Rectangle 13">
            <a:extLst>
              <a:ext uri="{FF2B5EF4-FFF2-40B4-BE49-F238E27FC236}">
                <a16:creationId xmlns:a16="http://schemas.microsoft.com/office/drawing/2014/main" id="{E8A8993E-6A19-47FA-9DA4-6D8226B292CC}"/>
              </a:ext>
            </a:extLst>
          </p:cNvPr>
          <p:cNvSpPr>
            <a:spLocks noChangeArrowheads="1"/>
          </p:cNvSpPr>
          <p:nvPr/>
        </p:nvSpPr>
        <p:spPr bwMode="auto">
          <a:xfrm>
            <a:off x="1258888" y="1700213"/>
            <a:ext cx="1225550" cy="64928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Πληροφορίες</a:t>
            </a:r>
          </a:p>
        </p:txBody>
      </p:sp>
      <p:sp>
        <p:nvSpPr>
          <p:cNvPr id="39951" name="Rectangle 14">
            <a:extLst>
              <a:ext uri="{FF2B5EF4-FFF2-40B4-BE49-F238E27FC236}">
                <a16:creationId xmlns:a16="http://schemas.microsoft.com/office/drawing/2014/main" id="{73B9B73E-B350-48A1-8B56-29AB90D3EB73}"/>
              </a:ext>
            </a:extLst>
          </p:cNvPr>
          <p:cNvSpPr>
            <a:spLocks noChangeArrowheads="1"/>
          </p:cNvSpPr>
          <p:nvPr/>
        </p:nvSpPr>
        <p:spPr bwMode="auto">
          <a:xfrm>
            <a:off x="2987675" y="1557338"/>
            <a:ext cx="1368425" cy="93503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Κριτική και </a:t>
            </a:r>
          </a:p>
          <a:p>
            <a:pPr algn="ctr">
              <a:spcBef>
                <a:spcPct val="0"/>
              </a:spcBef>
              <a:buFontTx/>
              <a:buNone/>
            </a:pPr>
            <a:r>
              <a:rPr lang="el-GR" altLang="en-US" sz="1800"/>
              <a:t>Δημιουργική</a:t>
            </a:r>
          </a:p>
          <a:p>
            <a:pPr algn="ctr">
              <a:spcBef>
                <a:spcPct val="0"/>
              </a:spcBef>
              <a:buFontTx/>
              <a:buNone/>
            </a:pPr>
            <a:r>
              <a:rPr lang="el-GR" altLang="en-US" sz="1800"/>
              <a:t>σκέψη</a:t>
            </a:r>
          </a:p>
        </p:txBody>
      </p:sp>
      <p:sp>
        <p:nvSpPr>
          <p:cNvPr id="39952" name="Rectangle 15">
            <a:extLst>
              <a:ext uri="{FF2B5EF4-FFF2-40B4-BE49-F238E27FC236}">
                <a16:creationId xmlns:a16="http://schemas.microsoft.com/office/drawing/2014/main" id="{9607BE61-3CBF-4787-8DF6-60FA40BE3544}"/>
              </a:ext>
            </a:extLst>
          </p:cNvPr>
          <p:cNvSpPr>
            <a:spLocks noChangeArrowheads="1"/>
          </p:cNvSpPr>
          <p:nvPr/>
        </p:nvSpPr>
        <p:spPr bwMode="auto">
          <a:xfrm>
            <a:off x="1187450" y="3573463"/>
            <a:ext cx="1368425" cy="71913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Μεταγνωστικές</a:t>
            </a:r>
          </a:p>
          <a:p>
            <a:pPr algn="ctr">
              <a:spcBef>
                <a:spcPct val="0"/>
              </a:spcBef>
              <a:buFontTx/>
              <a:buNone/>
            </a:pPr>
            <a:r>
              <a:rPr lang="el-GR" altLang="en-US" sz="1800"/>
              <a:t>δεξιότητες</a:t>
            </a:r>
          </a:p>
        </p:txBody>
      </p:sp>
      <p:sp>
        <p:nvSpPr>
          <p:cNvPr id="39953" name="Rectangle 16">
            <a:extLst>
              <a:ext uri="{FF2B5EF4-FFF2-40B4-BE49-F238E27FC236}">
                <a16:creationId xmlns:a16="http://schemas.microsoft.com/office/drawing/2014/main" id="{63CC95C4-BA05-4B19-BD03-7A0F41424D17}"/>
              </a:ext>
            </a:extLst>
          </p:cNvPr>
          <p:cNvSpPr>
            <a:spLocks noChangeArrowheads="1"/>
          </p:cNvSpPr>
          <p:nvPr/>
        </p:nvSpPr>
        <p:spPr bwMode="auto">
          <a:xfrm>
            <a:off x="2987675" y="3644900"/>
            <a:ext cx="1295400" cy="6477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Ψυχοκινητικές</a:t>
            </a:r>
          </a:p>
          <a:p>
            <a:pPr algn="ctr">
              <a:spcBef>
                <a:spcPct val="0"/>
              </a:spcBef>
              <a:buFontTx/>
              <a:buNone/>
            </a:pPr>
            <a:r>
              <a:rPr lang="el-GR" altLang="en-US" sz="1800"/>
              <a:t>δεξιότητες</a:t>
            </a:r>
          </a:p>
        </p:txBody>
      </p:sp>
      <p:sp>
        <p:nvSpPr>
          <p:cNvPr id="39954" name="Oval 17">
            <a:extLst>
              <a:ext uri="{FF2B5EF4-FFF2-40B4-BE49-F238E27FC236}">
                <a16:creationId xmlns:a16="http://schemas.microsoft.com/office/drawing/2014/main" id="{25F80CE5-A07E-4DBA-A806-1B1EAC43205C}"/>
              </a:ext>
            </a:extLst>
          </p:cNvPr>
          <p:cNvSpPr>
            <a:spLocks noChangeArrowheads="1"/>
          </p:cNvSpPr>
          <p:nvPr/>
        </p:nvSpPr>
        <p:spPr bwMode="auto">
          <a:xfrm>
            <a:off x="4859338" y="1341438"/>
            <a:ext cx="3097212" cy="12239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Συναισθηματικές δεξιότητες</a:t>
            </a:r>
          </a:p>
          <a:p>
            <a:pPr algn="ctr">
              <a:spcBef>
                <a:spcPct val="0"/>
              </a:spcBef>
              <a:buFontTx/>
              <a:buNone/>
            </a:pPr>
            <a:r>
              <a:rPr lang="el-GR" altLang="en-US" sz="1800"/>
              <a:t>(Συναισθηματική νοημοσύνη)</a:t>
            </a:r>
          </a:p>
        </p:txBody>
      </p:sp>
      <p:sp>
        <p:nvSpPr>
          <p:cNvPr id="39955" name="Oval 18">
            <a:extLst>
              <a:ext uri="{FF2B5EF4-FFF2-40B4-BE49-F238E27FC236}">
                <a16:creationId xmlns:a16="http://schemas.microsoft.com/office/drawing/2014/main" id="{F2092D6A-9474-440E-A96F-40A72238FA21}"/>
              </a:ext>
            </a:extLst>
          </p:cNvPr>
          <p:cNvSpPr>
            <a:spLocks noChangeArrowheads="1"/>
          </p:cNvSpPr>
          <p:nvPr/>
        </p:nvSpPr>
        <p:spPr bwMode="auto">
          <a:xfrm>
            <a:off x="4787900" y="3357563"/>
            <a:ext cx="3097213" cy="122396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a:t>Κοινωνικές δεξιότητες</a:t>
            </a:r>
          </a:p>
        </p:txBody>
      </p:sp>
      <p:sp>
        <p:nvSpPr>
          <p:cNvPr id="39956" name="Line 19">
            <a:extLst>
              <a:ext uri="{FF2B5EF4-FFF2-40B4-BE49-F238E27FC236}">
                <a16:creationId xmlns:a16="http://schemas.microsoft.com/office/drawing/2014/main" id="{E29FE6AC-1C4A-4CBB-9048-B0D931FBF208}"/>
              </a:ext>
            </a:extLst>
          </p:cNvPr>
          <p:cNvSpPr>
            <a:spLocks noChangeShapeType="1"/>
          </p:cNvSpPr>
          <p:nvPr/>
        </p:nvSpPr>
        <p:spPr bwMode="auto">
          <a:xfrm>
            <a:off x="4500563" y="5013325"/>
            <a:ext cx="0"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57" name="Line 20">
            <a:extLst>
              <a:ext uri="{FF2B5EF4-FFF2-40B4-BE49-F238E27FC236}">
                <a16:creationId xmlns:a16="http://schemas.microsoft.com/office/drawing/2014/main" id="{655E02ED-E82D-4763-9196-09E9302094D1}"/>
              </a:ext>
            </a:extLst>
          </p:cNvPr>
          <p:cNvSpPr>
            <a:spLocks noChangeShapeType="1"/>
          </p:cNvSpPr>
          <p:nvPr/>
        </p:nvSpPr>
        <p:spPr bwMode="auto">
          <a:xfrm>
            <a:off x="4643438" y="5013325"/>
            <a:ext cx="0"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58" name="Oval 21">
            <a:extLst>
              <a:ext uri="{FF2B5EF4-FFF2-40B4-BE49-F238E27FC236}">
                <a16:creationId xmlns:a16="http://schemas.microsoft.com/office/drawing/2014/main" id="{D1122F1B-4E9E-44FD-915D-A3E13C0FE146}"/>
              </a:ext>
            </a:extLst>
          </p:cNvPr>
          <p:cNvSpPr>
            <a:spLocks noChangeArrowheads="1"/>
          </p:cNvSpPr>
          <p:nvPr/>
        </p:nvSpPr>
        <p:spPr bwMode="auto">
          <a:xfrm>
            <a:off x="1655763" y="5516563"/>
            <a:ext cx="5400675" cy="865187"/>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b="1"/>
              <a:t>Πανανθρώπινες αξίες και στάσεις ζωής</a:t>
            </a:r>
          </a:p>
          <a:p>
            <a:pPr algn="ctr">
              <a:spcBef>
                <a:spcPct val="0"/>
              </a:spcBef>
              <a:buFontTx/>
              <a:buNone/>
            </a:pPr>
            <a:r>
              <a:rPr lang="el-GR" altLang="en-US" sz="1800" b="1"/>
              <a:t>Δημοκρατία, Ειρήνη, Ανεκτικότητα, Διαπολιτισμικότητα</a:t>
            </a:r>
          </a:p>
        </p:txBody>
      </p:sp>
      <p:sp>
        <p:nvSpPr>
          <p:cNvPr id="39959" name="Rectangle 22">
            <a:extLst>
              <a:ext uri="{FF2B5EF4-FFF2-40B4-BE49-F238E27FC236}">
                <a16:creationId xmlns:a16="http://schemas.microsoft.com/office/drawing/2014/main" id="{173619AB-65B6-4700-9448-EBAE8F10A4FD}"/>
              </a:ext>
            </a:extLst>
          </p:cNvPr>
          <p:cNvSpPr>
            <a:spLocks noGrp="1" noChangeArrowheads="1"/>
          </p:cNvSpPr>
          <p:nvPr>
            <p:ph type="title"/>
          </p:nvPr>
        </p:nvSpPr>
        <p:spPr>
          <a:xfrm>
            <a:off x="358775" y="188913"/>
            <a:ext cx="8404225" cy="649287"/>
          </a:xfrm>
          <a:noFill/>
        </p:spPr>
        <p:txBody>
          <a:bodyPr lIns="92075" tIns="46038" rIns="92075" bIns="46038"/>
          <a:lstStyle/>
          <a:p>
            <a:pPr eaLnBrk="1" hangingPunct="1"/>
            <a:r>
              <a:rPr lang="el-GR" altLang="en-US" sz="2800">
                <a:solidFill>
                  <a:schemeClr val="tx1"/>
                </a:solidFill>
              </a:rPr>
              <a:t>Το δημοκρατικό σχολείο</a:t>
            </a:r>
            <a:br>
              <a:rPr lang="el-GR" altLang="en-US" sz="2000"/>
            </a:br>
            <a:br>
              <a:rPr lang="el-GR" altLang="en-US" sz="800"/>
            </a:br>
            <a:r>
              <a:rPr lang="el-GR" altLang="en-US" sz="2000"/>
              <a:t>Στόχοι του Σύγχρονου Δημοκρατικού Σχολείου</a:t>
            </a:r>
            <a:endParaRPr lang="en-GB" altLang="en-US" sz="4000"/>
          </a:p>
        </p:txBody>
      </p:sp>
      <p:sp>
        <p:nvSpPr>
          <p:cNvPr id="39960" name="Line 23">
            <a:extLst>
              <a:ext uri="{FF2B5EF4-FFF2-40B4-BE49-F238E27FC236}">
                <a16:creationId xmlns:a16="http://schemas.microsoft.com/office/drawing/2014/main" id="{60380149-B504-4BF1-8CBA-6D8092DCC65F}"/>
              </a:ext>
            </a:extLst>
          </p:cNvPr>
          <p:cNvSpPr>
            <a:spLocks noChangeShapeType="1"/>
          </p:cNvSpPr>
          <p:nvPr/>
        </p:nvSpPr>
        <p:spPr bwMode="auto">
          <a:xfrm flipV="1">
            <a:off x="7543800" y="5951538"/>
            <a:ext cx="0" cy="5762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61" name="Line 24">
            <a:extLst>
              <a:ext uri="{FF2B5EF4-FFF2-40B4-BE49-F238E27FC236}">
                <a16:creationId xmlns:a16="http://schemas.microsoft.com/office/drawing/2014/main" id="{2A50C0D0-ED3C-4B6D-B824-FC2171042628}"/>
              </a:ext>
            </a:extLst>
          </p:cNvPr>
          <p:cNvSpPr>
            <a:spLocks noChangeShapeType="1"/>
          </p:cNvSpPr>
          <p:nvPr/>
        </p:nvSpPr>
        <p:spPr bwMode="auto">
          <a:xfrm>
            <a:off x="7543800" y="5951538"/>
            <a:ext cx="6477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62" name="Line 25">
            <a:extLst>
              <a:ext uri="{FF2B5EF4-FFF2-40B4-BE49-F238E27FC236}">
                <a16:creationId xmlns:a16="http://schemas.microsoft.com/office/drawing/2014/main" id="{DD64F61E-8BDF-46A1-A49A-EA9D948B39B9}"/>
              </a:ext>
            </a:extLst>
          </p:cNvPr>
          <p:cNvSpPr>
            <a:spLocks noChangeShapeType="1"/>
          </p:cNvSpPr>
          <p:nvPr/>
        </p:nvSpPr>
        <p:spPr bwMode="auto">
          <a:xfrm flipV="1">
            <a:off x="8191500" y="5375275"/>
            <a:ext cx="0" cy="5762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63" name="Line 26">
            <a:extLst>
              <a:ext uri="{FF2B5EF4-FFF2-40B4-BE49-F238E27FC236}">
                <a16:creationId xmlns:a16="http://schemas.microsoft.com/office/drawing/2014/main" id="{2D9403BB-C2B8-49BF-9A4D-DFC2DF1BEE54}"/>
              </a:ext>
            </a:extLst>
          </p:cNvPr>
          <p:cNvSpPr>
            <a:spLocks noChangeShapeType="1"/>
          </p:cNvSpPr>
          <p:nvPr/>
        </p:nvSpPr>
        <p:spPr bwMode="auto">
          <a:xfrm>
            <a:off x="8191500" y="5375275"/>
            <a:ext cx="6477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64" name="Oval 27">
            <a:extLst>
              <a:ext uri="{FF2B5EF4-FFF2-40B4-BE49-F238E27FC236}">
                <a16:creationId xmlns:a16="http://schemas.microsoft.com/office/drawing/2014/main" id="{74495D25-982C-44E5-8EC7-A79CA28A7D8E}"/>
              </a:ext>
            </a:extLst>
          </p:cNvPr>
          <p:cNvSpPr>
            <a:spLocks noChangeArrowheads="1"/>
          </p:cNvSpPr>
          <p:nvPr/>
        </p:nvSpPr>
        <p:spPr bwMode="auto">
          <a:xfrm>
            <a:off x="8262938" y="5448300"/>
            <a:ext cx="503237" cy="4318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b="1">
                <a:solidFill>
                  <a:srgbClr val="3333CC"/>
                </a:solidFill>
              </a:rPr>
              <a:t>ΓΝ</a:t>
            </a:r>
          </a:p>
        </p:txBody>
      </p:sp>
      <p:sp>
        <p:nvSpPr>
          <p:cNvPr id="39965" name="Oval 28">
            <a:extLst>
              <a:ext uri="{FF2B5EF4-FFF2-40B4-BE49-F238E27FC236}">
                <a16:creationId xmlns:a16="http://schemas.microsoft.com/office/drawing/2014/main" id="{AD9A684E-2FC3-4998-9021-D3754E416572}"/>
              </a:ext>
            </a:extLst>
          </p:cNvPr>
          <p:cNvSpPr>
            <a:spLocks noChangeArrowheads="1"/>
          </p:cNvSpPr>
          <p:nvPr/>
        </p:nvSpPr>
        <p:spPr bwMode="auto">
          <a:xfrm>
            <a:off x="7543800" y="6096000"/>
            <a:ext cx="647700" cy="360363"/>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l-GR" altLang="en-US" sz="1800" b="1">
                <a:solidFill>
                  <a:srgbClr val="FF0000"/>
                </a:solidFill>
              </a:rPr>
              <a:t>ΣΥΜΠ</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1" name="Θέση αριθμού διαφάνειας 3">
            <a:extLst>
              <a:ext uri="{FF2B5EF4-FFF2-40B4-BE49-F238E27FC236}">
                <a16:creationId xmlns:a16="http://schemas.microsoft.com/office/drawing/2014/main" id="{773FEAD8-733C-4FA5-B1F7-AFD6ACD984C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7FD45B8-C55F-4F5D-91B1-67E8C2B391FE}" type="slidenum">
              <a:rPr lang="el-GR" altLang="en-US" sz="1400"/>
              <a:pPr>
                <a:spcBef>
                  <a:spcPct val="0"/>
                </a:spcBef>
                <a:buFontTx/>
                <a:buNone/>
              </a:pPr>
              <a:t>39</a:t>
            </a:fld>
            <a:endParaRPr lang="el-GR" altLang="en-US" sz="1400"/>
          </a:p>
        </p:txBody>
      </p:sp>
      <p:sp>
        <p:nvSpPr>
          <p:cNvPr id="46082" name="Rectangle 2">
            <a:extLst>
              <a:ext uri="{FF2B5EF4-FFF2-40B4-BE49-F238E27FC236}">
                <a16:creationId xmlns:a16="http://schemas.microsoft.com/office/drawing/2014/main" id="{37691B2B-9354-40BF-A6E7-411ED7C9AAB9}"/>
              </a:ext>
            </a:extLst>
          </p:cNvPr>
          <p:cNvSpPr>
            <a:spLocks noGrp="1" noChangeArrowheads="1"/>
          </p:cNvSpPr>
          <p:nvPr>
            <p:ph type="title" idx="4294967295"/>
          </p:nvPr>
        </p:nvSpPr>
        <p:spPr>
          <a:xfrm>
            <a:off x="323850" y="188913"/>
            <a:ext cx="8569325" cy="1139825"/>
          </a:xfrm>
        </p:spPr>
        <p:txBody>
          <a:bodyPr anchorCtr="1"/>
          <a:lstStyle/>
          <a:p>
            <a:pPr eaLnBrk="1" hangingPunct="1">
              <a:defRPr/>
            </a:pPr>
            <a:r>
              <a:rPr lang="el-GR" altLang="en-US" sz="4000">
                <a:effectLst>
                  <a:outerShdw blurRad="38100" dist="38100" dir="2700000" algn="tl">
                    <a:srgbClr val="C0C0C0"/>
                  </a:outerShdw>
                </a:effectLst>
              </a:rPr>
              <a:t>Αναλυτικά προγράμματα και νέα στόχευση του σχολείου</a:t>
            </a:r>
          </a:p>
        </p:txBody>
      </p:sp>
      <p:graphicFrame>
        <p:nvGraphicFramePr>
          <p:cNvPr id="2" name="Διάγραμμα 1">
            <a:extLst>
              <a:ext uri="{FF2B5EF4-FFF2-40B4-BE49-F238E27FC236}">
                <a16:creationId xmlns:a16="http://schemas.microsoft.com/office/drawing/2014/main" id="{293E7F95-535F-4A2E-A252-D156658B8C22}"/>
              </a:ext>
            </a:extLst>
          </p:cNvPr>
          <p:cNvGraphicFramePr/>
          <p:nvPr/>
        </p:nvGraphicFramePr>
        <p:xfrm>
          <a:off x="179388" y="1412875"/>
          <a:ext cx="8701087" cy="52562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Θέση αριθμού διαφάνειας 3">
            <a:extLst>
              <a:ext uri="{FF2B5EF4-FFF2-40B4-BE49-F238E27FC236}">
                <a16:creationId xmlns:a16="http://schemas.microsoft.com/office/drawing/2014/main" id="{91ACD023-3FE0-498E-B02D-EA72A3CD824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2263416-1DFA-4441-B4A6-BCB1ADF07289}" type="slidenum">
              <a:rPr lang="el-GR" altLang="en-US" sz="1400"/>
              <a:pPr>
                <a:spcBef>
                  <a:spcPct val="0"/>
                </a:spcBef>
                <a:buFontTx/>
                <a:buNone/>
              </a:pPr>
              <a:t>4</a:t>
            </a:fld>
            <a:endParaRPr lang="el-GR" altLang="en-US" sz="1400"/>
          </a:p>
        </p:txBody>
      </p:sp>
      <p:sp>
        <p:nvSpPr>
          <p:cNvPr id="96258" name="Rectangle 2">
            <a:extLst>
              <a:ext uri="{FF2B5EF4-FFF2-40B4-BE49-F238E27FC236}">
                <a16:creationId xmlns:a16="http://schemas.microsoft.com/office/drawing/2014/main" id="{CB40A367-D72E-476A-A3E4-515AA6EFF5E5}"/>
              </a:ext>
            </a:extLst>
          </p:cNvPr>
          <p:cNvSpPr>
            <a:spLocks noGrp="1" noChangeArrowheads="1"/>
          </p:cNvSpPr>
          <p:nvPr>
            <p:ph type="title" idx="4294967295"/>
          </p:nvPr>
        </p:nvSpPr>
        <p:spPr>
          <a:xfrm>
            <a:off x="468313" y="115888"/>
            <a:ext cx="8229600" cy="774700"/>
          </a:xfrm>
        </p:spPr>
        <p:txBody>
          <a:bodyPr anchorCtr="1"/>
          <a:lstStyle/>
          <a:p>
            <a:pPr eaLnBrk="1" hangingPunct="1">
              <a:defRPr/>
            </a:pPr>
            <a:r>
              <a:rPr lang="el-GR" altLang="en-US" sz="4000" dirty="0">
                <a:effectLst>
                  <a:outerShdw blurRad="38100" dist="38100" dir="2700000" algn="tl">
                    <a:srgbClr val="C0C0C0"/>
                  </a:outerShdw>
                </a:effectLst>
              </a:rPr>
              <a:t>Σχολείο ως κοινωνικός θεσμός (α)</a:t>
            </a:r>
          </a:p>
        </p:txBody>
      </p:sp>
      <p:sp>
        <p:nvSpPr>
          <p:cNvPr id="96259" name="Rectangle 3">
            <a:extLst>
              <a:ext uri="{FF2B5EF4-FFF2-40B4-BE49-F238E27FC236}">
                <a16:creationId xmlns:a16="http://schemas.microsoft.com/office/drawing/2014/main" id="{78A65E39-47D8-4471-B55D-CFA40D9CEB15}"/>
              </a:ext>
            </a:extLst>
          </p:cNvPr>
          <p:cNvSpPr>
            <a:spLocks noGrp="1" noChangeArrowheads="1"/>
          </p:cNvSpPr>
          <p:nvPr>
            <p:ph type="body" idx="4294967295"/>
          </p:nvPr>
        </p:nvSpPr>
        <p:spPr>
          <a:xfrm>
            <a:off x="179388" y="981075"/>
            <a:ext cx="8964612" cy="5707063"/>
          </a:xfrm>
        </p:spPr>
        <p:txBody>
          <a:bodyPr/>
          <a:lstStyle/>
          <a:p>
            <a:pPr eaLnBrk="1" hangingPunct="1">
              <a:defRPr/>
            </a:pPr>
            <a:r>
              <a:rPr lang="el-GR" altLang="en-US" sz="2400" b="1">
                <a:effectLst>
                  <a:outerShdw blurRad="38100" dist="38100" dir="2700000" algn="tl">
                    <a:srgbClr val="C0C0C0"/>
                  </a:outerShdw>
                </a:effectLst>
              </a:rPr>
              <a:t>Κοινωνικός θεσμός:</a:t>
            </a:r>
          </a:p>
          <a:p>
            <a:pPr lvl="1" eaLnBrk="1" hangingPunct="1">
              <a:defRPr/>
            </a:pPr>
            <a:r>
              <a:rPr lang="el-GR" altLang="en-US" sz="2000">
                <a:effectLst>
                  <a:outerShdw blurRad="38100" dist="38100" dir="2700000" algn="tl">
                    <a:srgbClr val="C0C0C0"/>
                  </a:outerShdw>
                </a:effectLst>
              </a:rPr>
              <a:t>παγιωμένα δίκτυα συμπεριφορών, δράσεων και ρόλων</a:t>
            </a:r>
          </a:p>
          <a:p>
            <a:pPr lvl="1" eaLnBrk="1" hangingPunct="1">
              <a:defRPr/>
            </a:pPr>
            <a:r>
              <a:rPr lang="el-GR" altLang="en-US" sz="2000">
                <a:effectLst>
                  <a:outerShdw blurRad="38100" dist="38100" dir="2700000" algn="tl">
                    <a:srgbClr val="C0C0C0"/>
                  </a:outerShdw>
                </a:effectLst>
              </a:rPr>
              <a:t>ένα </a:t>
            </a:r>
            <a:r>
              <a:rPr lang="el-GR" altLang="en-US" sz="2000" b="1" u="sng">
                <a:effectLst>
                  <a:outerShdw blurRad="38100" dist="38100" dir="2700000" algn="tl">
                    <a:srgbClr val="C0C0C0"/>
                  </a:outerShdw>
                </a:effectLst>
              </a:rPr>
              <a:t>σ</a:t>
            </a:r>
            <a:r>
              <a:rPr lang="el-GR" altLang="en-US" sz="2000" u="sng">
                <a:effectLst>
                  <a:outerShdw blurRad="38100" dist="38100" dir="2700000" algn="tl">
                    <a:srgbClr val="C0C0C0"/>
                  </a:outerShdw>
                </a:effectLst>
              </a:rPr>
              <a:t>ύστημα</a:t>
            </a:r>
            <a:r>
              <a:rPr lang="el-GR" altLang="en-US" sz="2000">
                <a:effectLst>
                  <a:outerShdw blurRad="38100" dist="38100" dir="2700000" algn="tl">
                    <a:srgbClr val="C0C0C0"/>
                  </a:outerShdw>
                </a:effectLst>
              </a:rPr>
              <a:t> (σύνολο εξειδικευμένων &amp; παγιωμένων κοινωνικών λειτουργιών), το οποίο δημιουργεί </a:t>
            </a:r>
            <a:r>
              <a:rPr lang="el-GR" altLang="en-US" sz="2000" u="sng">
                <a:effectLst>
                  <a:outerShdw blurRad="38100" dist="38100" dir="2700000" algn="tl">
                    <a:srgbClr val="C0C0C0"/>
                  </a:outerShdw>
                </a:effectLst>
              </a:rPr>
              <a:t>ηθική</a:t>
            </a:r>
            <a:r>
              <a:rPr lang="el-GR" altLang="en-US" sz="2000">
                <a:effectLst>
                  <a:outerShdw blurRad="38100" dist="38100" dir="2700000" algn="tl">
                    <a:srgbClr val="C0C0C0"/>
                  </a:outerShdw>
                </a:effectLst>
              </a:rPr>
              <a:t> και </a:t>
            </a:r>
            <a:r>
              <a:rPr lang="el-GR" altLang="en-US" sz="2000" u="sng">
                <a:effectLst>
                  <a:outerShdw blurRad="38100" dist="38100" dir="2700000" algn="tl">
                    <a:srgbClr val="C0C0C0"/>
                  </a:outerShdw>
                </a:effectLst>
              </a:rPr>
              <a:t>νομική</a:t>
            </a:r>
            <a:r>
              <a:rPr lang="el-GR" altLang="en-US" sz="2000">
                <a:effectLst>
                  <a:outerShdw blurRad="38100" dist="38100" dir="2700000" algn="tl">
                    <a:srgbClr val="C0C0C0"/>
                  </a:outerShdw>
                </a:effectLst>
              </a:rPr>
              <a:t> κατάσταση</a:t>
            </a:r>
          </a:p>
        </p:txBody>
      </p:sp>
      <p:sp>
        <p:nvSpPr>
          <p:cNvPr id="9221" name="Oval 4">
            <a:extLst>
              <a:ext uri="{FF2B5EF4-FFF2-40B4-BE49-F238E27FC236}">
                <a16:creationId xmlns:a16="http://schemas.microsoft.com/office/drawing/2014/main" id="{3F43F7FA-676A-4062-8004-4D81F0268527}"/>
              </a:ext>
            </a:extLst>
          </p:cNvPr>
          <p:cNvSpPr>
            <a:spLocks noChangeArrowheads="1"/>
          </p:cNvSpPr>
          <p:nvPr/>
        </p:nvSpPr>
        <p:spPr bwMode="auto">
          <a:xfrm>
            <a:off x="900113" y="3500438"/>
            <a:ext cx="7343775" cy="2881312"/>
          </a:xfrm>
          <a:prstGeom prst="ellipse">
            <a:avLst/>
          </a:prstGeom>
          <a:solidFill>
            <a:srgbClr val="00CCFF"/>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000"/>
          </a:p>
        </p:txBody>
      </p:sp>
      <p:sp>
        <p:nvSpPr>
          <p:cNvPr id="9222" name="AutoShape 5">
            <a:extLst>
              <a:ext uri="{FF2B5EF4-FFF2-40B4-BE49-F238E27FC236}">
                <a16:creationId xmlns:a16="http://schemas.microsoft.com/office/drawing/2014/main" id="{E097E887-F513-4446-9D31-9D423C7DAAC4}"/>
              </a:ext>
            </a:extLst>
          </p:cNvPr>
          <p:cNvSpPr>
            <a:spLocks noChangeArrowheads="1"/>
          </p:cNvSpPr>
          <p:nvPr/>
        </p:nvSpPr>
        <p:spPr bwMode="auto">
          <a:xfrm>
            <a:off x="1258888" y="3573463"/>
            <a:ext cx="914400" cy="1368425"/>
          </a:xfrm>
          <a:prstGeom prst="can">
            <a:avLst>
              <a:gd name="adj" fmla="val 37413"/>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1600"/>
              <a:t>Οικογένεια</a:t>
            </a:r>
          </a:p>
        </p:txBody>
      </p:sp>
      <p:sp>
        <p:nvSpPr>
          <p:cNvPr id="53254" name="AutoShape 6">
            <a:extLst>
              <a:ext uri="{FF2B5EF4-FFF2-40B4-BE49-F238E27FC236}">
                <a16:creationId xmlns:a16="http://schemas.microsoft.com/office/drawing/2014/main" id="{E8639EEE-707C-4367-AB2E-73D89B48B4D6}"/>
              </a:ext>
            </a:extLst>
          </p:cNvPr>
          <p:cNvSpPr>
            <a:spLocks noChangeArrowheads="1"/>
          </p:cNvSpPr>
          <p:nvPr/>
        </p:nvSpPr>
        <p:spPr bwMode="auto">
          <a:xfrm>
            <a:off x="2268538" y="2997200"/>
            <a:ext cx="914400" cy="2592388"/>
          </a:xfrm>
          <a:prstGeom prst="can">
            <a:avLst>
              <a:gd name="adj" fmla="val 70877"/>
            </a:avLst>
          </a:prstGeom>
          <a:solidFill>
            <a:schemeClr val="bg2">
              <a:lumMod val="20000"/>
              <a:lumOff val="80000"/>
            </a:schemeClr>
          </a:solidFill>
          <a:ln w="9525">
            <a:solidFill>
              <a:schemeClr val="tx1"/>
            </a:solidFill>
            <a:round/>
            <a:headEnd/>
            <a:tailEnd/>
          </a:ln>
          <a:effec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defRPr/>
            </a:pPr>
            <a:r>
              <a:rPr lang="el-GR" altLang="en-US" b="1">
                <a:solidFill>
                  <a:srgbClr val="FF0000"/>
                </a:solidFill>
                <a:cs typeface="+mn-cs"/>
              </a:rPr>
              <a:t>Σχολείο</a:t>
            </a:r>
            <a:endParaRPr lang="el-GR" altLang="en-US" sz="1800" b="1">
              <a:solidFill>
                <a:srgbClr val="FF0000"/>
              </a:solidFill>
              <a:cs typeface="+mn-cs"/>
            </a:endParaRPr>
          </a:p>
        </p:txBody>
      </p:sp>
      <p:sp>
        <p:nvSpPr>
          <p:cNvPr id="9224" name="AutoShape 7">
            <a:extLst>
              <a:ext uri="{FF2B5EF4-FFF2-40B4-BE49-F238E27FC236}">
                <a16:creationId xmlns:a16="http://schemas.microsoft.com/office/drawing/2014/main" id="{4380C92E-0F65-46E9-9A52-2B358B6DD7FE}"/>
              </a:ext>
            </a:extLst>
          </p:cNvPr>
          <p:cNvSpPr>
            <a:spLocks noChangeArrowheads="1"/>
          </p:cNvSpPr>
          <p:nvPr/>
        </p:nvSpPr>
        <p:spPr bwMode="auto">
          <a:xfrm>
            <a:off x="3203575" y="2781300"/>
            <a:ext cx="914400" cy="3022600"/>
          </a:xfrm>
          <a:prstGeom prst="can">
            <a:avLst>
              <a:gd name="adj" fmla="val 82639"/>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1600"/>
              <a:t>Εκκλησία</a:t>
            </a:r>
          </a:p>
        </p:txBody>
      </p:sp>
      <p:sp>
        <p:nvSpPr>
          <p:cNvPr id="9225" name="AutoShape 8">
            <a:extLst>
              <a:ext uri="{FF2B5EF4-FFF2-40B4-BE49-F238E27FC236}">
                <a16:creationId xmlns:a16="http://schemas.microsoft.com/office/drawing/2014/main" id="{9382C69A-AD42-4D74-86CF-3B62B6567C2A}"/>
              </a:ext>
            </a:extLst>
          </p:cNvPr>
          <p:cNvSpPr>
            <a:spLocks noChangeArrowheads="1"/>
          </p:cNvSpPr>
          <p:nvPr/>
        </p:nvSpPr>
        <p:spPr bwMode="auto">
          <a:xfrm>
            <a:off x="4211638" y="2781300"/>
            <a:ext cx="914400" cy="3022600"/>
          </a:xfrm>
          <a:prstGeom prst="can">
            <a:avLst>
              <a:gd name="adj" fmla="val 82639"/>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1100"/>
              <a:t>Τοπική</a:t>
            </a:r>
          </a:p>
          <a:p>
            <a:pPr algn="ctr" eaLnBrk="1" hangingPunct="1">
              <a:spcBef>
                <a:spcPct val="0"/>
              </a:spcBef>
              <a:buFontTx/>
              <a:buNone/>
            </a:pPr>
            <a:r>
              <a:rPr lang="el-GR" altLang="en-US" sz="1100"/>
              <a:t>Αυτοδιοίκηση</a:t>
            </a:r>
          </a:p>
        </p:txBody>
      </p:sp>
      <p:sp>
        <p:nvSpPr>
          <p:cNvPr id="9226" name="AutoShape 9">
            <a:extLst>
              <a:ext uri="{FF2B5EF4-FFF2-40B4-BE49-F238E27FC236}">
                <a16:creationId xmlns:a16="http://schemas.microsoft.com/office/drawing/2014/main" id="{8F0A0E21-4298-45D5-A730-C8662E8E34F5}"/>
              </a:ext>
            </a:extLst>
          </p:cNvPr>
          <p:cNvSpPr>
            <a:spLocks noChangeArrowheads="1"/>
          </p:cNvSpPr>
          <p:nvPr/>
        </p:nvSpPr>
        <p:spPr bwMode="auto">
          <a:xfrm>
            <a:off x="5148263" y="2781300"/>
            <a:ext cx="914400" cy="3022600"/>
          </a:xfrm>
          <a:prstGeom prst="can">
            <a:avLst>
              <a:gd name="adj" fmla="val 82639"/>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1600"/>
              <a:t>Πολιτικοί</a:t>
            </a:r>
          </a:p>
        </p:txBody>
      </p:sp>
      <p:sp>
        <p:nvSpPr>
          <p:cNvPr id="9227" name="AutoShape 10">
            <a:extLst>
              <a:ext uri="{FF2B5EF4-FFF2-40B4-BE49-F238E27FC236}">
                <a16:creationId xmlns:a16="http://schemas.microsoft.com/office/drawing/2014/main" id="{F0A2C4EB-CB36-45E2-8557-45453981A0E3}"/>
              </a:ext>
            </a:extLst>
          </p:cNvPr>
          <p:cNvSpPr>
            <a:spLocks noChangeArrowheads="1"/>
          </p:cNvSpPr>
          <p:nvPr/>
        </p:nvSpPr>
        <p:spPr bwMode="auto">
          <a:xfrm>
            <a:off x="6084888" y="2997200"/>
            <a:ext cx="914400" cy="2592388"/>
          </a:xfrm>
          <a:prstGeom prst="can">
            <a:avLst>
              <a:gd name="adj" fmla="val 70877"/>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1400"/>
              <a:t>Οικονομικοί</a:t>
            </a:r>
            <a:endParaRPr lang="el-GR" altLang="en-US" sz="1600"/>
          </a:p>
        </p:txBody>
      </p:sp>
      <p:sp>
        <p:nvSpPr>
          <p:cNvPr id="9228" name="AutoShape 11">
            <a:extLst>
              <a:ext uri="{FF2B5EF4-FFF2-40B4-BE49-F238E27FC236}">
                <a16:creationId xmlns:a16="http://schemas.microsoft.com/office/drawing/2014/main" id="{BD4E82D1-F790-4E2B-BB5B-F6DEC9CD1B5D}"/>
              </a:ext>
            </a:extLst>
          </p:cNvPr>
          <p:cNvSpPr>
            <a:spLocks noChangeArrowheads="1"/>
          </p:cNvSpPr>
          <p:nvPr/>
        </p:nvSpPr>
        <p:spPr bwMode="auto">
          <a:xfrm>
            <a:off x="7092950" y="3573463"/>
            <a:ext cx="914400" cy="1368425"/>
          </a:xfrm>
          <a:prstGeom prst="can">
            <a:avLst>
              <a:gd name="adj" fmla="val 37413"/>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l-GR" altLang="en-US" sz="2000"/>
              <a:t>Κ.λπ.</a:t>
            </a:r>
          </a:p>
        </p:txBody>
      </p:sp>
      <p:sp>
        <p:nvSpPr>
          <p:cNvPr id="9229" name="Rectangle 13">
            <a:extLst>
              <a:ext uri="{FF2B5EF4-FFF2-40B4-BE49-F238E27FC236}">
                <a16:creationId xmlns:a16="http://schemas.microsoft.com/office/drawing/2014/main" id="{AE9806AF-AB36-4517-A939-85B1F704BB6F}"/>
              </a:ext>
            </a:extLst>
          </p:cNvPr>
          <p:cNvSpPr>
            <a:spLocks noChangeArrowheads="1"/>
          </p:cNvSpPr>
          <p:nvPr/>
        </p:nvSpPr>
        <p:spPr bwMode="auto">
          <a:xfrm>
            <a:off x="1331913" y="5797550"/>
            <a:ext cx="316865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l-GR" altLang="en-US" sz="2000" b="1">
                <a:solidFill>
                  <a:srgbClr val="FF0000"/>
                </a:solidFill>
              </a:rPr>
              <a:t>Σχολείο:</a:t>
            </a:r>
            <a:r>
              <a:rPr lang="el-GR" altLang="en-US" sz="2000"/>
              <a:t> βασικός </a:t>
            </a:r>
            <a:r>
              <a:rPr lang="el-GR" altLang="en-US" sz="2000" u="sng"/>
              <a:t>θεσμός</a:t>
            </a:r>
            <a:r>
              <a:rPr lang="el-GR" altLang="en-US" sz="2000"/>
              <a:t> κάθε οργανωμένης κοινωνίας </a:t>
            </a:r>
          </a:p>
        </p:txBody>
      </p:sp>
    </p:spTree>
  </p:cSld>
  <p:clrMapOvr>
    <a:masterClrMapping/>
  </p:clrMapOvr>
  <p:transition>
    <p:push/>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7" name="Θέση αριθμού διαφάνειας 3">
            <a:extLst>
              <a:ext uri="{FF2B5EF4-FFF2-40B4-BE49-F238E27FC236}">
                <a16:creationId xmlns:a16="http://schemas.microsoft.com/office/drawing/2014/main" id="{A2FF782F-66D9-41EA-9220-E9B784B8FA68}"/>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23A7B9E-941E-4B65-8850-C6FF93ECD323}" type="slidenum">
              <a:rPr lang="el-GR" altLang="en-US" sz="1400"/>
              <a:pPr>
                <a:spcBef>
                  <a:spcPct val="0"/>
                </a:spcBef>
                <a:buFontTx/>
                <a:buNone/>
              </a:pPr>
              <a:t>40</a:t>
            </a:fld>
            <a:endParaRPr lang="el-GR" altLang="en-US" sz="1400"/>
          </a:p>
        </p:txBody>
      </p:sp>
      <p:sp>
        <p:nvSpPr>
          <p:cNvPr id="46082" name="Rectangle 2">
            <a:extLst>
              <a:ext uri="{FF2B5EF4-FFF2-40B4-BE49-F238E27FC236}">
                <a16:creationId xmlns:a16="http://schemas.microsoft.com/office/drawing/2014/main" id="{52543DED-F9F0-4CAA-BF42-E639A50660F0}"/>
              </a:ext>
            </a:extLst>
          </p:cNvPr>
          <p:cNvSpPr>
            <a:spLocks noGrp="1" noChangeArrowheads="1"/>
          </p:cNvSpPr>
          <p:nvPr>
            <p:ph type="title" idx="4294967295"/>
          </p:nvPr>
        </p:nvSpPr>
        <p:spPr>
          <a:xfrm>
            <a:off x="323850" y="188913"/>
            <a:ext cx="8569325" cy="1139825"/>
          </a:xfrm>
        </p:spPr>
        <p:txBody>
          <a:bodyPr anchorCtr="1"/>
          <a:lstStyle/>
          <a:p>
            <a:pPr eaLnBrk="1" hangingPunct="1">
              <a:defRPr/>
            </a:pPr>
            <a:r>
              <a:rPr lang="el-GR" altLang="en-US" sz="4000">
                <a:effectLst>
                  <a:outerShdw blurRad="38100" dist="38100" dir="2700000" algn="tl">
                    <a:srgbClr val="C0C0C0"/>
                  </a:outerShdw>
                </a:effectLst>
              </a:rPr>
              <a:t>Αναλυτικά προγράμματα και νέα στόχευση του σχολείου</a:t>
            </a:r>
          </a:p>
        </p:txBody>
      </p:sp>
      <p:graphicFrame>
        <p:nvGraphicFramePr>
          <p:cNvPr id="2" name="Διάγραμμα 1">
            <a:extLst>
              <a:ext uri="{FF2B5EF4-FFF2-40B4-BE49-F238E27FC236}">
                <a16:creationId xmlns:a16="http://schemas.microsoft.com/office/drawing/2014/main" id="{16FB107F-90D0-4A1A-8D73-C576BE5A8920}"/>
              </a:ext>
            </a:extLst>
          </p:cNvPr>
          <p:cNvGraphicFramePr/>
          <p:nvPr/>
        </p:nvGraphicFramePr>
        <p:xfrm>
          <a:off x="179388" y="1412875"/>
          <a:ext cx="8701087" cy="5278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Θέση αριθμού διαφάνειας 5">
            <a:extLst>
              <a:ext uri="{FF2B5EF4-FFF2-40B4-BE49-F238E27FC236}">
                <a16:creationId xmlns:a16="http://schemas.microsoft.com/office/drawing/2014/main" id="{07A73D73-1692-4B6C-9592-D05F409934A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565676D-31EF-456E-8DC7-CDD3953181DC}" type="slidenum">
              <a:rPr lang="el-GR" altLang="en-US" sz="1400"/>
              <a:pPr>
                <a:spcBef>
                  <a:spcPct val="0"/>
                </a:spcBef>
                <a:buFontTx/>
                <a:buNone/>
              </a:pPr>
              <a:t>41</a:t>
            </a:fld>
            <a:endParaRPr lang="el-GR" altLang="en-US" sz="1400"/>
          </a:p>
        </p:txBody>
      </p:sp>
      <p:sp>
        <p:nvSpPr>
          <p:cNvPr id="40963" name="Rectangle 2">
            <a:extLst>
              <a:ext uri="{FF2B5EF4-FFF2-40B4-BE49-F238E27FC236}">
                <a16:creationId xmlns:a16="http://schemas.microsoft.com/office/drawing/2014/main" id="{512FB492-16A2-42A8-A1C6-AE44F519413A}"/>
              </a:ext>
            </a:extLst>
          </p:cNvPr>
          <p:cNvSpPr>
            <a:spLocks noGrp="1" noChangeArrowheads="1"/>
          </p:cNvSpPr>
          <p:nvPr>
            <p:ph type="title"/>
          </p:nvPr>
        </p:nvSpPr>
        <p:spPr/>
        <p:txBody>
          <a:bodyPr/>
          <a:lstStyle/>
          <a:p>
            <a:pPr eaLnBrk="1" hangingPunct="1"/>
            <a:r>
              <a:rPr lang="el-GR" altLang="en-US"/>
              <a:t>ΣΥΜΠΕΡΑΣΜΑΤΙΚΑ</a:t>
            </a:r>
          </a:p>
        </p:txBody>
      </p:sp>
      <p:sp>
        <p:nvSpPr>
          <p:cNvPr id="40964" name="Rectangle 3">
            <a:extLst>
              <a:ext uri="{FF2B5EF4-FFF2-40B4-BE49-F238E27FC236}">
                <a16:creationId xmlns:a16="http://schemas.microsoft.com/office/drawing/2014/main" id="{CC78B6C6-F0E9-46DA-8BDB-4C0AD629C918}"/>
              </a:ext>
            </a:extLst>
          </p:cNvPr>
          <p:cNvSpPr>
            <a:spLocks noGrp="1" noChangeArrowheads="1"/>
          </p:cNvSpPr>
          <p:nvPr>
            <p:ph type="body" idx="1"/>
          </p:nvPr>
        </p:nvSpPr>
        <p:spPr>
          <a:xfrm>
            <a:off x="395288" y="1412875"/>
            <a:ext cx="8229600" cy="4525963"/>
          </a:xfrm>
        </p:spPr>
        <p:txBody>
          <a:bodyPr/>
          <a:lstStyle/>
          <a:p>
            <a:pPr eaLnBrk="1" hangingPunct="1"/>
            <a:r>
              <a:rPr lang="el-GR" altLang="en-US"/>
              <a:t>Διαμόρφωση ενός </a:t>
            </a:r>
            <a:r>
              <a:rPr lang="el-GR" altLang="en-US" b="1">
                <a:solidFill>
                  <a:srgbClr val="FF0000"/>
                </a:solidFill>
              </a:rPr>
              <a:t>πολίτη</a:t>
            </a:r>
            <a:r>
              <a:rPr lang="el-GR" altLang="en-US" b="1" i="1"/>
              <a:t> </a:t>
            </a:r>
            <a:r>
              <a:rPr lang="el-GR" altLang="en-US" b="1" i="1" u="sng"/>
              <a:t>ενεργού, δημοκρατικού, υπεύθυνου, συμμετοχικού</a:t>
            </a:r>
            <a:r>
              <a:rPr lang="el-GR" altLang="en-US"/>
              <a:t>, με </a:t>
            </a:r>
            <a:r>
              <a:rPr lang="el-GR" altLang="en-US" b="1" u="sng"/>
              <a:t>γνώμη</a:t>
            </a:r>
            <a:r>
              <a:rPr lang="el-GR" altLang="en-US"/>
              <a:t> και </a:t>
            </a:r>
            <a:r>
              <a:rPr lang="el-GR" altLang="en-US" b="1" u="sng"/>
              <a:t>ρόλο</a:t>
            </a:r>
            <a:r>
              <a:rPr lang="el-GR" altLang="en-US"/>
              <a:t> στα δρώμενα, αλλά και </a:t>
            </a:r>
            <a:r>
              <a:rPr lang="el-GR" altLang="en-US" b="1" u="sng"/>
              <a:t>ευαισθησίες</a:t>
            </a:r>
            <a:r>
              <a:rPr lang="el-GR" altLang="en-US"/>
              <a:t>: σεβασμό και αποδοχή του άλλου, ενός </a:t>
            </a:r>
            <a:r>
              <a:rPr lang="el-GR" altLang="en-US" b="1">
                <a:solidFill>
                  <a:srgbClr val="FF0000"/>
                </a:solidFill>
              </a:rPr>
              <a:t>πολίτη</a:t>
            </a:r>
            <a:r>
              <a:rPr lang="el-GR" altLang="en-US"/>
              <a:t>, που θα γνωρίζει και θα κατανοεί το </a:t>
            </a:r>
            <a:r>
              <a:rPr lang="el-GR" altLang="en-US" b="1">
                <a:solidFill>
                  <a:srgbClr val="3333CC"/>
                </a:solidFill>
              </a:rPr>
              <a:t>ρόλο</a:t>
            </a:r>
            <a:r>
              <a:rPr lang="el-GR" altLang="en-US"/>
              <a:t>, </a:t>
            </a:r>
            <a:r>
              <a:rPr lang="el-GR" altLang="en-US" b="1"/>
              <a:t>τα </a:t>
            </a:r>
            <a:r>
              <a:rPr lang="el-GR" altLang="en-US" b="1" u="sng">
                <a:solidFill>
                  <a:srgbClr val="3333CC"/>
                </a:solidFill>
              </a:rPr>
              <a:t>δικαιώματα</a:t>
            </a:r>
            <a:r>
              <a:rPr lang="el-GR" altLang="en-US" b="1"/>
              <a:t> και τις </a:t>
            </a:r>
            <a:r>
              <a:rPr lang="el-GR" altLang="en-US" b="1" u="sng">
                <a:solidFill>
                  <a:srgbClr val="3333CC"/>
                </a:solidFill>
              </a:rPr>
              <a:t>υποχρεώσεις</a:t>
            </a:r>
            <a:r>
              <a:rPr lang="el-GR" altLang="en-US" b="1"/>
              <a:t> του</a:t>
            </a:r>
            <a:r>
              <a:rPr lang="el-GR" altLang="en-US"/>
              <a:t>, μέσα </a:t>
            </a:r>
            <a:r>
              <a:rPr lang="el-GR" altLang="en-US" b="1"/>
              <a:t>σε μια οργανωμένη</a:t>
            </a:r>
            <a:r>
              <a:rPr lang="el-GR" altLang="en-US"/>
              <a:t> και </a:t>
            </a:r>
            <a:r>
              <a:rPr lang="el-GR" altLang="en-US" b="1"/>
              <a:t>δημοκρατικά λειτουργούσα</a:t>
            </a:r>
            <a:r>
              <a:rPr lang="el-GR" altLang="en-US"/>
              <a:t> </a:t>
            </a:r>
            <a:r>
              <a:rPr lang="el-GR" altLang="en-US" b="1">
                <a:solidFill>
                  <a:srgbClr val="FF0000"/>
                </a:solidFill>
              </a:rPr>
              <a:t>κοινωνία</a:t>
            </a:r>
            <a:r>
              <a:rPr lang="el-GR" altLang="en-US"/>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Θέση αριθμού διαφάνειας 5">
            <a:extLst>
              <a:ext uri="{FF2B5EF4-FFF2-40B4-BE49-F238E27FC236}">
                <a16:creationId xmlns:a16="http://schemas.microsoft.com/office/drawing/2014/main" id="{FC08CB0B-774F-402B-AD32-25660189777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40D0FBA-F0FE-4E9D-8523-ED90D94DAB10}" type="slidenum">
              <a:rPr lang="el-GR" altLang="en-US" sz="1400"/>
              <a:pPr>
                <a:spcBef>
                  <a:spcPct val="0"/>
                </a:spcBef>
                <a:buFontTx/>
                <a:buNone/>
              </a:pPr>
              <a:t>42</a:t>
            </a:fld>
            <a:endParaRPr lang="el-GR" altLang="en-US" sz="1400"/>
          </a:p>
        </p:txBody>
      </p:sp>
      <p:sp>
        <p:nvSpPr>
          <p:cNvPr id="41987" name="Rectangle 2">
            <a:extLst>
              <a:ext uri="{FF2B5EF4-FFF2-40B4-BE49-F238E27FC236}">
                <a16:creationId xmlns:a16="http://schemas.microsoft.com/office/drawing/2014/main" id="{5D82F1EA-A122-46EC-BAD4-EF0EA4938307}"/>
              </a:ext>
            </a:extLst>
          </p:cNvPr>
          <p:cNvSpPr>
            <a:spLocks noGrp="1" noChangeArrowheads="1"/>
          </p:cNvSpPr>
          <p:nvPr>
            <p:ph type="title"/>
          </p:nvPr>
        </p:nvSpPr>
        <p:spPr>
          <a:xfrm>
            <a:off x="457200" y="274638"/>
            <a:ext cx="8229600" cy="633412"/>
          </a:xfrm>
        </p:spPr>
        <p:txBody>
          <a:bodyPr/>
          <a:lstStyle/>
          <a:p>
            <a:pPr eaLnBrk="1" hangingPunct="1"/>
            <a:r>
              <a:rPr lang="el-GR" altLang="en-US" sz="4000" b="1"/>
              <a:t>Ερωτήματα:</a:t>
            </a:r>
            <a:br>
              <a:rPr lang="el-GR" altLang="en-US" sz="4000"/>
            </a:br>
            <a:endParaRPr lang="el-GR" altLang="en-US" sz="4000"/>
          </a:p>
        </p:txBody>
      </p:sp>
      <p:sp>
        <p:nvSpPr>
          <p:cNvPr id="41988" name="Rectangle 3">
            <a:extLst>
              <a:ext uri="{FF2B5EF4-FFF2-40B4-BE49-F238E27FC236}">
                <a16:creationId xmlns:a16="http://schemas.microsoft.com/office/drawing/2014/main" id="{DE943C1B-367E-421C-9602-2B7D8F8722E3}"/>
              </a:ext>
            </a:extLst>
          </p:cNvPr>
          <p:cNvSpPr>
            <a:spLocks noGrp="1" noChangeArrowheads="1"/>
          </p:cNvSpPr>
          <p:nvPr>
            <p:ph type="body" idx="1"/>
          </p:nvPr>
        </p:nvSpPr>
        <p:spPr>
          <a:xfrm>
            <a:off x="457200" y="981075"/>
            <a:ext cx="8229600" cy="5400675"/>
          </a:xfrm>
        </p:spPr>
        <p:txBody>
          <a:bodyPr/>
          <a:lstStyle/>
          <a:p>
            <a:pPr eaLnBrk="1" hangingPunct="1">
              <a:lnSpc>
                <a:spcPct val="80000"/>
              </a:lnSpc>
            </a:pPr>
            <a:r>
              <a:rPr lang="el-GR" altLang="en-US" sz="2400"/>
              <a:t>Περιγράψτε το νέο πλαίσιο της σύγχρονης κοινωνίας και το σημαντικό ρόλο που αναλαμβάνει το σχολείο μέσα σ’ αυτό;</a:t>
            </a:r>
          </a:p>
          <a:p>
            <a:pPr eaLnBrk="1" hangingPunct="1">
              <a:lnSpc>
                <a:spcPct val="80000"/>
              </a:lnSpc>
            </a:pPr>
            <a:r>
              <a:rPr lang="el-GR" altLang="en-US" sz="2400"/>
              <a:t>Περιγράψτε τις μορφές εκπαίδευσης και αγωγής των παιδιών πριν τη βιομηχανική επανάσταση, μετά από αυτήν και κατά τη σύγχρονη εποχή. Αναφερθείτε στον κεντρικό στόχο κάθε περιόδου;</a:t>
            </a:r>
          </a:p>
          <a:p>
            <a:pPr eaLnBrk="1" hangingPunct="1">
              <a:lnSpc>
                <a:spcPct val="80000"/>
              </a:lnSpc>
            </a:pPr>
            <a:r>
              <a:rPr lang="el-GR" altLang="en-US" sz="2400"/>
              <a:t>Η έκθεση της Διεθνούς Επιτροπής για την εκπαίδευση στον 21ο αι., υπό την προεδρεία του J. Delors, καταλήγει σε τέσσερις βασικούς πυλώνες που θα πρέπει να στηριχθεί η εκπαίδευση τον 21ο αιώνα. Αναλύστε τους συνοπτικά.</a:t>
            </a:r>
          </a:p>
          <a:p>
            <a:pPr eaLnBrk="1" hangingPunct="1">
              <a:lnSpc>
                <a:spcPct val="80000"/>
              </a:lnSpc>
            </a:pPr>
            <a:r>
              <a:rPr lang="el-GR" altLang="en-US" sz="2400"/>
              <a:t>Περιγράψτε τη στόχευση της ελληνικής εκπαίδευσης, όπως αναφέρεται στα νέα αναλυτικά προγράμματα -2003- του σχολείου (Νηπιαγωγείου-Δημοτικού-Γυμνασίου).</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αριθμού διαφάνειας 3">
            <a:extLst>
              <a:ext uri="{FF2B5EF4-FFF2-40B4-BE49-F238E27FC236}">
                <a16:creationId xmlns:a16="http://schemas.microsoft.com/office/drawing/2014/main" id="{BB713E8B-9BDE-4B3F-8185-353F161CE79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208DD06-E09B-42AE-831B-75D6F980E9B1}" type="slidenum">
              <a:rPr lang="el-GR" altLang="en-US" sz="1400"/>
              <a:pPr>
                <a:spcBef>
                  <a:spcPct val="0"/>
                </a:spcBef>
                <a:buFontTx/>
                <a:buNone/>
              </a:pPr>
              <a:t>5</a:t>
            </a:fld>
            <a:endParaRPr lang="el-GR" altLang="en-US" sz="1400"/>
          </a:p>
        </p:txBody>
      </p:sp>
      <p:sp>
        <p:nvSpPr>
          <p:cNvPr id="58370" name="Rectangle 2">
            <a:extLst>
              <a:ext uri="{FF2B5EF4-FFF2-40B4-BE49-F238E27FC236}">
                <a16:creationId xmlns:a16="http://schemas.microsoft.com/office/drawing/2014/main" id="{E15AEEE9-4CEE-47E9-AC5B-A6BAD644C62C}"/>
              </a:ext>
            </a:extLst>
          </p:cNvPr>
          <p:cNvSpPr>
            <a:spLocks noGrp="1" noChangeArrowheads="1"/>
          </p:cNvSpPr>
          <p:nvPr>
            <p:ph type="title" idx="4294967295"/>
          </p:nvPr>
        </p:nvSpPr>
        <p:spPr>
          <a:xfrm>
            <a:off x="468313" y="0"/>
            <a:ext cx="8229600" cy="620713"/>
          </a:xfrm>
        </p:spPr>
        <p:txBody>
          <a:bodyPr anchorCtr="1"/>
          <a:lstStyle/>
          <a:p>
            <a:pPr eaLnBrk="1" hangingPunct="1">
              <a:defRPr/>
            </a:pPr>
            <a:r>
              <a:rPr lang="el-GR" altLang="en-US" sz="4000" b="1" dirty="0">
                <a:solidFill>
                  <a:srgbClr val="FF0000"/>
                </a:solidFill>
                <a:effectLst>
                  <a:outerShdw blurRad="38100" dist="38100" dir="2700000" algn="tl">
                    <a:srgbClr val="C0C0C0"/>
                  </a:outerShdw>
                </a:effectLst>
              </a:rPr>
              <a:t>Σχολείο</a:t>
            </a:r>
          </a:p>
        </p:txBody>
      </p:sp>
      <p:sp>
        <p:nvSpPr>
          <p:cNvPr id="58371" name="Rectangle 3">
            <a:extLst>
              <a:ext uri="{FF2B5EF4-FFF2-40B4-BE49-F238E27FC236}">
                <a16:creationId xmlns:a16="http://schemas.microsoft.com/office/drawing/2014/main" id="{AE451430-6383-428E-8B3F-C64168E51847}"/>
              </a:ext>
            </a:extLst>
          </p:cNvPr>
          <p:cNvSpPr>
            <a:spLocks noGrp="1" noChangeArrowheads="1"/>
          </p:cNvSpPr>
          <p:nvPr>
            <p:ph type="body" idx="4294967295"/>
          </p:nvPr>
        </p:nvSpPr>
        <p:spPr>
          <a:xfrm>
            <a:off x="-468313" y="620713"/>
            <a:ext cx="9648826" cy="6237287"/>
          </a:xfrm>
        </p:spPr>
        <p:txBody>
          <a:bodyPr/>
          <a:lstStyle/>
          <a:p>
            <a:pPr lvl="1" eaLnBrk="1" hangingPunct="1">
              <a:lnSpc>
                <a:spcPct val="80000"/>
              </a:lnSpc>
              <a:defRPr/>
            </a:pPr>
            <a:r>
              <a:rPr lang="el-GR" altLang="en-US" sz="3200" dirty="0">
                <a:effectLst>
                  <a:outerShdw blurRad="38100" dist="38100" dir="2700000" algn="tl">
                    <a:srgbClr val="C0C0C0"/>
                  </a:outerShdw>
                </a:effectLst>
              </a:rPr>
              <a:t>σημαίνει</a:t>
            </a:r>
            <a:r>
              <a:rPr lang="el-GR" altLang="en-US" sz="3200" b="1" dirty="0">
                <a:effectLst>
                  <a:outerShdw blurRad="38100" dist="38100" dir="2700000" algn="tl">
                    <a:srgbClr val="C0C0C0"/>
                  </a:outerShdw>
                </a:effectLst>
              </a:rPr>
              <a:t>: </a:t>
            </a:r>
            <a:r>
              <a:rPr lang="el-GR" altLang="en-US" sz="3200" b="1" dirty="0" err="1">
                <a:solidFill>
                  <a:srgbClr val="FF0000"/>
                </a:solidFill>
                <a:effectLst>
                  <a:outerShdw blurRad="38100" dist="38100" dir="2700000" algn="tl">
                    <a:srgbClr val="C0C0C0"/>
                  </a:outerShdw>
                </a:effectLst>
              </a:rPr>
              <a:t>Σχολ</a:t>
            </a:r>
            <a:r>
              <a:rPr lang="el-GR" altLang="en-US" sz="3200" b="1" dirty="0">
                <a:effectLst>
                  <a:outerShdw blurRad="38100" dist="38100" dir="2700000" algn="tl">
                    <a:srgbClr val="C0C0C0"/>
                  </a:outerShdw>
                </a:effectLst>
              </a:rPr>
              <a:t>-</a:t>
            </a:r>
            <a:r>
              <a:rPr lang="el-GR" altLang="en-US" sz="3200" b="1" dirty="0" err="1">
                <a:effectLst>
                  <a:outerShdw blurRad="38100" dist="38100" dir="2700000" algn="tl">
                    <a:srgbClr val="C0C0C0"/>
                  </a:outerShdw>
                </a:effectLst>
              </a:rPr>
              <a:t>είο</a:t>
            </a:r>
            <a:r>
              <a:rPr lang="el-GR" altLang="en-US" sz="3200" b="1" dirty="0">
                <a:effectLst>
                  <a:outerShdw blurRad="38100" dist="38100" dir="2700000" algn="tl">
                    <a:srgbClr val="C0C0C0"/>
                  </a:outerShdw>
                </a:effectLst>
              </a:rPr>
              <a:t>/ «</a:t>
            </a:r>
            <a:r>
              <a:rPr lang="el-GR" altLang="en-US" sz="3200" b="1" dirty="0" err="1">
                <a:solidFill>
                  <a:srgbClr val="FF0000"/>
                </a:solidFill>
                <a:effectLst>
                  <a:outerShdw blurRad="38100" dist="38100" dir="2700000" algn="tl">
                    <a:srgbClr val="C0C0C0"/>
                  </a:outerShdw>
                </a:effectLst>
              </a:rPr>
              <a:t>σχολ</a:t>
            </a:r>
            <a:r>
              <a:rPr lang="el-GR" altLang="en-US" sz="3200" b="1" dirty="0">
                <a:effectLst>
                  <a:outerShdw blurRad="38100" dist="38100" dir="2700000" algn="tl">
                    <a:srgbClr val="C0C0C0"/>
                  </a:outerShdw>
                </a:effectLst>
              </a:rPr>
              <a:t>-ή»</a:t>
            </a:r>
          </a:p>
          <a:p>
            <a:pPr lvl="2" eaLnBrk="1" hangingPunct="1">
              <a:lnSpc>
                <a:spcPct val="80000"/>
              </a:lnSpc>
              <a:defRPr/>
            </a:pPr>
            <a:r>
              <a:rPr lang="el-GR" altLang="en-US" sz="2800" b="1" dirty="0">
                <a:effectLst>
                  <a:outerShdw blurRad="38100" dist="38100" dir="2700000" algn="tl">
                    <a:srgbClr val="C0C0C0"/>
                  </a:outerShdw>
                </a:effectLst>
              </a:rPr>
              <a:t>αργία, απραξία, ανάπαυση, ησυχία, ελεύθερος χρόνος, </a:t>
            </a:r>
            <a:r>
              <a:rPr lang="el-GR" altLang="en-US" sz="3600" b="1" dirty="0" err="1">
                <a:solidFill>
                  <a:srgbClr val="FF0000"/>
                </a:solidFill>
                <a:effectLst>
                  <a:outerShdw blurRad="38100" dist="38100" dir="2700000" algn="tl">
                    <a:srgbClr val="C0C0C0"/>
                  </a:outerShdw>
                </a:effectLst>
              </a:rPr>
              <a:t>σχόλ</a:t>
            </a:r>
            <a:r>
              <a:rPr lang="el-GR" altLang="en-US" sz="3600" b="1" dirty="0">
                <a:effectLst>
                  <a:outerShdw blurRad="38100" dist="38100" dir="2700000" algn="tl">
                    <a:srgbClr val="C0C0C0"/>
                  </a:outerShdw>
                </a:effectLst>
              </a:rPr>
              <a:t>-η</a:t>
            </a:r>
            <a:r>
              <a:rPr lang="el-GR" altLang="en-US" sz="2800" b="1" dirty="0">
                <a:effectLst>
                  <a:outerShdw blurRad="38100" dist="38100" dir="2700000" algn="tl">
                    <a:srgbClr val="C0C0C0"/>
                  </a:outerShdw>
                </a:effectLst>
              </a:rPr>
              <a:t>)/ χώρος που τα παιδιά δεν δουλεύουν (αργούν), αλλά</a:t>
            </a:r>
          </a:p>
          <a:p>
            <a:pPr lvl="2" eaLnBrk="1" hangingPunct="1">
              <a:lnSpc>
                <a:spcPct val="80000"/>
              </a:lnSpc>
              <a:defRPr/>
            </a:pPr>
            <a:r>
              <a:rPr lang="el-GR" altLang="en-US" sz="2800" b="1" dirty="0">
                <a:effectLst>
                  <a:outerShdw blurRad="38100" dist="38100" dir="2700000" algn="tl">
                    <a:srgbClr val="C0C0C0"/>
                  </a:outerShdw>
                </a:effectLst>
              </a:rPr>
              <a:t>διδάσκονται (δηλ. κάνουν </a:t>
            </a:r>
            <a:r>
              <a:rPr lang="el-GR" altLang="en-US" sz="2800" b="1" dirty="0">
                <a:solidFill>
                  <a:srgbClr val="FF0000"/>
                </a:solidFill>
                <a:effectLst>
                  <a:outerShdw blurRad="38100" dist="38100" dir="2700000" algn="tl">
                    <a:srgbClr val="C0C0C0"/>
                  </a:outerShdw>
                </a:effectLst>
              </a:rPr>
              <a:t>αξιοποίηση τού ελεύθερου χρόνου</a:t>
            </a:r>
            <a:r>
              <a:rPr lang="el-GR" altLang="en-US" sz="2800" b="1" dirty="0">
                <a:effectLst>
                  <a:outerShdw blurRad="38100" dist="38100" dir="2700000" algn="tl">
                    <a:srgbClr val="C0C0C0"/>
                  </a:outerShdw>
                </a:effectLst>
              </a:rPr>
              <a:t>, προκειμένου να καλλιεργήσουν το πνεύμα τους)</a:t>
            </a:r>
          </a:p>
          <a:p>
            <a:pPr lvl="2" eaLnBrk="1" hangingPunct="1">
              <a:lnSpc>
                <a:spcPct val="80000"/>
              </a:lnSpc>
              <a:defRPr/>
            </a:pPr>
            <a:endParaRPr lang="en-US" altLang="en-US" sz="2600" dirty="0">
              <a:effectLst>
                <a:outerShdw blurRad="38100" dist="38100" dir="2700000" algn="tl">
                  <a:srgbClr val="C0C0C0"/>
                </a:outerShdw>
              </a:effectLst>
            </a:endParaRPr>
          </a:p>
          <a:p>
            <a:pPr lvl="2" eaLnBrk="1" hangingPunct="1">
              <a:lnSpc>
                <a:spcPct val="80000"/>
              </a:lnSpc>
              <a:defRPr/>
            </a:pPr>
            <a:r>
              <a:rPr lang="el-GR" altLang="en-US" sz="2600" dirty="0">
                <a:effectLst>
                  <a:outerShdw blurRad="38100" dist="38100" dir="2700000" algn="tl">
                    <a:srgbClr val="C0C0C0"/>
                  </a:outerShdw>
                </a:effectLst>
              </a:rPr>
              <a:t>Ήδη στον </a:t>
            </a:r>
            <a:r>
              <a:rPr lang="el-GR" altLang="en-US" sz="2600" b="1" dirty="0">
                <a:effectLst>
                  <a:outerShdw blurRad="38100" dist="38100" dir="2700000" algn="tl">
                    <a:srgbClr val="C0C0C0"/>
                  </a:outerShdw>
                </a:effectLst>
              </a:rPr>
              <a:t>Πλάτωνα</a:t>
            </a:r>
            <a:r>
              <a:rPr lang="el-GR" altLang="en-US" sz="2600" dirty="0">
                <a:effectLst>
                  <a:outerShdw blurRad="38100" dist="38100" dir="2700000" algn="tl">
                    <a:srgbClr val="C0C0C0"/>
                  </a:outerShdw>
                </a:effectLst>
              </a:rPr>
              <a:t> και τον </a:t>
            </a:r>
            <a:r>
              <a:rPr lang="el-GR" altLang="en-US" sz="2600" b="1" dirty="0">
                <a:effectLst>
                  <a:outerShdw blurRad="38100" dist="38100" dir="2700000" algn="tl">
                    <a:srgbClr val="C0C0C0"/>
                  </a:outerShdw>
                </a:effectLst>
              </a:rPr>
              <a:t>Αριστοτέλη</a:t>
            </a:r>
            <a:r>
              <a:rPr lang="el-GR" altLang="en-US" sz="2600" dirty="0">
                <a:effectLst>
                  <a:outerShdw blurRad="38100" dist="38100" dir="2700000" algn="tl">
                    <a:srgbClr val="C0C0C0"/>
                  </a:outerShdw>
                </a:effectLst>
              </a:rPr>
              <a:t> το συναντούμε να σημαίνει «</a:t>
            </a:r>
            <a:r>
              <a:rPr lang="el-GR" altLang="en-US" sz="2600" i="1" dirty="0">
                <a:solidFill>
                  <a:srgbClr val="FF0000"/>
                </a:solidFill>
                <a:effectLst>
                  <a:outerShdw blurRad="38100" dist="38100" dir="2700000" algn="tl">
                    <a:srgbClr val="C0C0C0"/>
                  </a:outerShdw>
                </a:effectLst>
              </a:rPr>
              <a:t>σπουδή</a:t>
            </a:r>
            <a:r>
              <a:rPr lang="el-GR" altLang="en-US" sz="2600" i="1" dirty="0">
                <a:effectLst>
                  <a:outerShdw blurRad="38100" dist="38100" dir="2700000" algn="tl">
                    <a:srgbClr val="C0C0C0"/>
                  </a:outerShdw>
                </a:effectLst>
              </a:rPr>
              <a:t>, φιλοσοφική συζήτηση</a:t>
            </a:r>
            <a:r>
              <a:rPr lang="el-GR" altLang="en-US" sz="2600" dirty="0">
                <a:effectLst>
                  <a:outerShdw blurRad="38100" dist="38100" dir="2700000" algn="tl">
                    <a:srgbClr val="C0C0C0"/>
                  </a:outerShdw>
                </a:effectLst>
              </a:rPr>
              <a:t>».</a:t>
            </a:r>
            <a:r>
              <a:rPr lang="en-US" altLang="en-US" sz="2600" dirty="0"/>
              <a:t> </a:t>
            </a:r>
            <a:endParaRPr lang="el-GR" altLang="en-US" sz="2600" dirty="0">
              <a:effectLst>
                <a:outerShdw blurRad="38100" dist="38100" dir="2700000" algn="tl">
                  <a:srgbClr val="C0C0C0"/>
                </a:outerShdw>
              </a:effectLst>
            </a:endParaRPr>
          </a:p>
          <a:p>
            <a:pPr lvl="2" eaLnBrk="1" hangingPunct="1">
              <a:lnSpc>
                <a:spcPct val="80000"/>
              </a:lnSpc>
              <a:defRPr/>
            </a:pPr>
            <a:r>
              <a:rPr lang="el-GR" altLang="en-US" sz="2600" dirty="0">
                <a:effectLst>
                  <a:outerShdw blurRad="38100" dist="38100" dir="2700000" algn="tl">
                    <a:srgbClr val="C0C0C0"/>
                  </a:outerShdw>
                </a:effectLst>
              </a:rPr>
              <a:t>Στην </a:t>
            </a:r>
            <a:r>
              <a:rPr lang="el-GR" altLang="en-US" sz="2600" b="1" dirty="0">
                <a:effectLst>
                  <a:outerShdw blurRad="38100" dist="38100" dir="2700000" algn="tl">
                    <a:srgbClr val="C0C0C0"/>
                  </a:outerShdw>
                </a:effectLst>
              </a:rPr>
              <a:t>ελληνιστική Κοινή</a:t>
            </a:r>
            <a:r>
              <a:rPr lang="el-GR" altLang="en-US" sz="2600" dirty="0">
                <a:effectLst>
                  <a:outerShdw blurRad="38100" dist="38100" dir="2700000" algn="tl">
                    <a:srgbClr val="C0C0C0"/>
                  </a:outerShdw>
                </a:effectLst>
              </a:rPr>
              <a:t> η λέξη προσέλαβε επίσης τη σημασία του </a:t>
            </a:r>
            <a:r>
              <a:rPr lang="el-GR" altLang="en-US" sz="2600" dirty="0">
                <a:solidFill>
                  <a:srgbClr val="FF0000"/>
                </a:solidFill>
                <a:effectLst>
                  <a:outerShdw blurRad="38100" dist="38100" dir="2700000" algn="tl">
                    <a:srgbClr val="C0C0C0"/>
                  </a:outerShdw>
                </a:effectLst>
              </a:rPr>
              <a:t>ιδρύματος</a:t>
            </a:r>
            <a:r>
              <a:rPr lang="el-GR" altLang="en-US" sz="2600" dirty="0">
                <a:effectLst>
                  <a:outerShdw blurRad="38100" dist="38100" dir="2700000" algn="tl">
                    <a:srgbClr val="C0C0C0"/>
                  </a:outerShdw>
                </a:effectLst>
              </a:rPr>
              <a:t>, στο οποίο συστηματικά προσφέρονται τέτοιες γνώσεις και σπουδές. </a:t>
            </a:r>
          </a:p>
          <a:p>
            <a:pPr lvl="2" eaLnBrk="1" hangingPunct="1">
              <a:lnSpc>
                <a:spcPct val="80000"/>
              </a:lnSpc>
              <a:defRPr/>
            </a:pPr>
            <a:r>
              <a:rPr lang="el-GR" altLang="en-US" sz="2600" dirty="0">
                <a:effectLst>
                  <a:outerShdw blurRad="38100" dist="38100" dir="2700000" algn="tl">
                    <a:srgbClr val="C0C0C0"/>
                  </a:outerShdw>
                </a:effectLst>
              </a:rPr>
              <a:t>Μέσω τού </a:t>
            </a:r>
            <a:r>
              <a:rPr lang="el-GR" altLang="en-US" sz="2600" b="1" dirty="0">
                <a:effectLst>
                  <a:outerShdw blurRad="38100" dist="38100" dir="2700000" algn="tl">
                    <a:srgbClr val="C0C0C0"/>
                  </a:outerShdw>
                </a:effectLst>
              </a:rPr>
              <a:t>λατινικού </a:t>
            </a:r>
            <a:r>
              <a:rPr lang="el-GR" altLang="en-US" sz="2600" b="1" dirty="0" err="1">
                <a:effectLst>
                  <a:outerShdw blurRad="38100" dist="38100" dir="2700000" algn="tl">
                    <a:srgbClr val="C0C0C0"/>
                  </a:outerShdw>
                </a:effectLst>
              </a:rPr>
              <a:t>schola</a:t>
            </a:r>
            <a:r>
              <a:rPr lang="el-GR" altLang="en-US" sz="2600" dirty="0">
                <a:effectLst>
                  <a:outerShdw blurRad="38100" dist="38100" dir="2700000" algn="tl">
                    <a:srgbClr val="C0C0C0"/>
                  </a:outerShdw>
                </a:effectLst>
              </a:rPr>
              <a:t> ‘σχολείο’ η λέξη πέρασε σε πολλές ξένες γλώσσες, λ.χ. γαλλ. </a:t>
            </a:r>
            <a:r>
              <a:rPr lang="el-GR" altLang="en-US" sz="2600" dirty="0" err="1">
                <a:effectLst>
                  <a:outerShdw blurRad="38100" dist="38100" dir="2700000" algn="tl">
                    <a:srgbClr val="C0C0C0"/>
                  </a:outerShdw>
                </a:effectLst>
              </a:rPr>
              <a:t>ecole</a:t>
            </a:r>
            <a:r>
              <a:rPr lang="el-GR" altLang="en-US" sz="2600" dirty="0">
                <a:effectLst>
                  <a:outerShdw blurRad="38100" dist="38100" dir="2700000" algn="tl">
                    <a:srgbClr val="C0C0C0"/>
                  </a:outerShdw>
                </a:effectLst>
              </a:rPr>
              <a:t>, αγγλ. </a:t>
            </a:r>
            <a:r>
              <a:rPr lang="el-GR" altLang="en-US" sz="2600" dirty="0" err="1">
                <a:effectLst>
                  <a:outerShdw blurRad="38100" dist="38100" dir="2700000" algn="tl">
                    <a:srgbClr val="C0C0C0"/>
                  </a:outerShdw>
                </a:effectLst>
              </a:rPr>
              <a:t>school</a:t>
            </a:r>
            <a:r>
              <a:rPr lang="el-GR" altLang="en-US" sz="2600" dirty="0">
                <a:effectLst>
                  <a:outerShdw blurRad="38100" dist="38100" dir="2700000" algn="tl">
                    <a:srgbClr val="C0C0C0"/>
                  </a:outerShdw>
                </a:effectLst>
              </a:rPr>
              <a:t>, γερμ. </a:t>
            </a:r>
            <a:r>
              <a:rPr lang="el-GR" altLang="en-US" sz="2600" dirty="0" err="1">
                <a:effectLst>
                  <a:outerShdw blurRad="38100" dist="38100" dir="2700000" algn="tl">
                    <a:srgbClr val="C0C0C0"/>
                  </a:outerShdw>
                </a:effectLst>
              </a:rPr>
              <a:t>Schule</a:t>
            </a:r>
            <a:r>
              <a:rPr lang="el-GR" altLang="en-US" sz="2600" dirty="0">
                <a:effectLst>
                  <a:outerShdw blurRad="38100" dist="38100" dir="2700000" algn="tl">
                    <a:srgbClr val="C0C0C0"/>
                  </a:outerShdw>
                </a:effectLst>
              </a:rPr>
              <a:t>, ιταλ. </a:t>
            </a:r>
            <a:r>
              <a:rPr lang="el-GR" altLang="en-US" sz="2600" dirty="0" err="1">
                <a:effectLst>
                  <a:outerShdw blurRad="38100" dist="38100" dir="2700000" algn="tl">
                    <a:srgbClr val="C0C0C0"/>
                  </a:outerShdw>
                </a:effectLst>
              </a:rPr>
              <a:t>scuola</a:t>
            </a:r>
            <a:r>
              <a:rPr lang="el-GR" altLang="en-US" sz="2600" dirty="0">
                <a:effectLst>
                  <a:outerShdw blurRad="38100" dist="38100" dir="2700000" algn="tl">
                    <a:srgbClr val="C0C0C0"/>
                  </a:outerShdw>
                </a:effectLst>
              </a:rPr>
              <a:t>, </a:t>
            </a:r>
            <a:r>
              <a:rPr lang="el-GR" altLang="en-US" sz="2600" dirty="0" err="1">
                <a:effectLst>
                  <a:outerShdw blurRad="38100" dist="38100" dir="2700000" algn="tl">
                    <a:srgbClr val="C0C0C0"/>
                  </a:outerShdw>
                </a:effectLst>
              </a:rPr>
              <a:t>ισπ</a:t>
            </a:r>
            <a:r>
              <a:rPr lang="el-GR" altLang="en-US" sz="2600" dirty="0">
                <a:effectLst>
                  <a:outerShdw blurRad="38100" dist="38100" dir="2700000" algn="tl">
                    <a:srgbClr val="C0C0C0"/>
                  </a:outerShdw>
                </a:effectLst>
              </a:rPr>
              <a:t>. </a:t>
            </a:r>
            <a:r>
              <a:rPr lang="el-GR" altLang="en-US" sz="2600" dirty="0" err="1">
                <a:effectLst>
                  <a:outerShdw blurRad="38100" dist="38100" dir="2700000" algn="tl">
                    <a:srgbClr val="C0C0C0"/>
                  </a:outerShdw>
                </a:effectLst>
              </a:rPr>
              <a:t>escuela</a:t>
            </a:r>
            <a:r>
              <a:rPr lang="el-GR" altLang="en-US" sz="2600" dirty="0">
                <a:effectLst>
                  <a:outerShdw blurRad="38100" dist="38100" dir="2700000" algn="tl">
                    <a:srgbClr val="C0C0C0"/>
                  </a:outerShdw>
                </a:effectLst>
              </a:rPr>
              <a:t> κ.ά.</a:t>
            </a:r>
            <a:r>
              <a:rPr lang="en-US" altLang="en-US" sz="2600" dirty="0">
                <a:effectLst>
                  <a:outerShdw blurRad="38100" dist="38100" dir="2700000" algn="tl">
                    <a:srgbClr val="C0C0C0"/>
                  </a:outerShdw>
                </a:effectLst>
              </a:rPr>
              <a:t> </a:t>
            </a:r>
            <a:endParaRPr lang="el-GR" altLang="en-US" sz="2600" dirty="0">
              <a:effectLst>
                <a:outerShdw blurRad="38100" dist="38100" dir="2700000" algn="tl">
                  <a:srgbClr val="C0C0C0"/>
                </a:outerShdw>
              </a:effectLst>
            </a:endParaRPr>
          </a:p>
        </p:txBody>
      </p:sp>
    </p:spTree>
  </p:cSld>
  <p:clrMapOvr>
    <a:masterClrMapping/>
  </p:clrMapOvr>
  <p:transition>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αριθμού διαφάνειας 5">
            <a:extLst>
              <a:ext uri="{FF2B5EF4-FFF2-40B4-BE49-F238E27FC236}">
                <a16:creationId xmlns:a16="http://schemas.microsoft.com/office/drawing/2014/main" id="{8C5F792B-D0CD-4BC1-8EB1-2BB061B51CD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17B072D-7A63-4E02-8826-90B9F982C24D}" type="slidenum">
              <a:rPr lang="el-GR" altLang="en-US" sz="1400"/>
              <a:pPr>
                <a:spcBef>
                  <a:spcPct val="0"/>
                </a:spcBef>
                <a:buFontTx/>
                <a:buNone/>
              </a:pPr>
              <a:t>6</a:t>
            </a:fld>
            <a:endParaRPr lang="el-GR" altLang="en-US" sz="1400"/>
          </a:p>
        </p:txBody>
      </p:sp>
      <p:pic>
        <p:nvPicPr>
          <p:cNvPr id="11267" name="Picture 5" descr="sum_ancient_greek_school_yxi1ko">
            <a:extLst>
              <a:ext uri="{FF2B5EF4-FFF2-40B4-BE49-F238E27FC236}">
                <a16:creationId xmlns:a16="http://schemas.microsoft.com/office/drawing/2014/main" id="{C91200E4-A5B8-4026-A299-16EA762494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200" y="333375"/>
            <a:ext cx="4679950" cy="351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7" descr="teaching1-300x187">
            <a:extLst>
              <a:ext uri="{FF2B5EF4-FFF2-40B4-BE49-F238E27FC236}">
                <a16:creationId xmlns:a16="http://schemas.microsoft.com/office/drawing/2014/main" id="{3EE3B75A-C6BD-4FC0-89CE-2F793AADA6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4265613"/>
            <a:ext cx="3960812"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8" descr="%25CF%2580%25CE%25B1%25CE%25B9%25CE%25B4%25CE%25B5%25CE%25AF%25CE%25B1%2B%25CF%2583%25CF%2584%25CE%25B7%25CE%25BD%2B%25CE%25B1%25CF%2581%25CF%2587%25CE%25B1%25CE%25B9%25CF%258C%25CF%2584%25CE%25B7%25CF%2584%25CE%25B1%2B1">
            <a:extLst>
              <a:ext uri="{FF2B5EF4-FFF2-40B4-BE49-F238E27FC236}">
                <a16:creationId xmlns:a16="http://schemas.microsoft.com/office/drawing/2014/main" id="{4FB24FA9-7C51-4FB6-A280-D850BD5AFE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15888"/>
            <a:ext cx="2827338"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AutoShape 10" descr="Z">
            <a:extLst>
              <a:ext uri="{FF2B5EF4-FFF2-40B4-BE49-F238E27FC236}">
                <a16:creationId xmlns:a16="http://schemas.microsoft.com/office/drawing/2014/main" id="{ACA01C1A-F43E-494E-B767-2B0A99E6A9A5}"/>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sp>
        <p:nvSpPr>
          <p:cNvPr id="11271" name="AutoShape 12" descr="Z">
            <a:extLst>
              <a:ext uri="{FF2B5EF4-FFF2-40B4-BE49-F238E27FC236}">
                <a16:creationId xmlns:a16="http://schemas.microsoft.com/office/drawing/2014/main" id="{8C13DE8F-3C8C-4168-98AA-F28AA1FBBF1D}"/>
              </a:ext>
            </a:extLst>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2000"/>
          </a:p>
        </p:txBody>
      </p:sp>
      <p:pic>
        <p:nvPicPr>
          <p:cNvPr id="11272" name="Picture 14" descr="palio+sxoleio++sussitio1952-3">
            <a:extLst>
              <a:ext uri="{FF2B5EF4-FFF2-40B4-BE49-F238E27FC236}">
                <a16:creationId xmlns:a16="http://schemas.microsoft.com/office/drawing/2014/main" id="{C5EA959A-4A74-4923-8D47-B2E2472F77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4298950"/>
            <a:ext cx="3384550"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 name="Θέση αριθμού διαφάνειας 6">
            <a:extLst>
              <a:ext uri="{FF2B5EF4-FFF2-40B4-BE49-F238E27FC236}">
                <a16:creationId xmlns:a16="http://schemas.microsoft.com/office/drawing/2014/main" id="{5AB22C8F-2B8E-4ABE-9FFD-01F4E8CBDAB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E08B35E-9811-4E2D-90A8-CA8A07447C7A}" type="slidenum">
              <a:rPr lang="el-GR" altLang="en-US" sz="1400"/>
              <a:pPr>
                <a:spcBef>
                  <a:spcPct val="0"/>
                </a:spcBef>
                <a:buFontTx/>
                <a:buNone/>
              </a:pPr>
              <a:t>7</a:t>
            </a:fld>
            <a:endParaRPr lang="el-GR" altLang="en-US" sz="1400"/>
          </a:p>
        </p:txBody>
      </p:sp>
      <p:sp>
        <p:nvSpPr>
          <p:cNvPr id="58370" name="Rectangle 2">
            <a:extLst>
              <a:ext uri="{FF2B5EF4-FFF2-40B4-BE49-F238E27FC236}">
                <a16:creationId xmlns:a16="http://schemas.microsoft.com/office/drawing/2014/main" id="{FC32AF5D-23BA-4031-BE17-5C1670BB229F}"/>
              </a:ext>
            </a:extLst>
          </p:cNvPr>
          <p:cNvSpPr>
            <a:spLocks noGrp="1" noChangeArrowheads="1"/>
          </p:cNvSpPr>
          <p:nvPr>
            <p:ph type="title" idx="4294967295"/>
          </p:nvPr>
        </p:nvSpPr>
        <p:spPr/>
        <p:txBody>
          <a:bodyPr anchorCtr="1"/>
          <a:lstStyle/>
          <a:p>
            <a:pPr eaLnBrk="1" hangingPunct="1">
              <a:defRPr/>
            </a:pPr>
            <a:r>
              <a:rPr lang="el-GR" altLang="en-US">
                <a:effectLst>
                  <a:outerShdw blurRad="38100" dist="38100" dir="2700000" algn="tl">
                    <a:srgbClr val="C0C0C0"/>
                  </a:outerShdw>
                </a:effectLst>
              </a:rPr>
              <a:t>Σχολείο: </a:t>
            </a:r>
            <a:r>
              <a:rPr lang="el-GR" altLang="en-US" u="sng">
                <a:effectLst>
                  <a:outerShdw blurRad="38100" dist="38100" dir="2700000" algn="tl">
                    <a:srgbClr val="C0C0C0"/>
                  </a:outerShdw>
                </a:effectLst>
              </a:rPr>
              <a:t>κοινωνικό δημιούργημα</a:t>
            </a:r>
            <a:r>
              <a:rPr lang="el-GR" altLang="en-US">
                <a:effectLst>
                  <a:outerShdw blurRad="38100" dist="38100" dir="2700000" algn="tl">
                    <a:srgbClr val="C0C0C0"/>
                  </a:outerShdw>
                </a:effectLst>
              </a:rPr>
              <a:t> (β)</a:t>
            </a:r>
          </a:p>
        </p:txBody>
      </p:sp>
      <p:sp>
        <p:nvSpPr>
          <p:cNvPr id="57360" name="Rectangle 16">
            <a:extLst>
              <a:ext uri="{FF2B5EF4-FFF2-40B4-BE49-F238E27FC236}">
                <a16:creationId xmlns:a16="http://schemas.microsoft.com/office/drawing/2014/main" id="{613F1006-C32D-416E-80CA-01B890900B1D}"/>
              </a:ext>
            </a:extLst>
          </p:cNvPr>
          <p:cNvSpPr>
            <a:spLocks noGrp="1" noChangeArrowheads="1"/>
          </p:cNvSpPr>
          <p:nvPr>
            <p:ph type="body" sz="half" idx="1"/>
          </p:nvPr>
        </p:nvSpPr>
        <p:spPr>
          <a:xfrm>
            <a:off x="395288" y="2060575"/>
            <a:ext cx="4038600" cy="4525963"/>
          </a:xfrm>
        </p:spPr>
        <p:txBody>
          <a:bodyPr/>
          <a:lstStyle/>
          <a:p>
            <a:pPr eaLnBrk="1" hangingPunct="1">
              <a:defRPr/>
            </a:pPr>
            <a:r>
              <a:rPr lang="el-GR" altLang="en-US" sz="2400" dirty="0">
                <a:effectLst>
                  <a:outerShdw blurRad="38100" dist="38100" dir="2700000" algn="tl">
                    <a:srgbClr val="C0C0C0"/>
                  </a:outerShdw>
                </a:effectLst>
              </a:rPr>
              <a:t>είναι </a:t>
            </a:r>
            <a:r>
              <a:rPr lang="el-GR" altLang="en-US" sz="2400" u="sng" dirty="0">
                <a:effectLst>
                  <a:outerShdw blurRad="38100" dist="38100" dir="2700000" algn="tl">
                    <a:srgbClr val="C0C0C0"/>
                  </a:outerShdw>
                </a:effectLst>
              </a:rPr>
              <a:t>κοινωνικό δημιούργημα</a:t>
            </a:r>
            <a:r>
              <a:rPr lang="el-GR" altLang="en-US" sz="2400" dirty="0">
                <a:effectLst>
                  <a:outerShdw blurRad="38100" dist="38100" dir="2700000" algn="tl">
                    <a:srgbClr val="C0C0C0"/>
                  </a:outerShdw>
                </a:effectLst>
              </a:rPr>
              <a:t>, που επηρεάζεται από κοινωνικές, πολιτισμικές, οικονομικές και πολιτικές </a:t>
            </a:r>
            <a:r>
              <a:rPr lang="el-GR" altLang="en-US" sz="2400" b="1" dirty="0">
                <a:effectLst>
                  <a:outerShdw blurRad="38100" dist="38100" dir="2700000" algn="tl">
                    <a:srgbClr val="C0C0C0"/>
                  </a:outerShdw>
                </a:effectLst>
              </a:rPr>
              <a:t>συνθήκες της </a:t>
            </a:r>
            <a:r>
              <a:rPr lang="el-GR" altLang="en-US" sz="2400" b="1" u="sng" dirty="0">
                <a:effectLst>
                  <a:outerShdw blurRad="38100" dist="38100" dir="2700000" algn="tl">
                    <a:srgbClr val="C0C0C0"/>
                  </a:outerShdw>
                </a:effectLst>
              </a:rPr>
              <a:t>κοινωνίας</a:t>
            </a:r>
            <a:r>
              <a:rPr lang="el-GR" altLang="en-US" sz="2400" dirty="0">
                <a:effectLst>
                  <a:outerShdw blurRad="38100" dist="38100" dir="2700000" algn="tl">
                    <a:srgbClr val="C0C0C0"/>
                  </a:outerShdw>
                </a:effectLst>
              </a:rPr>
              <a:t> (</a:t>
            </a:r>
            <a:r>
              <a:rPr lang="el-GR" altLang="en-US" sz="2400" dirty="0" err="1">
                <a:effectLst>
                  <a:outerShdw blurRad="38100" dist="38100" dir="2700000" algn="tl">
                    <a:srgbClr val="C0C0C0"/>
                  </a:outerShdw>
                </a:effectLst>
              </a:rPr>
              <a:t>κοινωνικο</a:t>
            </a:r>
            <a:r>
              <a:rPr lang="el-GR" altLang="en-US" sz="2400" dirty="0">
                <a:effectLst>
                  <a:outerShdw blurRad="38100" dist="38100" dir="2700000" algn="tl">
                    <a:srgbClr val="C0C0C0"/>
                  </a:outerShdw>
                </a:effectLst>
              </a:rPr>
              <a:t>-</a:t>
            </a:r>
            <a:r>
              <a:rPr lang="el-GR" altLang="en-US" sz="2400" dirty="0" err="1">
                <a:effectLst>
                  <a:outerShdw blurRad="38100" dist="38100" dir="2700000" algn="tl">
                    <a:srgbClr val="C0C0C0"/>
                  </a:outerShdw>
                </a:effectLst>
              </a:rPr>
              <a:t>πολιτισμικο</a:t>
            </a:r>
            <a:r>
              <a:rPr lang="el-GR" altLang="en-US" sz="2400" dirty="0">
                <a:effectLst>
                  <a:outerShdw blurRad="38100" dist="38100" dir="2700000" algn="tl">
                    <a:srgbClr val="C0C0C0"/>
                  </a:outerShdw>
                </a:effectLst>
              </a:rPr>
              <a:t>-</a:t>
            </a:r>
            <a:r>
              <a:rPr lang="el-GR" altLang="en-US" sz="2400" dirty="0" err="1">
                <a:effectLst>
                  <a:outerShdw blurRad="38100" dist="38100" dir="2700000" algn="tl">
                    <a:srgbClr val="C0C0C0"/>
                  </a:outerShdw>
                </a:effectLst>
              </a:rPr>
              <a:t>οικονομικο</a:t>
            </a:r>
            <a:r>
              <a:rPr lang="el-GR" altLang="en-US" sz="2400" dirty="0">
                <a:effectLst>
                  <a:outerShdw blurRad="38100" dist="38100" dir="2700000" algn="tl">
                    <a:srgbClr val="C0C0C0"/>
                  </a:outerShdw>
                </a:effectLst>
              </a:rPr>
              <a:t>-πολιτικό </a:t>
            </a:r>
            <a:r>
              <a:rPr lang="el-GR" altLang="en-US" b="1" u="sng" dirty="0">
                <a:solidFill>
                  <a:srgbClr val="FF0000"/>
                </a:solidFill>
                <a:effectLst>
                  <a:outerShdw blurRad="38100" dist="38100" dir="2700000" algn="tl">
                    <a:srgbClr val="C0C0C0"/>
                  </a:outerShdw>
                </a:effectLst>
              </a:rPr>
              <a:t>συγκείμενο</a:t>
            </a:r>
            <a:r>
              <a:rPr lang="el-GR" altLang="en-US" sz="2400" dirty="0">
                <a:effectLst>
                  <a:outerShdw blurRad="38100" dist="38100" dir="2700000" algn="tl">
                    <a:srgbClr val="C0C0C0"/>
                  </a:outerShdw>
                </a:effectLst>
              </a:rPr>
              <a:t>)</a:t>
            </a:r>
          </a:p>
        </p:txBody>
      </p:sp>
      <p:graphicFrame>
        <p:nvGraphicFramePr>
          <p:cNvPr id="2" name="Διάγραμμα 1">
            <a:extLst>
              <a:ext uri="{FF2B5EF4-FFF2-40B4-BE49-F238E27FC236}">
                <a16:creationId xmlns:a16="http://schemas.microsoft.com/office/drawing/2014/main" id="{4253F96C-CC81-4856-A7E9-76EC52CAB938}"/>
              </a:ext>
            </a:extLst>
          </p:cNvPr>
          <p:cNvGraphicFramePr/>
          <p:nvPr/>
        </p:nvGraphicFramePr>
        <p:xfrm>
          <a:off x="4643438" y="1700213"/>
          <a:ext cx="4038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Θέση αριθμού διαφάνειας 3">
            <a:extLst>
              <a:ext uri="{FF2B5EF4-FFF2-40B4-BE49-F238E27FC236}">
                <a16:creationId xmlns:a16="http://schemas.microsoft.com/office/drawing/2014/main" id="{71760D7B-FFBF-435C-AF9B-F35EAFD3411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7E0B50E-E8DF-48C1-A787-CB0020AF6A34}" type="slidenum">
              <a:rPr lang="el-GR" altLang="en-US" sz="1400"/>
              <a:pPr>
                <a:spcBef>
                  <a:spcPct val="0"/>
                </a:spcBef>
                <a:buFontTx/>
                <a:buNone/>
              </a:pPr>
              <a:t>8</a:t>
            </a:fld>
            <a:endParaRPr lang="el-GR" altLang="en-US" sz="1400"/>
          </a:p>
        </p:txBody>
      </p:sp>
      <p:sp>
        <p:nvSpPr>
          <p:cNvPr id="58370" name="Rectangle 2">
            <a:extLst>
              <a:ext uri="{FF2B5EF4-FFF2-40B4-BE49-F238E27FC236}">
                <a16:creationId xmlns:a16="http://schemas.microsoft.com/office/drawing/2014/main" id="{B520E21D-9CFE-4BAA-8359-F29791FBF711}"/>
              </a:ext>
            </a:extLst>
          </p:cNvPr>
          <p:cNvSpPr>
            <a:spLocks noGrp="1" noChangeArrowheads="1"/>
          </p:cNvSpPr>
          <p:nvPr>
            <p:ph type="title" idx="4294967295"/>
          </p:nvPr>
        </p:nvSpPr>
        <p:spPr>
          <a:xfrm>
            <a:off x="468313" y="0"/>
            <a:ext cx="8229600" cy="774700"/>
          </a:xfrm>
        </p:spPr>
        <p:txBody>
          <a:bodyPr anchorCtr="1"/>
          <a:lstStyle/>
          <a:p>
            <a:pPr eaLnBrk="1" hangingPunct="1">
              <a:defRPr/>
            </a:pPr>
            <a:r>
              <a:rPr lang="el-GR" altLang="en-US">
                <a:effectLst>
                  <a:outerShdw blurRad="38100" dist="38100" dir="2700000" algn="tl">
                    <a:srgbClr val="C0C0C0"/>
                  </a:outerShdw>
                </a:effectLst>
              </a:rPr>
              <a:t>Σχολείο</a:t>
            </a:r>
            <a:r>
              <a:rPr lang="en-US" altLang="en-US">
                <a:effectLst>
                  <a:outerShdw blurRad="38100" dist="38100" dir="2700000" algn="tl">
                    <a:srgbClr val="C0C0C0"/>
                  </a:outerShdw>
                </a:effectLst>
              </a:rPr>
              <a:t>-</a:t>
            </a:r>
            <a:r>
              <a:rPr lang="el-GR" altLang="en-US">
                <a:effectLst>
                  <a:outerShdw blurRad="38100" dist="38100" dir="2700000" algn="tl">
                    <a:srgbClr val="C0C0C0"/>
                  </a:outerShdw>
                </a:effectLst>
              </a:rPr>
              <a:t> Κοινωνικό Σύστημα (γ)</a:t>
            </a:r>
          </a:p>
        </p:txBody>
      </p:sp>
      <p:sp>
        <p:nvSpPr>
          <p:cNvPr id="58371" name="Rectangle 3">
            <a:extLst>
              <a:ext uri="{FF2B5EF4-FFF2-40B4-BE49-F238E27FC236}">
                <a16:creationId xmlns:a16="http://schemas.microsoft.com/office/drawing/2014/main" id="{DA9556ED-6424-4A6B-932A-0BDBF5894BF9}"/>
              </a:ext>
            </a:extLst>
          </p:cNvPr>
          <p:cNvSpPr>
            <a:spLocks noGrp="1" noChangeArrowheads="1"/>
          </p:cNvSpPr>
          <p:nvPr>
            <p:ph type="body" idx="4294967295"/>
          </p:nvPr>
        </p:nvSpPr>
        <p:spPr>
          <a:xfrm>
            <a:off x="179388" y="765175"/>
            <a:ext cx="8964612" cy="5976938"/>
          </a:xfrm>
        </p:spPr>
        <p:txBody>
          <a:bodyPr/>
          <a:lstStyle/>
          <a:p>
            <a:pPr lvl="1" eaLnBrk="1" hangingPunct="1">
              <a:defRPr/>
            </a:pPr>
            <a:endParaRPr lang="el-GR" altLang="en-US" sz="4800" dirty="0">
              <a:effectLst>
                <a:outerShdw blurRad="38100" dist="38100" dir="2700000" algn="tl">
                  <a:srgbClr val="C0C0C0"/>
                </a:outerShdw>
              </a:effectLst>
            </a:endParaRPr>
          </a:p>
          <a:p>
            <a:pPr lvl="1" eaLnBrk="1" hangingPunct="1">
              <a:defRPr/>
            </a:pPr>
            <a:r>
              <a:rPr lang="el-GR" altLang="en-US" sz="3200" dirty="0">
                <a:effectLst>
                  <a:outerShdw blurRad="38100" dist="38100" dir="2700000" algn="tl">
                    <a:srgbClr val="C0C0C0"/>
                  </a:outerShdw>
                </a:effectLst>
              </a:rPr>
              <a:t>είναι ένα </a:t>
            </a:r>
            <a:r>
              <a:rPr lang="el-GR" altLang="en-US" sz="3200" u="sng" dirty="0">
                <a:effectLst>
                  <a:outerShdw blurRad="38100" dist="38100" dir="2700000" algn="tl">
                    <a:srgbClr val="C0C0C0"/>
                  </a:outerShdw>
                </a:effectLst>
              </a:rPr>
              <a:t>κοινωνικό </a:t>
            </a:r>
            <a:r>
              <a:rPr lang="el-GR" altLang="en-US" sz="3600" b="1" u="sng" dirty="0">
                <a:solidFill>
                  <a:srgbClr val="FF0000"/>
                </a:solidFill>
                <a:effectLst>
                  <a:outerShdw blurRad="38100" dist="38100" dir="2700000" algn="tl">
                    <a:srgbClr val="C0C0C0"/>
                  </a:outerShdw>
                </a:effectLst>
              </a:rPr>
              <a:t>σύστημα</a:t>
            </a:r>
            <a:r>
              <a:rPr lang="el-GR" altLang="en-US" sz="3200" dirty="0">
                <a:effectLst>
                  <a:outerShdw blurRad="38100" dist="38100" dir="2700000" algn="tl">
                    <a:srgbClr val="C0C0C0"/>
                  </a:outerShdw>
                </a:effectLst>
              </a:rPr>
              <a:t> που λαμβάνουν χώρα, σε έναν υψηλό βαθμό, </a:t>
            </a:r>
            <a:r>
              <a:rPr lang="el-GR" altLang="en-US" sz="3200" u="sng" dirty="0">
                <a:effectLst>
                  <a:outerShdw blurRad="38100" dist="38100" dir="2700000" algn="tl">
                    <a:srgbClr val="C0C0C0"/>
                  </a:outerShdw>
                </a:effectLst>
              </a:rPr>
              <a:t>αυτόνομες </a:t>
            </a:r>
            <a:r>
              <a:rPr lang="el-GR" altLang="en-US" sz="3200" b="1" u="sng" dirty="0">
                <a:solidFill>
                  <a:srgbClr val="3333CC"/>
                </a:solidFill>
                <a:effectLst>
                  <a:outerShdw blurRad="38100" dist="38100" dir="2700000" algn="tl">
                    <a:srgbClr val="C0C0C0"/>
                  </a:outerShdw>
                </a:effectLst>
              </a:rPr>
              <a:t>διαδικασίες</a:t>
            </a:r>
            <a:r>
              <a:rPr lang="el-GR" altLang="en-US" sz="3200" u="sng" dirty="0">
                <a:effectLst>
                  <a:outerShdw blurRad="38100" dist="38100" dir="2700000" algn="tl">
                    <a:srgbClr val="C0C0C0"/>
                  </a:outerShdw>
                </a:effectLst>
              </a:rPr>
              <a:t> και κοινωνικές </a:t>
            </a:r>
            <a:r>
              <a:rPr lang="el-GR" altLang="en-US" sz="3200" b="1" u="sng" dirty="0">
                <a:solidFill>
                  <a:srgbClr val="3333CC"/>
                </a:solidFill>
                <a:effectLst>
                  <a:outerShdw blurRad="38100" dist="38100" dir="2700000" algn="tl">
                    <a:srgbClr val="C0C0C0"/>
                  </a:outerShdw>
                </a:effectLst>
              </a:rPr>
              <a:t>αλληλεπιδράσεις</a:t>
            </a:r>
            <a:r>
              <a:rPr lang="el-GR" altLang="en-US" sz="3200" dirty="0">
                <a:effectLst>
                  <a:outerShdw blurRad="38100" dist="38100" dir="2700000" algn="tl">
                    <a:srgbClr val="C0C0C0"/>
                  </a:outerShdw>
                </a:effectLst>
              </a:rPr>
              <a:t>.</a:t>
            </a:r>
          </a:p>
          <a:p>
            <a:pPr lvl="1" eaLnBrk="1" hangingPunct="1">
              <a:defRPr/>
            </a:pPr>
            <a:endParaRPr lang="el-GR" altLang="en-US" sz="3200" dirty="0">
              <a:effectLst>
                <a:outerShdw blurRad="38100" dist="38100" dir="2700000" algn="tl">
                  <a:srgbClr val="C0C0C0"/>
                </a:outerShdw>
              </a:effectLst>
            </a:endParaRPr>
          </a:p>
          <a:p>
            <a:pPr lvl="1" eaLnBrk="1" hangingPunct="1">
              <a:defRPr/>
            </a:pPr>
            <a:r>
              <a:rPr lang="el-GR" altLang="en-US" sz="3200" dirty="0">
                <a:effectLst>
                  <a:outerShdw blurRad="38100" dist="38100" dir="2700000" algn="tl">
                    <a:srgbClr val="C0C0C0"/>
                  </a:outerShdw>
                </a:effectLst>
              </a:rPr>
              <a:t>έχει </a:t>
            </a:r>
            <a:r>
              <a:rPr lang="el-GR" altLang="en-US" sz="3200" b="1" u="sng" dirty="0">
                <a:solidFill>
                  <a:srgbClr val="3333CC"/>
                </a:solidFill>
                <a:effectLst>
                  <a:outerShdw blurRad="38100" dist="38100" dir="2700000" algn="tl">
                    <a:srgbClr val="C0C0C0"/>
                  </a:outerShdw>
                </a:effectLst>
              </a:rPr>
              <a:t>οργάνωση</a:t>
            </a:r>
            <a:r>
              <a:rPr lang="el-GR" altLang="en-US" sz="3200" u="sng" dirty="0">
                <a:effectLst>
                  <a:outerShdw blurRad="38100" dist="38100" dir="2700000" algn="tl">
                    <a:srgbClr val="C0C0C0"/>
                  </a:outerShdw>
                </a:effectLst>
              </a:rPr>
              <a:t> και </a:t>
            </a:r>
            <a:r>
              <a:rPr lang="el-GR" altLang="en-US" sz="3200" b="1" u="sng" dirty="0">
                <a:solidFill>
                  <a:srgbClr val="3333CC"/>
                </a:solidFill>
                <a:effectLst>
                  <a:outerShdw blurRad="38100" dist="38100" dir="2700000" algn="tl">
                    <a:srgbClr val="C0C0C0"/>
                  </a:outerShdw>
                </a:effectLst>
              </a:rPr>
              <a:t>διοίκηση</a:t>
            </a:r>
            <a:r>
              <a:rPr lang="el-GR" altLang="en-US" sz="3200" dirty="0">
                <a:effectLst>
                  <a:outerShdw blurRad="38100" dist="38100" dir="2700000" algn="tl">
                    <a:srgbClr val="C0C0C0"/>
                  </a:outerShdw>
                </a:effectLst>
              </a:rPr>
              <a:t>, άτομα παίζουν καθορισμένους </a:t>
            </a:r>
            <a:r>
              <a:rPr lang="el-GR" altLang="en-US" sz="3200" b="1" dirty="0">
                <a:effectLst>
                  <a:outerShdw blurRad="38100" dist="38100" dir="2700000" algn="tl">
                    <a:srgbClr val="C0C0C0"/>
                  </a:outerShdw>
                </a:effectLst>
              </a:rPr>
              <a:t>ρόλους</a:t>
            </a:r>
            <a:r>
              <a:rPr lang="el-GR" altLang="en-US" sz="3200" dirty="0">
                <a:effectLst>
                  <a:outerShdw blurRad="38100" dist="38100" dir="2700000" algn="tl">
                    <a:srgbClr val="C0C0C0"/>
                  </a:outerShdw>
                </a:effectLst>
              </a:rPr>
              <a:t>, ασκούν συγκεκριμένες </a:t>
            </a:r>
            <a:r>
              <a:rPr lang="el-GR" altLang="en-US" sz="3600" b="1" dirty="0">
                <a:solidFill>
                  <a:srgbClr val="FF0000"/>
                </a:solidFill>
                <a:effectLst>
                  <a:outerShdw blurRad="38100" dist="38100" dir="2700000" algn="tl">
                    <a:srgbClr val="C0C0C0"/>
                  </a:outerShdw>
                </a:effectLst>
              </a:rPr>
              <a:t>λειτουργίες</a:t>
            </a:r>
            <a:r>
              <a:rPr lang="el-GR" altLang="en-US" sz="3200" dirty="0">
                <a:effectLst>
                  <a:outerShdw blurRad="38100" dist="38100" dir="2700000" algn="tl">
                    <a:srgbClr val="C0C0C0"/>
                  </a:outerShdw>
                </a:effectLst>
              </a:rPr>
              <a:t>, που ρυθμίζονται από </a:t>
            </a:r>
            <a:r>
              <a:rPr lang="el-GR" altLang="en-US" sz="3200" b="1" dirty="0">
                <a:effectLst>
                  <a:outerShdw blurRad="38100" dist="38100" dir="2700000" algn="tl">
                    <a:srgbClr val="C0C0C0"/>
                  </a:outerShdw>
                </a:effectLst>
              </a:rPr>
              <a:t>φορείς εξουσίας</a:t>
            </a:r>
            <a:r>
              <a:rPr lang="el-GR" altLang="en-US" sz="3200" dirty="0">
                <a:effectLst>
                  <a:outerShdw blurRad="38100" dist="38100" dir="2700000" algn="tl">
                    <a:srgbClr val="C0C0C0"/>
                  </a:outerShdw>
                </a:effectLst>
              </a:rPr>
              <a:t>.</a:t>
            </a:r>
          </a:p>
        </p:txBody>
      </p:sp>
    </p:spTree>
  </p:cSld>
  <p:clrMapOvr>
    <a:masterClrMapping/>
  </p:clrMapOvr>
  <p:transition>
    <p:pull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4D08D10E-8287-4FE0-8D2E-D352708B4031}"/>
              </a:ext>
            </a:extLst>
          </p:cNvPr>
          <p:cNvSpPr>
            <a:spLocks noGrp="1" noChangeArrowheads="1"/>
          </p:cNvSpPr>
          <p:nvPr>
            <p:ph type="body" idx="1"/>
          </p:nvPr>
        </p:nvSpPr>
        <p:spPr>
          <a:xfrm>
            <a:off x="323850" y="1052513"/>
            <a:ext cx="8229600" cy="4525962"/>
          </a:xfrm>
        </p:spPr>
        <p:txBody>
          <a:bodyPr/>
          <a:lstStyle/>
          <a:p>
            <a:endParaRPr lang="el-GR" altLang="el-GR"/>
          </a:p>
          <a:p>
            <a:endParaRPr lang="el-GR" altLang="el-GR"/>
          </a:p>
          <a:p>
            <a:endParaRPr lang="el-GR" altLang="el-GR"/>
          </a:p>
          <a:p>
            <a:pPr algn="ctr"/>
            <a:r>
              <a:rPr lang="el-GR" altLang="el-GR"/>
              <a:t>ΣΧΟΛΕΙΟ</a:t>
            </a:r>
          </a:p>
          <a:p>
            <a:pPr algn="ctr"/>
            <a:r>
              <a:rPr lang="el-GR" altLang="el-GR" b="1">
                <a:solidFill>
                  <a:srgbClr val="FF0000"/>
                </a:solidFill>
              </a:rPr>
              <a:t>ΚΟΙΝΩΝΙΚΗ ΟΜΑΔΑ </a:t>
            </a:r>
            <a:r>
              <a:rPr lang="el-GR" altLang="el-GR" b="1"/>
              <a:t>(δ)</a:t>
            </a:r>
          </a:p>
        </p:txBody>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Προεπιλεγμένη σχεδίαση">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Κυματάκι">
  <a:themeElements>
    <a:clrScheme name="1_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1_Κυματάκι">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Κυματάκι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1_Κυματάκι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1_Κυματάκι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1_Κυματάκι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1_Κυματάκι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1_Κυματάκι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1_Κυματάκι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1_Κυματάκι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1_Κυματάκι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a9aac35a-6e84-4771-b89b-b34aa8256c9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Έγγραφο" ma:contentTypeID="0x010100B6E62B1F57FE4841A360D11C88A5F522" ma:contentTypeVersion="16" ma:contentTypeDescription="Δημιουργία νέου εγγράφου" ma:contentTypeScope="" ma:versionID="26f54210901613bc5f21202590d4de67">
  <xsd:schema xmlns:xsd="http://www.w3.org/2001/XMLSchema" xmlns:xs="http://www.w3.org/2001/XMLSchema" xmlns:p="http://schemas.microsoft.com/office/2006/metadata/properties" xmlns:ns3="a9aac35a-6e84-4771-b89b-b34aa8256c9b" targetNamespace="http://schemas.microsoft.com/office/2006/metadata/properties" ma:root="true" ma:fieldsID="5416562dcc92322fac36dd19c6cc8ae2" ns3:_="">
    <xsd:import namespace="a9aac35a-6e84-4771-b89b-b34aa8256c9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3:MediaLengthInSeconds" minOccurs="0"/>
                <xsd:element ref="ns3:MediaServiceObjectDetectorVersions" minOccurs="0"/>
                <xsd:element ref="ns3:MediaServiceSystemTags" minOccurs="0"/>
                <xsd:element ref="ns3:MediaServiceSearchProperties" minOccurs="0"/>
                <xsd:element ref="ns3:_activity"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aac35a-6e84-4771-b89b-b34aa8256c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14DA07-0214-4CA6-81CD-D9233A3EBE2E}">
  <ds:schemaRefs>
    <ds:schemaRef ds:uri="http://schemas.microsoft.com/sharepoint/v3/contenttype/forms"/>
  </ds:schemaRefs>
</ds:datastoreItem>
</file>

<file path=customXml/itemProps2.xml><?xml version="1.0" encoding="utf-8"?>
<ds:datastoreItem xmlns:ds="http://schemas.openxmlformats.org/officeDocument/2006/customXml" ds:itemID="{1F10EA89-79F7-46B4-85AB-DF9A6686F267}">
  <ds:schemaRefs>
    <ds:schemaRef ds:uri="http://purl.org/dc/dcmitype/"/>
    <ds:schemaRef ds:uri="http://www.w3.org/XML/1998/namespace"/>
    <ds:schemaRef ds:uri="http://schemas.microsoft.com/office/2006/documentManagement/types"/>
    <ds:schemaRef ds:uri="http://purl.org/dc/elements/1.1/"/>
    <ds:schemaRef ds:uri="a9aac35a-6e84-4771-b89b-b34aa8256c9b"/>
    <ds:schemaRef ds:uri="http://schemas.microsoft.com/office/2006/metadata/properties"/>
    <ds:schemaRef ds:uri="http://purl.org/dc/term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B25F233D-7ED0-45BA-98DC-2852A7E1E5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aac35a-6e84-4771-b89b-b34aa8256c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2868</TotalTime>
  <Words>3343</Words>
  <Application>Microsoft Office PowerPoint</Application>
  <PresentationFormat>Προβολή στην οθόνη (4:3)</PresentationFormat>
  <Paragraphs>413</Paragraphs>
  <Slides>42</Slides>
  <Notes>5</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42</vt:i4>
      </vt:variant>
    </vt:vector>
  </HeadingPairs>
  <TitlesOfParts>
    <vt:vector size="49" baseType="lpstr">
      <vt:lpstr>Arial</vt:lpstr>
      <vt:lpstr>Comic Sans MS</vt:lpstr>
      <vt:lpstr>Tahoma</vt:lpstr>
      <vt:lpstr>Times New Roman</vt:lpstr>
      <vt:lpstr>Wingdings</vt:lpstr>
      <vt:lpstr>Προεπιλεγμένη σχεδίαση</vt:lpstr>
      <vt:lpstr>1_Κυματάκι</vt:lpstr>
      <vt:lpstr>Ο Ρόλος του Σχολείου στη Σύγχρονη Κοινωνία (α): Η εξέλιξη της σχολικής εκπαίδευσης Η εκπαίδευση στη σύγχρονη κοινωνία</vt:lpstr>
      <vt:lpstr>Περιεχόμενα</vt:lpstr>
      <vt:lpstr>Παρουσίαση του PowerPoint</vt:lpstr>
      <vt:lpstr>Σχολείο ως κοινωνικός θεσμός (α)</vt:lpstr>
      <vt:lpstr>Σχολείο</vt:lpstr>
      <vt:lpstr>Παρουσίαση του PowerPoint</vt:lpstr>
      <vt:lpstr>Σχολείο: κοινωνικό δημιούργημα (β)</vt:lpstr>
      <vt:lpstr>Σχολείο- Κοινωνικό Σύστημα (γ)</vt:lpstr>
      <vt:lpstr>Παρουσίαση του PowerPoint</vt:lpstr>
      <vt:lpstr>Σχολείο-Σχολική Κοινότητα</vt:lpstr>
      <vt:lpstr>Σχολείο-Σχολική Τάξη</vt:lpstr>
      <vt:lpstr>Το «Άβολο» Δίλημμα: Η Αυτοεκπληρούμενη Προφητεία (Φαινόμενο του Πυγμαλίωνα)</vt:lpstr>
      <vt:lpstr>Σχολείο</vt:lpstr>
      <vt:lpstr>Σχολείο</vt:lpstr>
      <vt:lpstr>Παρουσίαση του PowerPoint</vt:lpstr>
      <vt:lpstr>Παρουσίαση του PowerPoint</vt:lpstr>
      <vt:lpstr>Παρουσίαση του PowerPoint</vt:lpstr>
      <vt:lpstr> Εκπαίδευση: συνειδητή και σκόπιμη αγωγή στo ΣΧΟΛΕΙΟ</vt:lpstr>
      <vt:lpstr>ΙΣΤΟΡΙΚΗ ΑΝΑΔΡΟΜΗ ΣΧΟΛΕΙΟΥ </vt:lpstr>
      <vt:lpstr>Παρουσίαση του PowerPoint</vt:lpstr>
      <vt:lpstr>Παρουσίαση του PowerPoint</vt:lpstr>
      <vt:lpstr>Βίντεο</vt:lpstr>
      <vt:lpstr>Παρουσίαση του PowerPoint</vt:lpstr>
      <vt:lpstr>Παρουσίαση του PowerPoint</vt:lpstr>
      <vt:lpstr>Το ευρωπαϊκό σχολείο και η στόχευσή του</vt:lpstr>
      <vt:lpstr>Το ευρωπαϊκό σχολείο και η στόχευσή του</vt:lpstr>
      <vt:lpstr>Το ευρωπαϊκό σχολείο και η στόχευσή του</vt:lpstr>
      <vt:lpstr>Παρουσίαση του PowerPoint</vt:lpstr>
      <vt:lpstr>Το Δίλημμα του Delors (Μαθαίνω πώς να...) </vt:lpstr>
      <vt:lpstr>Η στόχευση της ελληνικής εκπαίδευσης </vt:lpstr>
      <vt:lpstr>Η στόχευση της ελληνικής εκπαίδευσης</vt:lpstr>
      <vt:lpstr>Τα νέα αναλυτικά προγράμματα στο Ελληνικό Σχολείο: Η στόχευση τους.</vt:lpstr>
      <vt:lpstr>Παρουσίαση του PowerPoint</vt:lpstr>
      <vt:lpstr>Τα νέα αναλυτικά προγράμματα στο Ελληνικό Σχολείο: Η στόχευσή τους.</vt:lpstr>
      <vt:lpstr>Τα νέα αναλυτικά προγράμματα στο Ελληνικό Σχολείο: Η στόχευσή τους.</vt:lpstr>
      <vt:lpstr>Τα νέα αναλυτικά προγράμματα στο Ελληνικό Σχολείο: Η στόχευσή τους.</vt:lpstr>
      <vt:lpstr>Τα νέα αναλυτικά προγράμματα στο Ελληνικό Σχολείο: Η στόχευσή τους.</vt:lpstr>
      <vt:lpstr>Το δημοκρατικό σχολείο  Στόχοι του Σύγχρονου Δημοκρατικού Σχολείου</vt:lpstr>
      <vt:lpstr>Αναλυτικά προγράμματα και νέα στόχευση του σχολείου</vt:lpstr>
      <vt:lpstr>Αναλυτικά προγράμματα και νέα στόχευση του σχολείου</vt:lpstr>
      <vt:lpstr>ΣΥΜΠΕΡΑΣΜΑΤΙΚΑ</vt:lpstr>
      <vt:lpstr>Ερωτήματα: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Σχολική αποτυχία</dc:title>
  <dc:creator>Θεόδωρος</dc:creator>
  <cp:lastModifiedBy>κριτής</cp:lastModifiedBy>
  <cp:revision>57</cp:revision>
  <dcterms:created xsi:type="dcterms:W3CDTF">2009-11-28T10:55:10Z</dcterms:created>
  <dcterms:modified xsi:type="dcterms:W3CDTF">2026-03-30T14:28:44Z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0x010100B6E62B1F57FE4841A360D11C88A5F522</vt:lpwstr>
  </property>
</Properties>
</file>