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64" r:id="rId4"/>
    <p:sldId id="259" r:id="rId5"/>
    <p:sldId id="260" r:id="rId6"/>
    <p:sldId id="280" r:id="rId7"/>
    <p:sldId id="266" r:id="rId8"/>
    <p:sldId id="265" r:id="rId9"/>
    <p:sldId id="261" r:id="rId10"/>
    <p:sldId id="257" r:id="rId11"/>
    <p:sldId id="262" r:id="rId12"/>
    <p:sldId id="268" r:id="rId13"/>
    <p:sldId id="269" r:id="rId14"/>
    <p:sldId id="270" r:id="rId15"/>
    <p:sldId id="274" r:id="rId16"/>
    <p:sldId id="275" r:id="rId17"/>
    <p:sldId id="267" r:id="rId18"/>
    <p:sldId id="277" r:id="rId19"/>
    <p:sldId id="272" r:id="rId20"/>
    <p:sldId id="271" r:id="rId21"/>
    <p:sldId id="276" r:id="rId22"/>
    <p:sldId id="273" r:id="rId23"/>
    <p:sldId id="278" r:id="rId24"/>
    <p:sldId id="279" r:id="rId25"/>
    <p:sldId id="281" r:id="rId26"/>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Μεσαίο στυλ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Μεσαίο στυλ 2 - Έμφαση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1E5F80-3C9D-494A-B104-65020FA79478}"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l-GR"/>
        </a:p>
      </dgm:t>
    </dgm:pt>
    <dgm:pt modelId="{F0563848-97E7-4ED2-8FD5-5161FCC9EC5E}">
      <dgm:prSet phldrT="[Κείμενο]" custT="1"/>
      <dgm:spPr/>
      <dgm:t>
        <a:bodyPr/>
        <a:lstStyle/>
        <a:p>
          <a:r>
            <a:rPr lang="el-GR" sz="2400" b="1" dirty="0" smtClean="0">
              <a:solidFill>
                <a:srgbClr val="FF0000"/>
              </a:solidFill>
            </a:rPr>
            <a:t>Σκοπός</a:t>
          </a:r>
          <a:endParaRPr lang="el-GR" sz="2400" b="1" dirty="0">
            <a:solidFill>
              <a:srgbClr val="FF0000"/>
            </a:solidFill>
          </a:endParaRPr>
        </a:p>
      </dgm:t>
    </dgm:pt>
    <dgm:pt modelId="{BC73208A-60BD-4984-95C4-613FFBC42C46}" type="parTrans" cxnId="{1DFB1D51-C5EB-4A93-A50F-D026818D1C6D}">
      <dgm:prSet/>
      <dgm:spPr/>
      <dgm:t>
        <a:bodyPr/>
        <a:lstStyle/>
        <a:p>
          <a:endParaRPr lang="el-GR"/>
        </a:p>
      </dgm:t>
    </dgm:pt>
    <dgm:pt modelId="{287B4B60-4CDF-40FB-B427-10B362DDD496}" type="sibTrans" cxnId="{1DFB1D51-C5EB-4A93-A50F-D026818D1C6D}">
      <dgm:prSet/>
      <dgm:spPr/>
      <dgm:t>
        <a:bodyPr/>
        <a:lstStyle/>
        <a:p>
          <a:endParaRPr lang="el-GR"/>
        </a:p>
      </dgm:t>
    </dgm:pt>
    <dgm:pt modelId="{D13CE8B0-A046-43E2-B221-FD92DB1DBE79}">
      <dgm:prSet phldrT="[Κείμενο]" custT="1"/>
      <dgm:spPr/>
      <dgm:t>
        <a:bodyPr/>
        <a:lstStyle/>
        <a:p>
          <a:r>
            <a:rPr lang="el-GR" sz="1800" b="1" dirty="0" smtClean="0">
              <a:solidFill>
                <a:srgbClr val="7030A0"/>
              </a:solidFill>
            </a:rPr>
            <a:t>Στόχος1</a:t>
          </a:r>
          <a:endParaRPr lang="el-GR" sz="1800" b="1" dirty="0">
            <a:solidFill>
              <a:srgbClr val="7030A0"/>
            </a:solidFill>
          </a:endParaRPr>
        </a:p>
      </dgm:t>
    </dgm:pt>
    <dgm:pt modelId="{E64B2807-FEFF-43B1-BDD4-423D02E6A573}" type="parTrans" cxnId="{F194214A-C1C9-496E-A6A0-70201B8E260D}">
      <dgm:prSet/>
      <dgm:spPr/>
      <dgm:t>
        <a:bodyPr/>
        <a:lstStyle/>
        <a:p>
          <a:endParaRPr lang="el-GR"/>
        </a:p>
      </dgm:t>
    </dgm:pt>
    <dgm:pt modelId="{76FC77FC-4E3C-469D-9D89-ABBE44EA7847}" type="sibTrans" cxnId="{F194214A-C1C9-496E-A6A0-70201B8E260D}">
      <dgm:prSet/>
      <dgm:spPr/>
      <dgm:t>
        <a:bodyPr/>
        <a:lstStyle/>
        <a:p>
          <a:endParaRPr lang="el-GR"/>
        </a:p>
      </dgm:t>
    </dgm:pt>
    <dgm:pt modelId="{E632135B-EB3B-4DF0-9680-7D42629BF3BC}">
      <dgm:prSet phldrT="[Κείμενο]" custT="1"/>
      <dgm:spPr/>
      <dgm:t>
        <a:bodyPr/>
        <a:lstStyle/>
        <a:p>
          <a:r>
            <a:rPr lang="el-GR" sz="1200" dirty="0" smtClean="0">
              <a:solidFill>
                <a:schemeClr val="accent6">
                  <a:lumMod val="60000"/>
                  <a:lumOff val="40000"/>
                </a:schemeClr>
              </a:solidFill>
            </a:rPr>
            <a:t>Ερ. ερώτημα1</a:t>
          </a:r>
          <a:endParaRPr lang="el-GR" sz="1200" dirty="0">
            <a:solidFill>
              <a:schemeClr val="accent6">
                <a:lumMod val="60000"/>
                <a:lumOff val="40000"/>
              </a:schemeClr>
            </a:solidFill>
          </a:endParaRPr>
        </a:p>
      </dgm:t>
    </dgm:pt>
    <dgm:pt modelId="{1A96AF1C-A5FF-4961-BBBD-40948B396627}" type="parTrans" cxnId="{E1363C40-8023-45A5-A4CB-A4046FB907F0}">
      <dgm:prSet/>
      <dgm:spPr/>
      <dgm:t>
        <a:bodyPr/>
        <a:lstStyle/>
        <a:p>
          <a:endParaRPr lang="el-GR"/>
        </a:p>
      </dgm:t>
    </dgm:pt>
    <dgm:pt modelId="{96084D59-27E0-4444-9810-08D7B942C3E6}" type="sibTrans" cxnId="{E1363C40-8023-45A5-A4CB-A4046FB907F0}">
      <dgm:prSet/>
      <dgm:spPr/>
      <dgm:t>
        <a:bodyPr/>
        <a:lstStyle/>
        <a:p>
          <a:endParaRPr lang="el-GR"/>
        </a:p>
      </dgm:t>
    </dgm:pt>
    <dgm:pt modelId="{49AA23AD-45C1-40B5-9C38-B971C6FBB484}">
      <dgm:prSet phldrT="[Κείμενο]" custT="1"/>
      <dgm:spPr/>
      <dgm:t>
        <a:bodyPr/>
        <a:lstStyle/>
        <a:p>
          <a:r>
            <a:rPr lang="el-GR" sz="1000" dirty="0" smtClean="0">
              <a:solidFill>
                <a:schemeClr val="accent6">
                  <a:lumMod val="60000"/>
                  <a:lumOff val="40000"/>
                </a:schemeClr>
              </a:solidFill>
            </a:rPr>
            <a:t>Ερ. </a:t>
          </a:r>
          <a:r>
            <a:rPr lang="el-GR" sz="1200" dirty="0" smtClean="0">
              <a:solidFill>
                <a:schemeClr val="accent6">
                  <a:lumMod val="60000"/>
                  <a:lumOff val="40000"/>
                </a:schemeClr>
              </a:solidFill>
            </a:rPr>
            <a:t>ερώτημα2</a:t>
          </a:r>
          <a:endParaRPr lang="el-GR" sz="1200" dirty="0">
            <a:solidFill>
              <a:schemeClr val="accent6">
                <a:lumMod val="60000"/>
                <a:lumOff val="40000"/>
              </a:schemeClr>
            </a:solidFill>
          </a:endParaRPr>
        </a:p>
      </dgm:t>
    </dgm:pt>
    <dgm:pt modelId="{B9C5E693-94A3-42D5-AAA0-D873C907EB4E}" type="parTrans" cxnId="{4D7BC752-11F0-4160-A055-C1CE811BA7D3}">
      <dgm:prSet/>
      <dgm:spPr/>
      <dgm:t>
        <a:bodyPr/>
        <a:lstStyle/>
        <a:p>
          <a:endParaRPr lang="el-GR"/>
        </a:p>
      </dgm:t>
    </dgm:pt>
    <dgm:pt modelId="{6ECD1097-5282-42B8-940B-694E9AB29D1F}" type="sibTrans" cxnId="{4D7BC752-11F0-4160-A055-C1CE811BA7D3}">
      <dgm:prSet/>
      <dgm:spPr/>
      <dgm:t>
        <a:bodyPr/>
        <a:lstStyle/>
        <a:p>
          <a:endParaRPr lang="el-GR"/>
        </a:p>
      </dgm:t>
    </dgm:pt>
    <dgm:pt modelId="{C5C935EA-6E9E-48D5-BB6F-CA849083F012}">
      <dgm:prSet phldrT="[Κείμενο]" custT="1"/>
      <dgm:spPr/>
      <dgm:t>
        <a:bodyPr/>
        <a:lstStyle/>
        <a:p>
          <a:r>
            <a:rPr lang="el-GR" sz="1800" b="1" dirty="0" smtClean="0">
              <a:solidFill>
                <a:srgbClr val="7030A0"/>
              </a:solidFill>
            </a:rPr>
            <a:t>Στόχος2</a:t>
          </a:r>
          <a:endParaRPr lang="el-GR" sz="1800" b="1" dirty="0">
            <a:solidFill>
              <a:srgbClr val="7030A0"/>
            </a:solidFill>
          </a:endParaRPr>
        </a:p>
      </dgm:t>
    </dgm:pt>
    <dgm:pt modelId="{363C3818-9D44-48E1-96ED-C41D1184BD02}" type="parTrans" cxnId="{B388FA7F-C157-47DC-B183-44EC5BAB5055}">
      <dgm:prSet/>
      <dgm:spPr/>
      <dgm:t>
        <a:bodyPr/>
        <a:lstStyle/>
        <a:p>
          <a:endParaRPr lang="el-GR"/>
        </a:p>
      </dgm:t>
    </dgm:pt>
    <dgm:pt modelId="{84583419-79F6-4916-B351-71DE3B9AF367}" type="sibTrans" cxnId="{B388FA7F-C157-47DC-B183-44EC5BAB5055}">
      <dgm:prSet/>
      <dgm:spPr/>
      <dgm:t>
        <a:bodyPr/>
        <a:lstStyle/>
        <a:p>
          <a:endParaRPr lang="el-GR"/>
        </a:p>
      </dgm:t>
    </dgm:pt>
    <dgm:pt modelId="{0B978FB9-066F-400A-AA05-47B664097533}">
      <dgm:prSet custT="1"/>
      <dgm:spPr/>
      <dgm:t>
        <a:bodyPr/>
        <a:lstStyle/>
        <a:p>
          <a:r>
            <a:rPr lang="el-GR" sz="1800" b="1" dirty="0" smtClean="0">
              <a:solidFill>
                <a:srgbClr val="7030A0"/>
              </a:solidFill>
            </a:rPr>
            <a:t>Στόχος4</a:t>
          </a:r>
          <a:endParaRPr lang="el-GR" sz="1800" b="1" dirty="0">
            <a:solidFill>
              <a:srgbClr val="7030A0"/>
            </a:solidFill>
          </a:endParaRPr>
        </a:p>
      </dgm:t>
    </dgm:pt>
    <dgm:pt modelId="{42E96A63-9C91-400E-ABAD-EEBBCB38F5C9}" type="sibTrans" cxnId="{2277EC5F-0EB1-4ACC-8A85-BA0AB84E37F4}">
      <dgm:prSet/>
      <dgm:spPr/>
      <dgm:t>
        <a:bodyPr/>
        <a:lstStyle/>
        <a:p>
          <a:endParaRPr lang="el-GR"/>
        </a:p>
      </dgm:t>
    </dgm:pt>
    <dgm:pt modelId="{0095C7C0-F3C1-4AD4-AB4A-1CA689364EF1}" type="parTrans" cxnId="{2277EC5F-0EB1-4ACC-8A85-BA0AB84E37F4}">
      <dgm:prSet/>
      <dgm:spPr/>
      <dgm:t>
        <a:bodyPr/>
        <a:lstStyle/>
        <a:p>
          <a:endParaRPr lang="el-GR"/>
        </a:p>
      </dgm:t>
    </dgm:pt>
    <dgm:pt modelId="{FDF81100-ECEA-418F-BD05-7EBD20FB956F}">
      <dgm:prSet custT="1"/>
      <dgm:spPr/>
      <dgm:t>
        <a:bodyPr/>
        <a:lstStyle/>
        <a:p>
          <a:r>
            <a:rPr lang="el-GR" sz="1000" dirty="0" smtClean="0">
              <a:solidFill>
                <a:schemeClr val="accent6">
                  <a:lumMod val="60000"/>
                  <a:lumOff val="40000"/>
                </a:schemeClr>
              </a:solidFill>
            </a:rPr>
            <a:t>Ερ.  </a:t>
          </a:r>
          <a:r>
            <a:rPr lang="el-GR" sz="1200" dirty="0" smtClean="0">
              <a:solidFill>
                <a:schemeClr val="accent6">
                  <a:lumMod val="60000"/>
                  <a:lumOff val="40000"/>
                </a:schemeClr>
              </a:solidFill>
            </a:rPr>
            <a:t>ερώτημα5</a:t>
          </a:r>
          <a:endParaRPr lang="el-GR" sz="1200" dirty="0">
            <a:solidFill>
              <a:schemeClr val="accent6">
                <a:lumMod val="60000"/>
                <a:lumOff val="40000"/>
              </a:schemeClr>
            </a:solidFill>
          </a:endParaRPr>
        </a:p>
      </dgm:t>
    </dgm:pt>
    <dgm:pt modelId="{BFCC4B1D-9563-4D0D-8D08-B4766642EE54}" type="parTrans" cxnId="{8AD46521-5CCD-487E-8C7C-B8B80E733242}">
      <dgm:prSet/>
      <dgm:spPr/>
      <dgm:t>
        <a:bodyPr/>
        <a:lstStyle/>
        <a:p>
          <a:endParaRPr lang="el-GR"/>
        </a:p>
      </dgm:t>
    </dgm:pt>
    <dgm:pt modelId="{D12F9F69-1930-4DAE-AB6B-E75EAC26D1EC}" type="sibTrans" cxnId="{8AD46521-5CCD-487E-8C7C-B8B80E733242}">
      <dgm:prSet/>
      <dgm:spPr/>
      <dgm:t>
        <a:bodyPr/>
        <a:lstStyle/>
        <a:p>
          <a:endParaRPr lang="el-GR"/>
        </a:p>
      </dgm:t>
    </dgm:pt>
    <dgm:pt modelId="{1C47A408-7EAD-4395-84FC-7A3D95289270}">
      <dgm:prSet phldrT="[Κείμενο]" custT="1"/>
      <dgm:spPr/>
      <dgm:t>
        <a:bodyPr/>
        <a:lstStyle/>
        <a:p>
          <a:r>
            <a:rPr lang="el-GR" sz="1000" dirty="0" smtClean="0">
              <a:solidFill>
                <a:schemeClr val="accent6">
                  <a:lumMod val="60000"/>
                  <a:lumOff val="40000"/>
                </a:schemeClr>
              </a:solidFill>
            </a:rPr>
            <a:t>Ερ. </a:t>
          </a:r>
          <a:r>
            <a:rPr lang="el-GR" sz="1200" dirty="0" smtClean="0">
              <a:solidFill>
                <a:schemeClr val="accent6">
                  <a:lumMod val="60000"/>
                  <a:lumOff val="40000"/>
                </a:schemeClr>
              </a:solidFill>
            </a:rPr>
            <a:t>ερώτημα4</a:t>
          </a:r>
          <a:endParaRPr lang="el-GR" sz="1200" dirty="0">
            <a:solidFill>
              <a:schemeClr val="accent6">
                <a:lumMod val="60000"/>
                <a:lumOff val="40000"/>
              </a:schemeClr>
            </a:solidFill>
          </a:endParaRPr>
        </a:p>
      </dgm:t>
    </dgm:pt>
    <dgm:pt modelId="{EA845508-A242-4BFE-82CC-236FB44881BF}" type="sibTrans" cxnId="{8B9E44B1-1680-4418-B9D1-15AEEE119556}">
      <dgm:prSet/>
      <dgm:spPr/>
      <dgm:t>
        <a:bodyPr/>
        <a:lstStyle/>
        <a:p>
          <a:endParaRPr lang="el-GR"/>
        </a:p>
      </dgm:t>
    </dgm:pt>
    <dgm:pt modelId="{9E3E34D9-87C4-4A06-8347-62BBFEA4F56C}" type="parTrans" cxnId="{8B9E44B1-1680-4418-B9D1-15AEEE119556}">
      <dgm:prSet/>
      <dgm:spPr/>
      <dgm:t>
        <a:bodyPr/>
        <a:lstStyle/>
        <a:p>
          <a:endParaRPr lang="el-GR"/>
        </a:p>
      </dgm:t>
    </dgm:pt>
    <dgm:pt modelId="{BCA623A4-64C2-4808-8A7B-1AFC054AA28C}">
      <dgm:prSet phldrT="[Κείμενο]" custT="1"/>
      <dgm:spPr/>
      <dgm:t>
        <a:bodyPr/>
        <a:lstStyle/>
        <a:p>
          <a:r>
            <a:rPr lang="el-GR" sz="1000" dirty="0" smtClean="0">
              <a:solidFill>
                <a:schemeClr val="accent6">
                  <a:lumMod val="60000"/>
                  <a:lumOff val="40000"/>
                </a:schemeClr>
              </a:solidFill>
            </a:rPr>
            <a:t>Ερ. </a:t>
          </a:r>
          <a:r>
            <a:rPr lang="el-GR" sz="1200" dirty="0" smtClean="0">
              <a:solidFill>
                <a:schemeClr val="accent6">
                  <a:lumMod val="60000"/>
                  <a:lumOff val="40000"/>
                </a:schemeClr>
              </a:solidFill>
            </a:rPr>
            <a:t>ερώτημα6</a:t>
          </a:r>
          <a:endParaRPr lang="el-GR" sz="1200" dirty="0">
            <a:solidFill>
              <a:schemeClr val="accent6">
                <a:lumMod val="60000"/>
                <a:lumOff val="40000"/>
              </a:schemeClr>
            </a:solidFill>
          </a:endParaRPr>
        </a:p>
      </dgm:t>
    </dgm:pt>
    <dgm:pt modelId="{82AE62B4-6313-4BEC-9B31-DBADD14F7F48}" type="parTrans" cxnId="{985CC28A-DB5A-4208-98A1-A3BEDA0099C6}">
      <dgm:prSet/>
      <dgm:spPr/>
      <dgm:t>
        <a:bodyPr/>
        <a:lstStyle/>
        <a:p>
          <a:endParaRPr lang="el-GR"/>
        </a:p>
      </dgm:t>
    </dgm:pt>
    <dgm:pt modelId="{0D19095B-EF7C-41D2-9338-38ECB34A83B0}" type="sibTrans" cxnId="{985CC28A-DB5A-4208-98A1-A3BEDA0099C6}">
      <dgm:prSet/>
      <dgm:spPr/>
      <dgm:t>
        <a:bodyPr/>
        <a:lstStyle/>
        <a:p>
          <a:endParaRPr lang="el-GR"/>
        </a:p>
      </dgm:t>
    </dgm:pt>
    <dgm:pt modelId="{AC98C430-EA0C-48D8-AAA8-6552CCEB7C7A}">
      <dgm:prSet custT="1"/>
      <dgm:spPr/>
      <dgm:t>
        <a:bodyPr/>
        <a:lstStyle/>
        <a:p>
          <a:r>
            <a:rPr lang="el-GR" sz="1000" dirty="0" smtClean="0">
              <a:solidFill>
                <a:schemeClr val="accent6">
                  <a:lumMod val="60000"/>
                  <a:lumOff val="40000"/>
                </a:schemeClr>
              </a:solidFill>
            </a:rPr>
            <a:t>Ερ.  </a:t>
          </a:r>
          <a:r>
            <a:rPr lang="el-GR" sz="1200" dirty="0" smtClean="0">
              <a:solidFill>
                <a:schemeClr val="accent6">
                  <a:lumMod val="60000"/>
                  <a:lumOff val="40000"/>
                </a:schemeClr>
              </a:solidFill>
            </a:rPr>
            <a:t>ερώτημα7</a:t>
          </a:r>
          <a:endParaRPr lang="el-GR" sz="1200" dirty="0">
            <a:solidFill>
              <a:schemeClr val="accent6">
                <a:lumMod val="60000"/>
                <a:lumOff val="40000"/>
              </a:schemeClr>
            </a:solidFill>
          </a:endParaRPr>
        </a:p>
      </dgm:t>
    </dgm:pt>
    <dgm:pt modelId="{88ED9A8D-9DEE-4556-8841-08A773C1C8BF}" type="parTrans" cxnId="{CF2BA29F-D82A-4D77-B982-3253AD292072}">
      <dgm:prSet/>
      <dgm:spPr/>
      <dgm:t>
        <a:bodyPr/>
        <a:lstStyle/>
        <a:p>
          <a:endParaRPr lang="el-GR"/>
        </a:p>
      </dgm:t>
    </dgm:pt>
    <dgm:pt modelId="{EEE7DE9A-6DC1-4BAE-9B1B-A761A31E39FC}" type="sibTrans" cxnId="{CF2BA29F-D82A-4D77-B982-3253AD292072}">
      <dgm:prSet/>
      <dgm:spPr/>
      <dgm:t>
        <a:bodyPr/>
        <a:lstStyle/>
        <a:p>
          <a:endParaRPr lang="el-GR"/>
        </a:p>
      </dgm:t>
    </dgm:pt>
    <dgm:pt modelId="{01CA5A23-A7CB-4B17-B384-ABF8A5D200B9}">
      <dgm:prSet custT="1"/>
      <dgm:spPr/>
      <dgm:t>
        <a:bodyPr/>
        <a:lstStyle/>
        <a:p>
          <a:r>
            <a:rPr lang="el-GR" sz="1400" dirty="0" err="1" smtClean="0">
              <a:solidFill>
                <a:schemeClr val="accent5">
                  <a:lumMod val="60000"/>
                  <a:lumOff val="40000"/>
                </a:schemeClr>
              </a:solidFill>
            </a:rPr>
            <a:t>Θεμ</a:t>
          </a:r>
          <a:endParaRPr lang="el-GR" sz="1400" dirty="0" smtClean="0">
            <a:solidFill>
              <a:schemeClr val="accent5">
                <a:lumMod val="60000"/>
                <a:lumOff val="40000"/>
              </a:schemeClr>
            </a:solidFill>
          </a:endParaRPr>
        </a:p>
        <a:p>
          <a:r>
            <a:rPr lang="el-GR" sz="1400" dirty="0" smtClean="0">
              <a:solidFill>
                <a:schemeClr val="accent5">
                  <a:lumMod val="60000"/>
                  <a:lumOff val="40000"/>
                </a:schemeClr>
              </a:solidFill>
            </a:rPr>
            <a:t> ενότητα1</a:t>
          </a:r>
          <a:endParaRPr lang="el-GR" sz="1400" dirty="0">
            <a:solidFill>
              <a:schemeClr val="accent5">
                <a:lumMod val="60000"/>
                <a:lumOff val="40000"/>
              </a:schemeClr>
            </a:solidFill>
          </a:endParaRPr>
        </a:p>
      </dgm:t>
    </dgm:pt>
    <dgm:pt modelId="{EADA919C-6974-4C35-8567-7EA04C94D862}" type="parTrans" cxnId="{DDE8C525-4628-4BD8-A1E9-4FDB2B75D029}">
      <dgm:prSet/>
      <dgm:spPr/>
      <dgm:t>
        <a:bodyPr/>
        <a:lstStyle/>
        <a:p>
          <a:endParaRPr lang="el-GR"/>
        </a:p>
      </dgm:t>
    </dgm:pt>
    <dgm:pt modelId="{FB174FD6-AA54-469C-A01D-120651097507}" type="sibTrans" cxnId="{DDE8C525-4628-4BD8-A1E9-4FDB2B75D029}">
      <dgm:prSet/>
      <dgm:spPr/>
      <dgm:t>
        <a:bodyPr/>
        <a:lstStyle/>
        <a:p>
          <a:endParaRPr lang="el-GR"/>
        </a:p>
      </dgm:t>
    </dgm:pt>
    <dgm:pt modelId="{FADC4F37-DE82-40FF-93FF-FB0C89428D04}">
      <dgm:prSet custT="1"/>
      <dgm:spPr/>
      <dgm:t>
        <a:bodyPr/>
        <a:lstStyle/>
        <a:p>
          <a:r>
            <a:rPr lang="el-GR" sz="1400" dirty="0" err="1" smtClean="0">
              <a:solidFill>
                <a:schemeClr val="accent5">
                  <a:lumMod val="60000"/>
                  <a:lumOff val="40000"/>
                </a:schemeClr>
              </a:solidFill>
            </a:rPr>
            <a:t>Θεμ</a:t>
          </a:r>
          <a:r>
            <a:rPr lang="el-GR" sz="1200" dirty="0" smtClean="0">
              <a:solidFill>
                <a:schemeClr val="accent5">
                  <a:lumMod val="60000"/>
                  <a:lumOff val="40000"/>
                </a:schemeClr>
              </a:solidFill>
            </a:rPr>
            <a:t>.</a:t>
          </a:r>
          <a:endParaRPr lang="el-GR" sz="1400" dirty="0" smtClean="0">
            <a:solidFill>
              <a:schemeClr val="accent5">
                <a:lumMod val="60000"/>
                <a:lumOff val="40000"/>
              </a:schemeClr>
            </a:solidFill>
          </a:endParaRPr>
        </a:p>
        <a:p>
          <a:r>
            <a:rPr lang="el-GR" sz="1400" dirty="0" smtClean="0">
              <a:solidFill>
                <a:schemeClr val="accent5">
                  <a:lumMod val="60000"/>
                  <a:lumOff val="40000"/>
                </a:schemeClr>
              </a:solidFill>
            </a:rPr>
            <a:t>ενότητα2</a:t>
          </a:r>
          <a:endParaRPr lang="el-GR" sz="1400" dirty="0">
            <a:solidFill>
              <a:schemeClr val="accent5">
                <a:lumMod val="60000"/>
                <a:lumOff val="40000"/>
              </a:schemeClr>
            </a:solidFill>
          </a:endParaRPr>
        </a:p>
      </dgm:t>
    </dgm:pt>
    <dgm:pt modelId="{F57F1DE1-8F68-46AA-BE8A-E348D9CE0FF3}" type="parTrans" cxnId="{1C0E0FF4-2872-4BE7-A36F-51EAF02BC033}">
      <dgm:prSet/>
      <dgm:spPr/>
      <dgm:t>
        <a:bodyPr/>
        <a:lstStyle/>
        <a:p>
          <a:endParaRPr lang="el-GR"/>
        </a:p>
      </dgm:t>
    </dgm:pt>
    <dgm:pt modelId="{0BE5C6FD-D599-41FC-902C-1F31B4194B42}" type="sibTrans" cxnId="{1C0E0FF4-2872-4BE7-A36F-51EAF02BC033}">
      <dgm:prSet/>
      <dgm:spPr/>
      <dgm:t>
        <a:bodyPr/>
        <a:lstStyle/>
        <a:p>
          <a:endParaRPr lang="el-GR"/>
        </a:p>
      </dgm:t>
    </dgm:pt>
    <dgm:pt modelId="{E75B863E-43D2-43E5-BE50-36E61747CCE3}">
      <dgm:prSet/>
      <dgm:spPr/>
      <dgm:t>
        <a:bodyPr/>
        <a:lstStyle/>
        <a:p>
          <a:r>
            <a:rPr lang="el-GR" dirty="0" smtClean="0">
              <a:solidFill>
                <a:schemeClr val="accent2"/>
              </a:solidFill>
            </a:rPr>
            <a:t>Ερώτηση1</a:t>
          </a:r>
          <a:endParaRPr lang="el-GR" dirty="0">
            <a:solidFill>
              <a:schemeClr val="accent2"/>
            </a:solidFill>
          </a:endParaRPr>
        </a:p>
      </dgm:t>
    </dgm:pt>
    <dgm:pt modelId="{DE910749-66C5-487B-B277-D6FF652936DA}" type="parTrans" cxnId="{78FBD5DA-65AE-411F-93C5-8AB6F4952D5C}">
      <dgm:prSet/>
      <dgm:spPr/>
      <dgm:t>
        <a:bodyPr/>
        <a:lstStyle/>
        <a:p>
          <a:endParaRPr lang="el-GR"/>
        </a:p>
      </dgm:t>
    </dgm:pt>
    <dgm:pt modelId="{B59FD76A-0E7C-43BA-9446-B3505C71D662}" type="sibTrans" cxnId="{78FBD5DA-65AE-411F-93C5-8AB6F4952D5C}">
      <dgm:prSet/>
      <dgm:spPr/>
      <dgm:t>
        <a:bodyPr/>
        <a:lstStyle/>
        <a:p>
          <a:endParaRPr lang="el-GR"/>
        </a:p>
      </dgm:t>
    </dgm:pt>
    <dgm:pt modelId="{AF47C952-AFA0-432B-BB7E-701A9C543E6B}">
      <dgm:prSet/>
      <dgm:spPr/>
      <dgm:t>
        <a:bodyPr/>
        <a:lstStyle/>
        <a:p>
          <a:r>
            <a:rPr lang="el-GR" dirty="0" smtClean="0">
              <a:solidFill>
                <a:schemeClr val="accent2"/>
              </a:solidFill>
            </a:rPr>
            <a:t>Ερώτηση2</a:t>
          </a:r>
        </a:p>
      </dgm:t>
    </dgm:pt>
    <dgm:pt modelId="{428EB17D-66D2-4D52-8C08-93DDB9991B8A}" type="parTrans" cxnId="{6D285CAA-4355-46B8-9E27-08CD6F1F4783}">
      <dgm:prSet/>
      <dgm:spPr/>
      <dgm:t>
        <a:bodyPr/>
        <a:lstStyle/>
        <a:p>
          <a:endParaRPr lang="el-GR"/>
        </a:p>
      </dgm:t>
    </dgm:pt>
    <dgm:pt modelId="{222783CC-B179-4D49-BCE1-CC314433749F}" type="sibTrans" cxnId="{6D285CAA-4355-46B8-9E27-08CD6F1F4783}">
      <dgm:prSet/>
      <dgm:spPr/>
      <dgm:t>
        <a:bodyPr/>
        <a:lstStyle/>
        <a:p>
          <a:endParaRPr lang="el-GR"/>
        </a:p>
      </dgm:t>
    </dgm:pt>
    <dgm:pt modelId="{FAC5E299-D1DA-4AAF-B415-42CE89CD8C5C}">
      <dgm:prSet/>
      <dgm:spPr/>
      <dgm:t>
        <a:bodyPr/>
        <a:lstStyle/>
        <a:p>
          <a:r>
            <a:rPr lang="el-GR" dirty="0" smtClean="0">
              <a:solidFill>
                <a:schemeClr val="accent2"/>
              </a:solidFill>
            </a:rPr>
            <a:t>Ερώτηση3</a:t>
          </a:r>
        </a:p>
      </dgm:t>
    </dgm:pt>
    <dgm:pt modelId="{9A963490-F87F-4529-90FB-702153978D1B}" type="parTrans" cxnId="{028AB87A-04B7-4E6E-9230-1599D03A4109}">
      <dgm:prSet/>
      <dgm:spPr/>
      <dgm:t>
        <a:bodyPr/>
        <a:lstStyle/>
        <a:p>
          <a:endParaRPr lang="el-GR"/>
        </a:p>
      </dgm:t>
    </dgm:pt>
    <dgm:pt modelId="{A8CCA6E7-5C31-441F-B59F-E35B6C52AB96}" type="sibTrans" cxnId="{028AB87A-04B7-4E6E-9230-1599D03A4109}">
      <dgm:prSet/>
      <dgm:spPr/>
      <dgm:t>
        <a:bodyPr/>
        <a:lstStyle/>
        <a:p>
          <a:endParaRPr lang="el-GR"/>
        </a:p>
      </dgm:t>
    </dgm:pt>
    <dgm:pt modelId="{2CE38712-F940-4F7A-9771-BFC6EAB8C0D4}">
      <dgm:prSet/>
      <dgm:spPr/>
      <dgm:t>
        <a:bodyPr/>
        <a:lstStyle/>
        <a:p>
          <a:r>
            <a:rPr lang="el-GR" dirty="0" smtClean="0">
              <a:solidFill>
                <a:schemeClr val="tx2">
                  <a:lumMod val="75000"/>
                </a:schemeClr>
              </a:solidFill>
            </a:rPr>
            <a:t>Ερώτηση1</a:t>
          </a:r>
          <a:endParaRPr lang="el-GR" dirty="0">
            <a:solidFill>
              <a:schemeClr val="tx2">
                <a:lumMod val="75000"/>
              </a:schemeClr>
            </a:solidFill>
          </a:endParaRPr>
        </a:p>
      </dgm:t>
    </dgm:pt>
    <dgm:pt modelId="{E0C8420C-58B2-40C0-A524-74650FB5759E}" type="parTrans" cxnId="{34DC8E05-383F-4366-853A-36194217C5A2}">
      <dgm:prSet/>
      <dgm:spPr/>
      <dgm:t>
        <a:bodyPr/>
        <a:lstStyle/>
        <a:p>
          <a:endParaRPr lang="el-GR"/>
        </a:p>
      </dgm:t>
    </dgm:pt>
    <dgm:pt modelId="{0BF7469D-B94E-488E-BEB7-B95793A86055}" type="sibTrans" cxnId="{34DC8E05-383F-4366-853A-36194217C5A2}">
      <dgm:prSet/>
      <dgm:spPr/>
      <dgm:t>
        <a:bodyPr/>
        <a:lstStyle/>
        <a:p>
          <a:endParaRPr lang="el-GR"/>
        </a:p>
      </dgm:t>
    </dgm:pt>
    <dgm:pt modelId="{3EF434C4-6328-496A-9B28-05E80CD533E4}">
      <dgm:prSet/>
      <dgm:spPr/>
      <dgm:t>
        <a:bodyPr/>
        <a:lstStyle/>
        <a:p>
          <a:r>
            <a:rPr lang="el-GR" dirty="0" smtClean="0">
              <a:solidFill>
                <a:schemeClr val="tx2">
                  <a:lumMod val="75000"/>
                </a:schemeClr>
              </a:solidFill>
            </a:rPr>
            <a:t>Ερώτηση2</a:t>
          </a:r>
          <a:endParaRPr lang="el-GR" dirty="0">
            <a:solidFill>
              <a:schemeClr val="tx2">
                <a:lumMod val="75000"/>
              </a:schemeClr>
            </a:solidFill>
          </a:endParaRPr>
        </a:p>
      </dgm:t>
    </dgm:pt>
    <dgm:pt modelId="{76303F62-C688-42AA-9989-4C24DE8B4BFD}" type="parTrans" cxnId="{FAE82EC6-7119-4B27-A1A2-9D5004E9A7ED}">
      <dgm:prSet/>
      <dgm:spPr/>
      <dgm:t>
        <a:bodyPr/>
        <a:lstStyle/>
        <a:p>
          <a:endParaRPr lang="el-GR"/>
        </a:p>
      </dgm:t>
    </dgm:pt>
    <dgm:pt modelId="{58BC6C73-AA60-46EC-ABFB-BAB3A8DA9E37}" type="sibTrans" cxnId="{FAE82EC6-7119-4B27-A1A2-9D5004E9A7ED}">
      <dgm:prSet/>
      <dgm:spPr/>
      <dgm:t>
        <a:bodyPr/>
        <a:lstStyle/>
        <a:p>
          <a:endParaRPr lang="el-GR"/>
        </a:p>
      </dgm:t>
    </dgm:pt>
    <dgm:pt modelId="{0034F57D-EEFA-4789-A92F-01F447AAF66F}">
      <dgm:prSet custT="1"/>
      <dgm:spPr/>
      <dgm:t>
        <a:bodyPr/>
        <a:lstStyle/>
        <a:p>
          <a:r>
            <a:rPr lang="el-GR" sz="1400" dirty="0" err="1" smtClean="0">
              <a:solidFill>
                <a:schemeClr val="accent5">
                  <a:lumMod val="60000"/>
                  <a:lumOff val="40000"/>
                </a:schemeClr>
              </a:solidFill>
            </a:rPr>
            <a:t>Θεμ</a:t>
          </a:r>
          <a:r>
            <a:rPr lang="el-GR" sz="1400" dirty="0" smtClean="0">
              <a:solidFill>
                <a:schemeClr val="accent5">
                  <a:lumMod val="60000"/>
                  <a:lumOff val="40000"/>
                </a:schemeClr>
              </a:solidFill>
            </a:rPr>
            <a:t>.</a:t>
          </a:r>
        </a:p>
        <a:p>
          <a:r>
            <a:rPr lang="el-GR" sz="1400" dirty="0" smtClean="0">
              <a:solidFill>
                <a:schemeClr val="accent5">
                  <a:lumMod val="60000"/>
                  <a:lumOff val="40000"/>
                </a:schemeClr>
              </a:solidFill>
            </a:rPr>
            <a:t>ενότητα3</a:t>
          </a:r>
          <a:endParaRPr lang="el-GR" sz="1400" dirty="0">
            <a:solidFill>
              <a:schemeClr val="accent5">
                <a:lumMod val="60000"/>
                <a:lumOff val="40000"/>
              </a:schemeClr>
            </a:solidFill>
          </a:endParaRPr>
        </a:p>
      </dgm:t>
    </dgm:pt>
    <dgm:pt modelId="{D882FD71-20EA-4A75-B9AB-19C62B7A41C0}" type="parTrans" cxnId="{FD52C1F9-994D-47BD-9969-E1DD922A09B9}">
      <dgm:prSet/>
      <dgm:spPr/>
      <dgm:t>
        <a:bodyPr/>
        <a:lstStyle/>
        <a:p>
          <a:endParaRPr lang="el-GR"/>
        </a:p>
      </dgm:t>
    </dgm:pt>
    <dgm:pt modelId="{13740DFC-58E2-4CA1-8CFF-DB88B79D2688}" type="sibTrans" cxnId="{FD52C1F9-994D-47BD-9969-E1DD922A09B9}">
      <dgm:prSet/>
      <dgm:spPr/>
      <dgm:t>
        <a:bodyPr/>
        <a:lstStyle/>
        <a:p>
          <a:endParaRPr lang="el-GR"/>
        </a:p>
      </dgm:t>
    </dgm:pt>
    <dgm:pt modelId="{B40917A9-5B76-4BCB-8C72-1CF039E3D29F}">
      <dgm:prSet custT="1"/>
      <dgm:spPr/>
      <dgm:t>
        <a:bodyPr/>
        <a:lstStyle/>
        <a:p>
          <a:r>
            <a:rPr lang="el-GR" sz="1000" dirty="0" smtClean="0">
              <a:solidFill>
                <a:schemeClr val="accent6">
                  <a:lumMod val="60000"/>
                  <a:lumOff val="40000"/>
                </a:schemeClr>
              </a:solidFill>
            </a:rPr>
            <a:t>Ερ</a:t>
          </a:r>
          <a:r>
            <a:rPr lang="el-GR" sz="1200" dirty="0" smtClean="0">
              <a:solidFill>
                <a:schemeClr val="accent6">
                  <a:lumMod val="60000"/>
                  <a:lumOff val="40000"/>
                </a:schemeClr>
              </a:solidFill>
            </a:rPr>
            <a:t>.</a:t>
          </a:r>
          <a:r>
            <a:rPr lang="el-GR" sz="1000" dirty="0" smtClean="0">
              <a:solidFill>
                <a:schemeClr val="accent6">
                  <a:lumMod val="60000"/>
                  <a:lumOff val="40000"/>
                </a:schemeClr>
              </a:solidFill>
            </a:rPr>
            <a:t> </a:t>
          </a:r>
          <a:r>
            <a:rPr lang="el-GR" sz="1200" dirty="0" smtClean="0">
              <a:solidFill>
                <a:schemeClr val="accent6">
                  <a:lumMod val="60000"/>
                  <a:lumOff val="40000"/>
                </a:schemeClr>
              </a:solidFill>
            </a:rPr>
            <a:t>ερώτημα3</a:t>
          </a:r>
          <a:endParaRPr lang="el-GR" sz="1200" dirty="0">
            <a:solidFill>
              <a:schemeClr val="accent6">
                <a:lumMod val="60000"/>
                <a:lumOff val="40000"/>
              </a:schemeClr>
            </a:solidFill>
          </a:endParaRPr>
        </a:p>
      </dgm:t>
    </dgm:pt>
    <dgm:pt modelId="{558668F8-B9B1-4AF5-BC89-305028840AE9}" type="parTrans" cxnId="{E7C9D1D3-F607-4421-A151-E343454A0C79}">
      <dgm:prSet/>
      <dgm:spPr/>
      <dgm:t>
        <a:bodyPr/>
        <a:lstStyle/>
        <a:p>
          <a:endParaRPr lang="el-GR"/>
        </a:p>
      </dgm:t>
    </dgm:pt>
    <dgm:pt modelId="{446A6A42-37B1-4C53-8D83-0FDD9ABBAFE4}" type="sibTrans" cxnId="{E7C9D1D3-F607-4421-A151-E343454A0C79}">
      <dgm:prSet/>
      <dgm:spPr/>
      <dgm:t>
        <a:bodyPr/>
        <a:lstStyle/>
        <a:p>
          <a:endParaRPr lang="el-GR"/>
        </a:p>
      </dgm:t>
    </dgm:pt>
    <dgm:pt modelId="{63023340-ABC7-4610-87F9-0B4888B4D36A}">
      <dgm:prSet/>
      <dgm:spPr/>
      <dgm:t>
        <a:bodyPr/>
        <a:lstStyle/>
        <a:p>
          <a:r>
            <a:rPr lang="el-GR" dirty="0" smtClean="0">
              <a:solidFill>
                <a:schemeClr val="accent3">
                  <a:lumMod val="60000"/>
                  <a:lumOff val="40000"/>
                </a:schemeClr>
              </a:solidFill>
            </a:rPr>
            <a:t>Ερώτηση1</a:t>
          </a:r>
          <a:endParaRPr lang="el-GR" dirty="0">
            <a:solidFill>
              <a:schemeClr val="accent3">
                <a:lumMod val="60000"/>
                <a:lumOff val="40000"/>
              </a:schemeClr>
            </a:solidFill>
          </a:endParaRPr>
        </a:p>
      </dgm:t>
    </dgm:pt>
    <dgm:pt modelId="{DCE3E759-CAA8-422F-8F04-2B7DB73A10CA}" type="parTrans" cxnId="{BBEF8365-06D4-4B6F-B1AC-712C07A5DEFB}">
      <dgm:prSet/>
      <dgm:spPr/>
      <dgm:t>
        <a:bodyPr/>
        <a:lstStyle/>
        <a:p>
          <a:endParaRPr lang="el-GR"/>
        </a:p>
      </dgm:t>
    </dgm:pt>
    <dgm:pt modelId="{925CB66A-1861-43B7-93EC-D6FD258DDC8E}" type="sibTrans" cxnId="{BBEF8365-06D4-4B6F-B1AC-712C07A5DEFB}">
      <dgm:prSet/>
      <dgm:spPr/>
      <dgm:t>
        <a:bodyPr/>
        <a:lstStyle/>
        <a:p>
          <a:endParaRPr lang="el-GR"/>
        </a:p>
      </dgm:t>
    </dgm:pt>
    <dgm:pt modelId="{900D5709-5348-477C-8268-DE1A07F646AA}">
      <dgm:prSet/>
      <dgm:spPr/>
      <dgm:t>
        <a:bodyPr/>
        <a:lstStyle/>
        <a:p>
          <a:r>
            <a:rPr lang="el-GR" dirty="0" smtClean="0">
              <a:solidFill>
                <a:schemeClr val="accent3">
                  <a:lumMod val="60000"/>
                  <a:lumOff val="40000"/>
                </a:schemeClr>
              </a:solidFill>
            </a:rPr>
            <a:t>Ερώτηση2</a:t>
          </a:r>
          <a:endParaRPr lang="el-GR" dirty="0">
            <a:solidFill>
              <a:schemeClr val="accent3">
                <a:lumMod val="60000"/>
                <a:lumOff val="40000"/>
              </a:schemeClr>
            </a:solidFill>
          </a:endParaRPr>
        </a:p>
      </dgm:t>
    </dgm:pt>
    <dgm:pt modelId="{25DBBB9A-769D-4140-B267-D723DFA2A9BC}" type="parTrans" cxnId="{910E5496-B13B-4DE5-BD6D-C692E2BA3473}">
      <dgm:prSet/>
      <dgm:spPr/>
      <dgm:t>
        <a:bodyPr/>
        <a:lstStyle/>
        <a:p>
          <a:endParaRPr lang="el-GR"/>
        </a:p>
      </dgm:t>
    </dgm:pt>
    <dgm:pt modelId="{02A6D4FD-F6AB-41F1-B8F3-F4A589AA30A9}" type="sibTrans" cxnId="{910E5496-B13B-4DE5-BD6D-C692E2BA3473}">
      <dgm:prSet/>
      <dgm:spPr/>
      <dgm:t>
        <a:bodyPr/>
        <a:lstStyle/>
        <a:p>
          <a:endParaRPr lang="el-GR"/>
        </a:p>
      </dgm:t>
    </dgm:pt>
    <dgm:pt modelId="{939DDBE4-BD92-4505-B13E-A0E395A967E3}">
      <dgm:prSet custT="1"/>
      <dgm:spPr/>
      <dgm:t>
        <a:bodyPr/>
        <a:lstStyle/>
        <a:p>
          <a:r>
            <a:rPr lang="el-GR" sz="1400" dirty="0" err="1" smtClean="0">
              <a:solidFill>
                <a:schemeClr val="accent5">
                  <a:lumMod val="60000"/>
                  <a:lumOff val="40000"/>
                </a:schemeClr>
              </a:solidFill>
            </a:rPr>
            <a:t>Θεμ</a:t>
          </a:r>
          <a:r>
            <a:rPr lang="el-GR" sz="1200" dirty="0" smtClean="0">
              <a:solidFill>
                <a:schemeClr val="accent5">
                  <a:lumMod val="60000"/>
                  <a:lumOff val="40000"/>
                </a:schemeClr>
              </a:solidFill>
            </a:rPr>
            <a:t>.</a:t>
          </a:r>
          <a:endParaRPr lang="el-GR" sz="1400" dirty="0" smtClean="0">
            <a:solidFill>
              <a:schemeClr val="accent5">
                <a:lumMod val="60000"/>
                <a:lumOff val="40000"/>
              </a:schemeClr>
            </a:solidFill>
          </a:endParaRPr>
        </a:p>
        <a:p>
          <a:r>
            <a:rPr lang="el-GR" sz="1400" dirty="0" smtClean="0">
              <a:solidFill>
                <a:schemeClr val="accent5">
                  <a:lumMod val="60000"/>
                  <a:lumOff val="40000"/>
                </a:schemeClr>
              </a:solidFill>
            </a:rPr>
            <a:t>ενότητα4</a:t>
          </a:r>
          <a:endParaRPr lang="el-GR" sz="1400" dirty="0">
            <a:solidFill>
              <a:schemeClr val="accent5">
                <a:lumMod val="60000"/>
                <a:lumOff val="40000"/>
              </a:schemeClr>
            </a:solidFill>
          </a:endParaRPr>
        </a:p>
      </dgm:t>
    </dgm:pt>
    <dgm:pt modelId="{02D4E55E-C20B-4E04-A62A-1698BBEB7558}" type="parTrans" cxnId="{40D4577F-A90E-4B89-B806-82A6296B0255}">
      <dgm:prSet/>
      <dgm:spPr/>
      <dgm:t>
        <a:bodyPr/>
        <a:lstStyle/>
        <a:p>
          <a:endParaRPr lang="el-GR"/>
        </a:p>
      </dgm:t>
    </dgm:pt>
    <dgm:pt modelId="{4BF02906-3190-47F6-A735-F1AAA6EB1161}" type="sibTrans" cxnId="{40D4577F-A90E-4B89-B806-82A6296B0255}">
      <dgm:prSet/>
      <dgm:spPr/>
      <dgm:t>
        <a:bodyPr/>
        <a:lstStyle/>
        <a:p>
          <a:endParaRPr lang="el-GR"/>
        </a:p>
      </dgm:t>
    </dgm:pt>
    <dgm:pt modelId="{B293552E-B9B6-4A6C-AB22-F901BE0C839A}">
      <dgm:prSet custT="1"/>
      <dgm:spPr/>
      <dgm:t>
        <a:bodyPr/>
        <a:lstStyle/>
        <a:p>
          <a:r>
            <a:rPr lang="el-GR" sz="1800" b="1" dirty="0" smtClean="0">
              <a:solidFill>
                <a:srgbClr val="7030A0"/>
              </a:solidFill>
            </a:rPr>
            <a:t>Στόχος3</a:t>
          </a:r>
          <a:endParaRPr lang="el-GR" sz="1800" b="1" dirty="0">
            <a:solidFill>
              <a:srgbClr val="7030A0"/>
            </a:solidFill>
          </a:endParaRPr>
        </a:p>
      </dgm:t>
    </dgm:pt>
    <dgm:pt modelId="{39C42D63-16EC-4E81-8D84-414512C46E41}" type="sibTrans" cxnId="{16D11C59-E02C-4A59-B556-1A0D1EE89774}">
      <dgm:prSet/>
      <dgm:spPr/>
      <dgm:t>
        <a:bodyPr/>
        <a:lstStyle/>
        <a:p>
          <a:endParaRPr lang="el-GR"/>
        </a:p>
      </dgm:t>
    </dgm:pt>
    <dgm:pt modelId="{A991F898-5898-402A-8BF1-5143BD077C0B}" type="parTrans" cxnId="{16D11C59-E02C-4A59-B556-1A0D1EE89774}">
      <dgm:prSet/>
      <dgm:spPr/>
      <dgm:t>
        <a:bodyPr/>
        <a:lstStyle/>
        <a:p>
          <a:endParaRPr lang="el-GR"/>
        </a:p>
      </dgm:t>
    </dgm:pt>
    <dgm:pt modelId="{A6205A7F-F33F-407A-A408-03585CFE2F50}">
      <dgm:prSet custT="1"/>
      <dgm:spPr/>
      <dgm:t>
        <a:bodyPr/>
        <a:lstStyle/>
        <a:p>
          <a:r>
            <a:rPr lang="el-GR" sz="1400" dirty="0" err="1" smtClean="0">
              <a:solidFill>
                <a:schemeClr val="accent5">
                  <a:lumMod val="60000"/>
                  <a:lumOff val="40000"/>
                </a:schemeClr>
              </a:solidFill>
            </a:rPr>
            <a:t>Θεμ</a:t>
          </a:r>
          <a:r>
            <a:rPr lang="el-GR" sz="1200" dirty="0" smtClean="0">
              <a:solidFill>
                <a:schemeClr val="accent5">
                  <a:lumMod val="60000"/>
                  <a:lumOff val="40000"/>
                </a:schemeClr>
              </a:solidFill>
            </a:rPr>
            <a:t>.</a:t>
          </a:r>
        </a:p>
        <a:p>
          <a:r>
            <a:rPr lang="el-GR" sz="1400" dirty="0" smtClean="0">
              <a:solidFill>
                <a:schemeClr val="accent5">
                  <a:lumMod val="60000"/>
                  <a:lumOff val="40000"/>
                </a:schemeClr>
              </a:solidFill>
            </a:rPr>
            <a:t>ενότητα5</a:t>
          </a:r>
          <a:endParaRPr lang="el-GR" sz="1400" dirty="0">
            <a:solidFill>
              <a:schemeClr val="accent5">
                <a:lumMod val="60000"/>
                <a:lumOff val="40000"/>
              </a:schemeClr>
            </a:solidFill>
          </a:endParaRPr>
        </a:p>
      </dgm:t>
    </dgm:pt>
    <dgm:pt modelId="{5F280EEA-32C7-4867-92C2-0CFD304F476B}" type="parTrans" cxnId="{52D7E0E0-D91D-4088-9A4B-5BDFD510A45A}">
      <dgm:prSet/>
      <dgm:spPr/>
      <dgm:t>
        <a:bodyPr/>
        <a:lstStyle/>
        <a:p>
          <a:endParaRPr lang="el-GR"/>
        </a:p>
      </dgm:t>
    </dgm:pt>
    <dgm:pt modelId="{B07B5BCA-6C5C-4D9E-8139-C3A898119DC7}" type="sibTrans" cxnId="{52D7E0E0-D91D-4088-9A4B-5BDFD510A45A}">
      <dgm:prSet/>
      <dgm:spPr/>
      <dgm:t>
        <a:bodyPr/>
        <a:lstStyle/>
        <a:p>
          <a:endParaRPr lang="el-GR"/>
        </a:p>
      </dgm:t>
    </dgm:pt>
    <dgm:pt modelId="{7BE8E562-D166-43B3-A454-0992594D290D}">
      <dgm:prSet custT="1"/>
      <dgm:spPr/>
      <dgm:t>
        <a:bodyPr/>
        <a:lstStyle/>
        <a:p>
          <a:r>
            <a:rPr lang="el-GR" sz="1400" dirty="0" err="1" smtClean="0">
              <a:solidFill>
                <a:schemeClr val="accent5">
                  <a:lumMod val="60000"/>
                  <a:lumOff val="40000"/>
                </a:schemeClr>
              </a:solidFill>
            </a:rPr>
            <a:t>Θεμ</a:t>
          </a:r>
          <a:r>
            <a:rPr lang="el-GR" sz="1200" dirty="0" smtClean="0">
              <a:solidFill>
                <a:schemeClr val="accent5">
                  <a:lumMod val="60000"/>
                  <a:lumOff val="40000"/>
                </a:schemeClr>
              </a:solidFill>
            </a:rPr>
            <a:t>.</a:t>
          </a:r>
        </a:p>
        <a:p>
          <a:r>
            <a:rPr lang="el-GR" sz="1400" dirty="0" smtClean="0">
              <a:solidFill>
                <a:schemeClr val="accent5">
                  <a:lumMod val="60000"/>
                  <a:lumOff val="40000"/>
                </a:schemeClr>
              </a:solidFill>
            </a:rPr>
            <a:t>ενότητα6</a:t>
          </a:r>
          <a:endParaRPr lang="el-GR" sz="1400" dirty="0">
            <a:solidFill>
              <a:schemeClr val="accent5">
                <a:lumMod val="60000"/>
                <a:lumOff val="40000"/>
              </a:schemeClr>
            </a:solidFill>
          </a:endParaRPr>
        </a:p>
      </dgm:t>
    </dgm:pt>
    <dgm:pt modelId="{BFCDA4C8-8B96-4BDA-B243-7D2EB0653370}" type="parTrans" cxnId="{E785B327-F2DB-4F2F-9965-98D9749729EC}">
      <dgm:prSet/>
      <dgm:spPr/>
      <dgm:t>
        <a:bodyPr/>
        <a:lstStyle/>
        <a:p>
          <a:endParaRPr lang="el-GR"/>
        </a:p>
      </dgm:t>
    </dgm:pt>
    <dgm:pt modelId="{3D4D101B-75EF-4803-9947-F8A0AB623D7C}" type="sibTrans" cxnId="{E785B327-F2DB-4F2F-9965-98D9749729EC}">
      <dgm:prSet/>
      <dgm:spPr/>
      <dgm:t>
        <a:bodyPr/>
        <a:lstStyle/>
        <a:p>
          <a:endParaRPr lang="el-GR"/>
        </a:p>
      </dgm:t>
    </dgm:pt>
    <dgm:pt modelId="{1BF62DFD-7026-4E64-9F4C-F1166D3259A9}">
      <dgm:prSet/>
      <dgm:spPr/>
      <dgm:t>
        <a:bodyPr/>
        <a:lstStyle/>
        <a:p>
          <a:r>
            <a:rPr lang="el-GR" dirty="0" smtClean="0">
              <a:solidFill>
                <a:schemeClr val="accent6">
                  <a:lumMod val="40000"/>
                  <a:lumOff val="60000"/>
                </a:schemeClr>
              </a:solidFill>
            </a:rPr>
            <a:t>Ερώτηση1</a:t>
          </a:r>
          <a:endParaRPr lang="el-GR" dirty="0">
            <a:solidFill>
              <a:schemeClr val="accent6">
                <a:lumMod val="40000"/>
                <a:lumOff val="60000"/>
              </a:schemeClr>
            </a:solidFill>
          </a:endParaRPr>
        </a:p>
      </dgm:t>
    </dgm:pt>
    <dgm:pt modelId="{26349ED6-414C-42BC-8B7F-DDBA6E5C7F36}" type="parTrans" cxnId="{60E7E36F-6EB0-4E8E-A1B4-09A7286C4E0C}">
      <dgm:prSet/>
      <dgm:spPr/>
      <dgm:t>
        <a:bodyPr/>
        <a:lstStyle/>
        <a:p>
          <a:endParaRPr lang="el-GR"/>
        </a:p>
      </dgm:t>
    </dgm:pt>
    <dgm:pt modelId="{A1D89426-904E-4D52-B9F2-C9AF2B613899}" type="sibTrans" cxnId="{60E7E36F-6EB0-4E8E-A1B4-09A7286C4E0C}">
      <dgm:prSet/>
      <dgm:spPr/>
      <dgm:t>
        <a:bodyPr/>
        <a:lstStyle/>
        <a:p>
          <a:endParaRPr lang="el-GR"/>
        </a:p>
      </dgm:t>
    </dgm:pt>
    <dgm:pt modelId="{BF71742F-BE74-40D3-BE76-CA5E8150BE6E}">
      <dgm:prSet/>
      <dgm:spPr/>
      <dgm:t>
        <a:bodyPr/>
        <a:lstStyle/>
        <a:p>
          <a:r>
            <a:rPr lang="el-GR" dirty="0" smtClean="0">
              <a:solidFill>
                <a:schemeClr val="accent5">
                  <a:lumMod val="40000"/>
                  <a:lumOff val="60000"/>
                </a:schemeClr>
              </a:solidFill>
            </a:rPr>
            <a:t>Ερώτηση1</a:t>
          </a:r>
          <a:endParaRPr lang="el-GR" dirty="0">
            <a:solidFill>
              <a:schemeClr val="accent5">
                <a:lumMod val="40000"/>
                <a:lumOff val="60000"/>
              </a:schemeClr>
            </a:solidFill>
          </a:endParaRPr>
        </a:p>
      </dgm:t>
    </dgm:pt>
    <dgm:pt modelId="{74CD3E41-365F-4428-B3F6-FDA52A00F6C6}" type="parTrans" cxnId="{5A948039-965C-4848-9846-8FC3A6EA42C6}">
      <dgm:prSet/>
      <dgm:spPr/>
      <dgm:t>
        <a:bodyPr/>
        <a:lstStyle/>
        <a:p>
          <a:endParaRPr lang="el-GR"/>
        </a:p>
      </dgm:t>
    </dgm:pt>
    <dgm:pt modelId="{437CB94F-C6BF-4379-A640-663AB9514874}" type="sibTrans" cxnId="{5A948039-965C-4848-9846-8FC3A6EA42C6}">
      <dgm:prSet/>
      <dgm:spPr/>
      <dgm:t>
        <a:bodyPr/>
        <a:lstStyle/>
        <a:p>
          <a:endParaRPr lang="el-GR"/>
        </a:p>
      </dgm:t>
    </dgm:pt>
    <dgm:pt modelId="{28B64D1D-0862-46D9-BAF5-842B574E04E4}">
      <dgm:prSet/>
      <dgm:spPr/>
      <dgm:t>
        <a:bodyPr/>
        <a:lstStyle/>
        <a:p>
          <a:r>
            <a:rPr lang="el-GR" dirty="0" smtClean="0">
              <a:solidFill>
                <a:schemeClr val="accent5">
                  <a:lumMod val="40000"/>
                  <a:lumOff val="60000"/>
                </a:schemeClr>
              </a:solidFill>
            </a:rPr>
            <a:t>Ερώτηση2</a:t>
          </a:r>
          <a:endParaRPr lang="el-GR" dirty="0">
            <a:solidFill>
              <a:schemeClr val="accent5">
                <a:lumMod val="40000"/>
                <a:lumOff val="60000"/>
              </a:schemeClr>
            </a:solidFill>
          </a:endParaRPr>
        </a:p>
      </dgm:t>
    </dgm:pt>
    <dgm:pt modelId="{19A881C4-BE4F-4087-B985-3E61F6233EF3}" type="parTrans" cxnId="{D2236FAE-9A1F-4436-A387-F65C0E64BD96}">
      <dgm:prSet/>
      <dgm:spPr/>
      <dgm:t>
        <a:bodyPr/>
        <a:lstStyle/>
        <a:p>
          <a:endParaRPr lang="el-GR"/>
        </a:p>
      </dgm:t>
    </dgm:pt>
    <dgm:pt modelId="{60E3F9CF-32A5-4F8D-8589-79621568E77F}" type="sibTrans" cxnId="{D2236FAE-9A1F-4436-A387-F65C0E64BD96}">
      <dgm:prSet/>
      <dgm:spPr/>
      <dgm:t>
        <a:bodyPr/>
        <a:lstStyle/>
        <a:p>
          <a:endParaRPr lang="el-GR"/>
        </a:p>
      </dgm:t>
    </dgm:pt>
    <dgm:pt modelId="{FBFD3190-BABA-422B-8C2D-CA34C7A722B9}">
      <dgm:prSet/>
      <dgm:spPr/>
      <dgm:t>
        <a:bodyPr/>
        <a:lstStyle/>
        <a:p>
          <a:r>
            <a:rPr lang="el-GR" dirty="0" smtClean="0">
              <a:solidFill>
                <a:srgbClr val="FFFF00"/>
              </a:solidFill>
            </a:rPr>
            <a:t>Ερώτηση1</a:t>
          </a:r>
          <a:endParaRPr lang="el-GR" dirty="0">
            <a:solidFill>
              <a:srgbClr val="FFFF00"/>
            </a:solidFill>
          </a:endParaRPr>
        </a:p>
      </dgm:t>
    </dgm:pt>
    <dgm:pt modelId="{D6530038-9E99-41F5-9A57-BCD187A9F130}" type="parTrans" cxnId="{856C71A8-3CAA-4C39-8062-AE2EC94B50C9}">
      <dgm:prSet/>
      <dgm:spPr/>
      <dgm:t>
        <a:bodyPr/>
        <a:lstStyle/>
        <a:p>
          <a:endParaRPr lang="el-GR"/>
        </a:p>
      </dgm:t>
    </dgm:pt>
    <dgm:pt modelId="{8E2808C7-0320-4918-9396-70AE64860BE9}" type="sibTrans" cxnId="{856C71A8-3CAA-4C39-8062-AE2EC94B50C9}">
      <dgm:prSet/>
      <dgm:spPr/>
      <dgm:t>
        <a:bodyPr/>
        <a:lstStyle/>
        <a:p>
          <a:endParaRPr lang="el-GR"/>
        </a:p>
      </dgm:t>
    </dgm:pt>
    <dgm:pt modelId="{58D61DD8-53E0-4F76-89A2-B21C54B466B8}">
      <dgm:prSet/>
      <dgm:spPr/>
      <dgm:t>
        <a:bodyPr/>
        <a:lstStyle/>
        <a:p>
          <a:r>
            <a:rPr lang="el-GR" dirty="0" smtClean="0">
              <a:solidFill>
                <a:srgbClr val="FFFF00"/>
              </a:solidFill>
            </a:rPr>
            <a:t>Ερώτηση2</a:t>
          </a:r>
          <a:endParaRPr lang="el-GR" dirty="0">
            <a:solidFill>
              <a:srgbClr val="FFFF00"/>
            </a:solidFill>
          </a:endParaRPr>
        </a:p>
      </dgm:t>
    </dgm:pt>
    <dgm:pt modelId="{CB18BA22-1F31-4B8F-86A3-6DA440993348}" type="parTrans" cxnId="{BEC7F80E-345C-4F96-90EA-848EFA62BC66}">
      <dgm:prSet/>
      <dgm:spPr/>
      <dgm:t>
        <a:bodyPr/>
        <a:lstStyle/>
        <a:p>
          <a:endParaRPr lang="el-GR"/>
        </a:p>
      </dgm:t>
    </dgm:pt>
    <dgm:pt modelId="{5B6F014D-FF21-48AD-8CFD-D6B6CAD80976}" type="sibTrans" cxnId="{BEC7F80E-345C-4F96-90EA-848EFA62BC66}">
      <dgm:prSet/>
      <dgm:spPr/>
      <dgm:t>
        <a:bodyPr/>
        <a:lstStyle/>
        <a:p>
          <a:endParaRPr lang="el-GR"/>
        </a:p>
      </dgm:t>
    </dgm:pt>
    <dgm:pt modelId="{2B75340D-FCC4-4418-933B-21CD6A1C0005}">
      <dgm:prSet/>
      <dgm:spPr/>
      <dgm:t>
        <a:bodyPr/>
        <a:lstStyle/>
        <a:p>
          <a:r>
            <a:rPr lang="el-GR" dirty="0" smtClean="0">
              <a:solidFill>
                <a:srgbClr val="FFFF00"/>
              </a:solidFill>
            </a:rPr>
            <a:t>Ερώτηση3</a:t>
          </a:r>
          <a:endParaRPr lang="el-GR" dirty="0">
            <a:solidFill>
              <a:srgbClr val="FFFF00"/>
            </a:solidFill>
          </a:endParaRPr>
        </a:p>
      </dgm:t>
    </dgm:pt>
    <dgm:pt modelId="{DFD769F1-7B57-4F97-8060-BE686C6CF86A}" type="parTrans" cxnId="{9D55F4CC-F929-48EF-8622-8007C52DF17D}">
      <dgm:prSet/>
      <dgm:spPr/>
      <dgm:t>
        <a:bodyPr/>
        <a:lstStyle/>
        <a:p>
          <a:endParaRPr lang="el-GR"/>
        </a:p>
      </dgm:t>
    </dgm:pt>
    <dgm:pt modelId="{73BCE139-AEB5-469D-A6E0-5BB7B7E8E0DE}" type="sibTrans" cxnId="{9D55F4CC-F929-48EF-8622-8007C52DF17D}">
      <dgm:prSet/>
      <dgm:spPr/>
      <dgm:t>
        <a:bodyPr/>
        <a:lstStyle/>
        <a:p>
          <a:endParaRPr lang="el-GR"/>
        </a:p>
      </dgm:t>
    </dgm:pt>
    <dgm:pt modelId="{AAE56983-556C-4389-A04C-268037087B37}" type="pres">
      <dgm:prSet presAssocID="{B61E5F80-3C9D-494A-B104-65020FA79478}" presName="diagram" presStyleCnt="0">
        <dgm:presLayoutVars>
          <dgm:chPref val="1"/>
          <dgm:dir/>
          <dgm:animOne val="branch"/>
          <dgm:animLvl val="lvl"/>
          <dgm:resizeHandles val="exact"/>
        </dgm:presLayoutVars>
      </dgm:prSet>
      <dgm:spPr/>
      <dgm:t>
        <a:bodyPr/>
        <a:lstStyle/>
        <a:p>
          <a:endParaRPr lang="el-GR"/>
        </a:p>
      </dgm:t>
    </dgm:pt>
    <dgm:pt modelId="{54E8C912-0E8A-4E6A-878E-33F9438D8BBD}" type="pres">
      <dgm:prSet presAssocID="{F0563848-97E7-4ED2-8FD5-5161FCC9EC5E}" presName="root1" presStyleCnt="0"/>
      <dgm:spPr/>
    </dgm:pt>
    <dgm:pt modelId="{C0344295-848C-414A-BD73-D46C361F8185}" type="pres">
      <dgm:prSet presAssocID="{F0563848-97E7-4ED2-8FD5-5161FCC9EC5E}" presName="LevelOneTextNode" presStyleLbl="node0" presStyleIdx="0" presStyleCnt="1" custScaleX="183606">
        <dgm:presLayoutVars>
          <dgm:chPref val="3"/>
        </dgm:presLayoutVars>
      </dgm:prSet>
      <dgm:spPr/>
      <dgm:t>
        <a:bodyPr/>
        <a:lstStyle/>
        <a:p>
          <a:endParaRPr lang="el-GR"/>
        </a:p>
      </dgm:t>
    </dgm:pt>
    <dgm:pt modelId="{96229C44-9B3B-48C1-826F-6C6E09F9DA6D}" type="pres">
      <dgm:prSet presAssocID="{F0563848-97E7-4ED2-8FD5-5161FCC9EC5E}" presName="level2hierChild" presStyleCnt="0"/>
      <dgm:spPr/>
    </dgm:pt>
    <dgm:pt modelId="{F675FC7C-44D5-40F2-8052-F07210B5D71D}" type="pres">
      <dgm:prSet presAssocID="{E64B2807-FEFF-43B1-BDD4-423D02E6A573}" presName="conn2-1" presStyleLbl="parChTrans1D2" presStyleIdx="0" presStyleCnt="4"/>
      <dgm:spPr/>
      <dgm:t>
        <a:bodyPr/>
        <a:lstStyle/>
        <a:p>
          <a:endParaRPr lang="el-GR"/>
        </a:p>
      </dgm:t>
    </dgm:pt>
    <dgm:pt modelId="{3CE7D56E-716D-483B-9D72-96D08B46C192}" type="pres">
      <dgm:prSet presAssocID="{E64B2807-FEFF-43B1-BDD4-423D02E6A573}" presName="connTx" presStyleLbl="parChTrans1D2" presStyleIdx="0" presStyleCnt="4"/>
      <dgm:spPr/>
      <dgm:t>
        <a:bodyPr/>
        <a:lstStyle/>
        <a:p>
          <a:endParaRPr lang="el-GR"/>
        </a:p>
      </dgm:t>
    </dgm:pt>
    <dgm:pt modelId="{CE1D6EF7-91D8-4098-8524-D70C58E03554}" type="pres">
      <dgm:prSet presAssocID="{D13CE8B0-A046-43E2-B221-FD92DB1DBE79}" presName="root2" presStyleCnt="0"/>
      <dgm:spPr/>
    </dgm:pt>
    <dgm:pt modelId="{1A9E33D6-BDA8-456A-8742-88A70E061CD9}" type="pres">
      <dgm:prSet presAssocID="{D13CE8B0-A046-43E2-B221-FD92DB1DBE79}" presName="LevelTwoTextNode" presStyleLbl="node2" presStyleIdx="0" presStyleCnt="4">
        <dgm:presLayoutVars>
          <dgm:chPref val="3"/>
        </dgm:presLayoutVars>
      </dgm:prSet>
      <dgm:spPr/>
      <dgm:t>
        <a:bodyPr/>
        <a:lstStyle/>
        <a:p>
          <a:endParaRPr lang="el-GR"/>
        </a:p>
      </dgm:t>
    </dgm:pt>
    <dgm:pt modelId="{42A06818-F805-4826-9FB1-BE83A31A0E9B}" type="pres">
      <dgm:prSet presAssocID="{D13CE8B0-A046-43E2-B221-FD92DB1DBE79}" presName="level3hierChild" presStyleCnt="0"/>
      <dgm:spPr/>
    </dgm:pt>
    <dgm:pt modelId="{504290EB-5BD7-42B9-BB0D-5D5FA9D637B7}" type="pres">
      <dgm:prSet presAssocID="{1A96AF1C-A5FF-4961-BBBD-40948B396627}" presName="conn2-1" presStyleLbl="parChTrans1D3" presStyleIdx="0" presStyleCnt="7"/>
      <dgm:spPr/>
      <dgm:t>
        <a:bodyPr/>
        <a:lstStyle/>
        <a:p>
          <a:endParaRPr lang="el-GR"/>
        </a:p>
      </dgm:t>
    </dgm:pt>
    <dgm:pt modelId="{07D3DBF1-8E35-4328-803C-2DAC840A39CD}" type="pres">
      <dgm:prSet presAssocID="{1A96AF1C-A5FF-4961-BBBD-40948B396627}" presName="connTx" presStyleLbl="parChTrans1D3" presStyleIdx="0" presStyleCnt="7"/>
      <dgm:spPr/>
      <dgm:t>
        <a:bodyPr/>
        <a:lstStyle/>
        <a:p>
          <a:endParaRPr lang="el-GR"/>
        </a:p>
      </dgm:t>
    </dgm:pt>
    <dgm:pt modelId="{10C4F3BA-C9D0-413A-8BF6-D82DCB2D1F79}" type="pres">
      <dgm:prSet presAssocID="{E632135B-EB3B-4DF0-9680-7D42629BF3BC}" presName="root2" presStyleCnt="0"/>
      <dgm:spPr/>
    </dgm:pt>
    <dgm:pt modelId="{F5D49911-FDC7-44FB-A6FE-1C4150486543}" type="pres">
      <dgm:prSet presAssocID="{E632135B-EB3B-4DF0-9680-7D42629BF3BC}" presName="LevelTwoTextNode" presStyleLbl="node3" presStyleIdx="0" presStyleCnt="7">
        <dgm:presLayoutVars>
          <dgm:chPref val="3"/>
        </dgm:presLayoutVars>
      </dgm:prSet>
      <dgm:spPr/>
      <dgm:t>
        <a:bodyPr/>
        <a:lstStyle/>
        <a:p>
          <a:endParaRPr lang="el-GR"/>
        </a:p>
      </dgm:t>
    </dgm:pt>
    <dgm:pt modelId="{3F490FE1-ED00-4B24-9124-323E51446BB9}" type="pres">
      <dgm:prSet presAssocID="{E632135B-EB3B-4DF0-9680-7D42629BF3BC}" presName="level3hierChild" presStyleCnt="0"/>
      <dgm:spPr/>
    </dgm:pt>
    <dgm:pt modelId="{9308B7FB-9976-43F2-B2ED-473AF343C31F}" type="pres">
      <dgm:prSet presAssocID="{EADA919C-6974-4C35-8567-7EA04C94D862}" presName="conn2-1" presStyleLbl="parChTrans1D4" presStyleIdx="0" presStyleCnt="19"/>
      <dgm:spPr/>
      <dgm:t>
        <a:bodyPr/>
        <a:lstStyle/>
        <a:p>
          <a:endParaRPr lang="el-GR"/>
        </a:p>
      </dgm:t>
    </dgm:pt>
    <dgm:pt modelId="{0DF925EF-1BA1-43A4-8864-EA96E5EF2561}" type="pres">
      <dgm:prSet presAssocID="{EADA919C-6974-4C35-8567-7EA04C94D862}" presName="connTx" presStyleLbl="parChTrans1D4" presStyleIdx="0" presStyleCnt="19"/>
      <dgm:spPr/>
      <dgm:t>
        <a:bodyPr/>
        <a:lstStyle/>
        <a:p>
          <a:endParaRPr lang="el-GR"/>
        </a:p>
      </dgm:t>
    </dgm:pt>
    <dgm:pt modelId="{9B37D689-1E51-4548-B138-260810E61574}" type="pres">
      <dgm:prSet presAssocID="{01CA5A23-A7CB-4B17-B384-ABF8A5D200B9}" presName="root2" presStyleCnt="0"/>
      <dgm:spPr/>
    </dgm:pt>
    <dgm:pt modelId="{349AE5F2-3BB0-4E18-B692-7E8B368F4449}" type="pres">
      <dgm:prSet presAssocID="{01CA5A23-A7CB-4B17-B384-ABF8A5D200B9}" presName="LevelTwoTextNode" presStyleLbl="node4" presStyleIdx="0" presStyleCnt="19">
        <dgm:presLayoutVars>
          <dgm:chPref val="3"/>
        </dgm:presLayoutVars>
      </dgm:prSet>
      <dgm:spPr/>
      <dgm:t>
        <a:bodyPr/>
        <a:lstStyle/>
        <a:p>
          <a:endParaRPr lang="el-GR"/>
        </a:p>
      </dgm:t>
    </dgm:pt>
    <dgm:pt modelId="{E05AE368-EE14-4EA4-96DF-17D70C347B31}" type="pres">
      <dgm:prSet presAssocID="{01CA5A23-A7CB-4B17-B384-ABF8A5D200B9}" presName="level3hierChild" presStyleCnt="0"/>
      <dgm:spPr/>
    </dgm:pt>
    <dgm:pt modelId="{573E5416-B5F4-4F8A-BE74-F613A7B784E1}" type="pres">
      <dgm:prSet presAssocID="{DE910749-66C5-487B-B277-D6FF652936DA}" presName="conn2-1" presStyleLbl="parChTrans1D4" presStyleIdx="1" presStyleCnt="19"/>
      <dgm:spPr/>
      <dgm:t>
        <a:bodyPr/>
        <a:lstStyle/>
        <a:p>
          <a:endParaRPr lang="el-GR"/>
        </a:p>
      </dgm:t>
    </dgm:pt>
    <dgm:pt modelId="{D55F324D-5672-4AB6-80F8-41252E097C9D}" type="pres">
      <dgm:prSet presAssocID="{DE910749-66C5-487B-B277-D6FF652936DA}" presName="connTx" presStyleLbl="parChTrans1D4" presStyleIdx="1" presStyleCnt="19"/>
      <dgm:spPr/>
      <dgm:t>
        <a:bodyPr/>
        <a:lstStyle/>
        <a:p>
          <a:endParaRPr lang="el-GR"/>
        </a:p>
      </dgm:t>
    </dgm:pt>
    <dgm:pt modelId="{965BCBF9-70E3-4CE0-A900-4FC6EB812FAB}" type="pres">
      <dgm:prSet presAssocID="{E75B863E-43D2-43E5-BE50-36E61747CCE3}" presName="root2" presStyleCnt="0"/>
      <dgm:spPr/>
    </dgm:pt>
    <dgm:pt modelId="{51649FAC-95C3-4AC5-B9BE-99604C469685}" type="pres">
      <dgm:prSet presAssocID="{E75B863E-43D2-43E5-BE50-36E61747CCE3}" presName="LevelTwoTextNode" presStyleLbl="node4" presStyleIdx="1" presStyleCnt="19">
        <dgm:presLayoutVars>
          <dgm:chPref val="3"/>
        </dgm:presLayoutVars>
      </dgm:prSet>
      <dgm:spPr/>
      <dgm:t>
        <a:bodyPr/>
        <a:lstStyle/>
        <a:p>
          <a:endParaRPr lang="el-GR"/>
        </a:p>
      </dgm:t>
    </dgm:pt>
    <dgm:pt modelId="{6E6E7A85-44BF-4258-8815-5B3AB976EAAF}" type="pres">
      <dgm:prSet presAssocID="{E75B863E-43D2-43E5-BE50-36E61747CCE3}" presName="level3hierChild" presStyleCnt="0"/>
      <dgm:spPr/>
    </dgm:pt>
    <dgm:pt modelId="{49E5A0D2-16DF-40E5-9499-1682099C2673}" type="pres">
      <dgm:prSet presAssocID="{428EB17D-66D2-4D52-8C08-93DDB9991B8A}" presName="conn2-1" presStyleLbl="parChTrans1D4" presStyleIdx="2" presStyleCnt="19"/>
      <dgm:spPr/>
      <dgm:t>
        <a:bodyPr/>
        <a:lstStyle/>
        <a:p>
          <a:endParaRPr lang="el-GR"/>
        </a:p>
      </dgm:t>
    </dgm:pt>
    <dgm:pt modelId="{363EDFAC-426F-4E9F-8FA0-DCBC01D03B25}" type="pres">
      <dgm:prSet presAssocID="{428EB17D-66D2-4D52-8C08-93DDB9991B8A}" presName="connTx" presStyleLbl="parChTrans1D4" presStyleIdx="2" presStyleCnt="19"/>
      <dgm:spPr/>
      <dgm:t>
        <a:bodyPr/>
        <a:lstStyle/>
        <a:p>
          <a:endParaRPr lang="el-GR"/>
        </a:p>
      </dgm:t>
    </dgm:pt>
    <dgm:pt modelId="{F29DB86D-E850-4983-9093-3393C67B634D}" type="pres">
      <dgm:prSet presAssocID="{AF47C952-AFA0-432B-BB7E-701A9C543E6B}" presName="root2" presStyleCnt="0"/>
      <dgm:spPr/>
    </dgm:pt>
    <dgm:pt modelId="{C963E5D6-90F3-4480-AA88-13EE9175ACB1}" type="pres">
      <dgm:prSet presAssocID="{AF47C952-AFA0-432B-BB7E-701A9C543E6B}" presName="LevelTwoTextNode" presStyleLbl="node4" presStyleIdx="2" presStyleCnt="19" custLinFactNeighborX="910" custLinFactNeighborY="-5613">
        <dgm:presLayoutVars>
          <dgm:chPref val="3"/>
        </dgm:presLayoutVars>
      </dgm:prSet>
      <dgm:spPr/>
      <dgm:t>
        <a:bodyPr/>
        <a:lstStyle/>
        <a:p>
          <a:endParaRPr lang="el-GR"/>
        </a:p>
      </dgm:t>
    </dgm:pt>
    <dgm:pt modelId="{C091D8F2-22AC-4BBF-B0F5-FBACDE35F3A8}" type="pres">
      <dgm:prSet presAssocID="{AF47C952-AFA0-432B-BB7E-701A9C543E6B}" presName="level3hierChild" presStyleCnt="0"/>
      <dgm:spPr/>
    </dgm:pt>
    <dgm:pt modelId="{349BF956-CCAA-417B-B64D-9F4F8D311DA5}" type="pres">
      <dgm:prSet presAssocID="{9A963490-F87F-4529-90FB-702153978D1B}" presName="conn2-1" presStyleLbl="parChTrans1D4" presStyleIdx="3" presStyleCnt="19"/>
      <dgm:spPr/>
      <dgm:t>
        <a:bodyPr/>
        <a:lstStyle/>
        <a:p>
          <a:endParaRPr lang="el-GR"/>
        </a:p>
      </dgm:t>
    </dgm:pt>
    <dgm:pt modelId="{FA6D7B7E-AA22-48BB-B36F-228F7731284F}" type="pres">
      <dgm:prSet presAssocID="{9A963490-F87F-4529-90FB-702153978D1B}" presName="connTx" presStyleLbl="parChTrans1D4" presStyleIdx="3" presStyleCnt="19"/>
      <dgm:spPr/>
      <dgm:t>
        <a:bodyPr/>
        <a:lstStyle/>
        <a:p>
          <a:endParaRPr lang="el-GR"/>
        </a:p>
      </dgm:t>
    </dgm:pt>
    <dgm:pt modelId="{7A63900C-C97F-48A3-A2B6-985D33044D6F}" type="pres">
      <dgm:prSet presAssocID="{FAC5E299-D1DA-4AAF-B415-42CE89CD8C5C}" presName="root2" presStyleCnt="0"/>
      <dgm:spPr/>
    </dgm:pt>
    <dgm:pt modelId="{3C488149-7B5F-4ABC-A728-FBAD25913B33}" type="pres">
      <dgm:prSet presAssocID="{FAC5E299-D1DA-4AAF-B415-42CE89CD8C5C}" presName="LevelTwoTextNode" presStyleLbl="node4" presStyleIdx="3" presStyleCnt="19">
        <dgm:presLayoutVars>
          <dgm:chPref val="3"/>
        </dgm:presLayoutVars>
      </dgm:prSet>
      <dgm:spPr/>
      <dgm:t>
        <a:bodyPr/>
        <a:lstStyle/>
        <a:p>
          <a:endParaRPr lang="el-GR"/>
        </a:p>
      </dgm:t>
    </dgm:pt>
    <dgm:pt modelId="{AAE4E1BE-5038-4EEA-9FB8-2B3A41D7E9B1}" type="pres">
      <dgm:prSet presAssocID="{FAC5E299-D1DA-4AAF-B415-42CE89CD8C5C}" presName="level3hierChild" presStyleCnt="0"/>
      <dgm:spPr/>
    </dgm:pt>
    <dgm:pt modelId="{FBF18A7D-BE96-43FA-BD0F-D0D0FA5DA064}" type="pres">
      <dgm:prSet presAssocID="{B9C5E693-94A3-42D5-AAA0-D873C907EB4E}" presName="conn2-1" presStyleLbl="parChTrans1D3" presStyleIdx="1" presStyleCnt="7"/>
      <dgm:spPr/>
      <dgm:t>
        <a:bodyPr/>
        <a:lstStyle/>
        <a:p>
          <a:endParaRPr lang="el-GR"/>
        </a:p>
      </dgm:t>
    </dgm:pt>
    <dgm:pt modelId="{FCE3CBA1-A41B-499A-8496-4794D07923F0}" type="pres">
      <dgm:prSet presAssocID="{B9C5E693-94A3-42D5-AAA0-D873C907EB4E}" presName="connTx" presStyleLbl="parChTrans1D3" presStyleIdx="1" presStyleCnt="7"/>
      <dgm:spPr/>
      <dgm:t>
        <a:bodyPr/>
        <a:lstStyle/>
        <a:p>
          <a:endParaRPr lang="el-GR"/>
        </a:p>
      </dgm:t>
    </dgm:pt>
    <dgm:pt modelId="{F8F7F601-E680-4AA1-876A-001CA845C480}" type="pres">
      <dgm:prSet presAssocID="{49AA23AD-45C1-40B5-9C38-B971C6FBB484}" presName="root2" presStyleCnt="0"/>
      <dgm:spPr/>
    </dgm:pt>
    <dgm:pt modelId="{B4E3E140-0776-4E03-A474-56FACD1216AE}" type="pres">
      <dgm:prSet presAssocID="{49AA23AD-45C1-40B5-9C38-B971C6FBB484}" presName="LevelTwoTextNode" presStyleLbl="node3" presStyleIdx="1" presStyleCnt="7" custLinFactNeighborX="-2428" custLinFactNeighborY="91494">
        <dgm:presLayoutVars>
          <dgm:chPref val="3"/>
        </dgm:presLayoutVars>
      </dgm:prSet>
      <dgm:spPr/>
      <dgm:t>
        <a:bodyPr/>
        <a:lstStyle/>
        <a:p>
          <a:endParaRPr lang="el-GR"/>
        </a:p>
      </dgm:t>
    </dgm:pt>
    <dgm:pt modelId="{7ADF7074-C098-44A6-90AA-C0659241C85E}" type="pres">
      <dgm:prSet presAssocID="{49AA23AD-45C1-40B5-9C38-B971C6FBB484}" presName="level3hierChild" presStyleCnt="0"/>
      <dgm:spPr/>
    </dgm:pt>
    <dgm:pt modelId="{CD50A437-752B-476D-9FC4-DEBEF8F11C4D}" type="pres">
      <dgm:prSet presAssocID="{558668F8-B9B1-4AF5-BC89-305028840AE9}" presName="conn2-1" presStyleLbl="parChTrans1D3" presStyleIdx="2" presStyleCnt="7"/>
      <dgm:spPr/>
      <dgm:t>
        <a:bodyPr/>
        <a:lstStyle/>
        <a:p>
          <a:endParaRPr lang="el-GR"/>
        </a:p>
      </dgm:t>
    </dgm:pt>
    <dgm:pt modelId="{B54254B0-A21A-4BFA-B8FA-75236E387190}" type="pres">
      <dgm:prSet presAssocID="{558668F8-B9B1-4AF5-BC89-305028840AE9}" presName="connTx" presStyleLbl="parChTrans1D3" presStyleIdx="2" presStyleCnt="7"/>
      <dgm:spPr/>
      <dgm:t>
        <a:bodyPr/>
        <a:lstStyle/>
        <a:p>
          <a:endParaRPr lang="el-GR"/>
        </a:p>
      </dgm:t>
    </dgm:pt>
    <dgm:pt modelId="{9F00A3DB-952B-4D26-A311-BBC33290FE36}" type="pres">
      <dgm:prSet presAssocID="{B40917A9-5B76-4BCB-8C72-1CF039E3D29F}" presName="root2" presStyleCnt="0"/>
      <dgm:spPr/>
    </dgm:pt>
    <dgm:pt modelId="{B58C9716-7EA9-4F66-9A54-F6AFB7E1357B}" type="pres">
      <dgm:prSet presAssocID="{B40917A9-5B76-4BCB-8C72-1CF039E3D29F}" presName="LevelTwoTextNode" presStyleLbl="node3" presStyleIdx="2" presStyleCnt="7">
        <dgm:presLayoutVars>
          <dgm:chPref val="3"/>
        </dgm:presLayoutVars>
      </dgm:prSet>
      <dgm:spPr/>
      <dgm:t>
        <a:bodyPr/>
        <a:lstStyle/>
        <a:p>
          <a:endParaRPr lang="el-GR"/>
        </a:p>
      </dgm:t>
    </dgm:pt>
    <dgm:pt modelId="{7AEF66D3-D3B6-455F-9B23-A218471A6930}" type="pres">
      <dgm:prSet presAssocID="{B40917A9-5B76-4BCB-8C72-1CF039E3D29F}" presName="level3hierChild" presStyleCnt="0"/>
      <dgm:spPr/>
    </dgm:pt>
    <dgm:pt modelId="{DCC249CD-5BD6-499B-BF97-DC984CA60B6B}" type="pres">
      <dgm:prSet presAssocID="{F57F1DE1-8F68-46AA-BE8A-E348D9CE0FF3}" presName="conn2-1" presStyleLbl="parChTrans1D4" presStyleIdx="4" presStyleCnt="19"/>
      <dgm:spPr/>
      <dgm:t>
        <a:bodyPr/>
        <a:lstStyle/>
        <a:p>
          <a:endParaRPr lang="el-GR"/>
        </a:p>
      </dgm:t>
    </dgm:pt>
    <dgm:pt modelId="{AFDB1D16-A8B2-4FF6-877B-A6F9B20BBA7F}" type="pres">
      <dgm:prSet presAssocID="{F57F1DE1-8F68-46AA-BE8A-E348D9CE0FF3}" presName="connTx" presStyleLbl="parChTrans1D4" presStyleIdx="4" presStyleCnt="19"/>
      <dgm:spPr/>
      <dgm:t>
        <a:bodyPr/>
        <a:lstStyle/>
        <a:p>
          <a:endParaRPr lang="el-GR"/>
        </a:p>
      </dgm:t>
    </dgm:pt>
    <dgm:pt modelId="{8FB29AD3-4779-4615-AE75-982AAFB25A74}" type="pres">
      <dgm:prSet presAssocID="{FADC4F37-DE82-40FF-93FF-FB0C89428D04}" presName="root2" presStyleCnt="0"/>
      <dgm:spPr/>
    </dgm:pt>
    <dgm:pt modelId="{F077F0E2-E112-47EF-A662-EED634E76FE3}" type="pres">
      <dgm:prSet presAssocID="{FADC4F37-DE82-40FF-93FF-FB0C89428D04}" presName="LevelTwoTextNode" presStyleLbl="node4" presStyleIdx="4" presStyleCnt="19">
        <dgm:presLayoutVars>
          <dgm:chPref val="3"/>
        </dgm:presLayoutVars>
      </dgm:prSet>
      <dgm:spPr/>
      <dgm:t>
        <a:bodyPr/>
        <a:lstStyle/>
        <a:p>
          <a:endParaRPr lang="el-GR"/>
        </a:p>
      </dgm:t>
    </dgm:pt>
    <dgm:pt modelId="{68F43018-336F-46B7-9820-282DDADFBE2A}" type="pres">
      <dgm:prSet presAssocID="{FADC4F37-DE82-40FF-93FF-FB0C89428D04}" presName="level3hierChild" presStyleCnt="0"/>
      <dgm:spPr/>
    </dgm:pt>
    <dgm:pt modelId="{8DB4D7B8-4B11-43BA-955C-2F8B0E5EBD2F}" type="pres">
      <dgm:prSet presAssocID="{E0C8420C-58B2-40C0-A524-74650FB5759E}" presName="conn2-1" presStyleLbl="parChTrans1D4" presStyleIdx="5" presStyleCnt="19"/>
      <dgm:spPr/>
      <dgm:t>
        <a:bodyPr/>
        <a:lstStyle/>
        <a:p>
          <a:endParaRPr lang="el-GR"/>
        </a:p>
      </dgm:t>
    </dgm:pt>
    <dgm:pt modelId="{9DA295C4-DCB5-4104-97B5-5DD94FD8A6E5}" type="pres">
      <dgm:prSet presAssocID="{E0C8420C-58B2-40C0-A524-74650FB5759E}" presName="connTx" presStyleLbl="parChTrans1D4" presStyleIdx="5" presStyleCnt="19"/>
      <dgm:spPr/>
      <dgm:t>
        <a:bodyPr/>
        <a:lstStyle/>
        <a:p>
          <a:endParaRPr lang="el-GR"/>
        </a:p>
      </dgm:t>
    </dgm:pt>
    <dgm:pt modelId="{36960FCF-B4C1-4137-B850-6CE6302B790E}" type="pres">
      <dgm:prSet presAssocID="{2CE38712-F940-4F7A-9771-BFC6EAB8C0D4}" presName="root2" presStyleCnt="0"/>
      <dgm:spPr/>
    </dgm:pt>
    <dgm:pt modelId="{C1D91CBC-E047-4080-B829-BBC94AE5F142}" type="pres">
      <dgm:prSet presAssocID="{2CE38712-F940-4F7A-9771-BFC6EAB8C0D4}" presName="LevelTwoTextNode" presStyleLbl="node4" presStyleIdx="5" presStyleCnt="19">
        <dgm:presLayoutVars>
          <dgm:chPref val="3"/>
        </dgm:presLayoutVars>
      </dgm:prSet>
      <dgm:spPr/>
      <dgm:t>
        <a:bodyPr/>
        <a:lstStyle/>
        <a:p>
          <a:endParaRPr lang="el-GR"/>
        </a:p>
      </dgm:t>
    </dgm:pt>
    <dgm:pt modelId="{C3861396-F075-41D7-B084-06AF945C1DAB}" type="pres">
      <dgm:prSet presAssocID="{2CE38712-F940-4F7A-9771-BFC6EAB8C0D4}" presName="level3hierChild" presStyleCnt="0"/>
      <dgm:spPr/>
    </dgm:pt>
    <dgm:pt modelId="{72344402-92D7-492A-B1E0-EABD4326C8A4}" type="pres">
      <dgm:prSet presAssocID="{76303F62-C688-42AA-9989-4C24DE8B4BFD}" presName="conn2-1" presStyleLbl="parChTrans1D4" presStyleIdx="6" presStyleCnt="19"/>
      <dgm:spPr/>
      <dgm:t>
        <a:bodyPr/>
        <a:lstStyle/>
        <a:p>
          <a:endParaRPr lang="el-GR"/>
        </a:p>
      </dgm:t>
    </dgm:pt>
    <dgm:pt modelId="{2FBE63EC-017D-4142-88E7-E541940C017D}" type="pres">
      <dgm:prSet presAssocID="{76303F62-C688-42AA-9989-4C24DE8B4BFD}" presName="connTx" presStyleLbl="parChTrans1D4" presStyleIdx="6" presStyleCnt="19"/>
      <dgm:spPr/>
      <dgm:t>
        <a:bodyPr/>
        <a:lstStyle/>
        <a:p>
          <a:endParaRPr lang="el-GR"/>
        </a:p>
      </dgm:t>
    </dgm:pt>
    <dgm:pt modelId="{7AFDE620-D87F-4D20-93A1-E34A3F1F6ECE}" type="pres">
      <dgm:prSet presAssocID="{3EF434C4-6328-496A-9B28-05E80CD533E4}" presName="root2" presStyleCnt="0"/>
      <dgm:spPr/>
    </dgm:pt>
    <dgm:pt modelId="{16A2E305-3816-4F7F-AC4D-42DE8156055A}" type="pres">
      <dgm:prSet presAssocID="{3EF434C4-6328-496A-9B28-05E80CD533E4}" presName="LevelTwoTextNode" presStyleLbl="node4" presStyleIdx="6" presStyleCnt="19">
        <dgm:presLayoutVars>
          <dgm:chPref val="3"/>
        </dgm:presLayoutVars>
      </dgm:prSet>
      <dgm:spPr/>
      <dgm:t>
        <a:bodyPr/>
        <a:lstStyle/>
        <a:p>
          <a:endParaRPr lang="el-GR"/>
        </a:p>
      </dgm:t>
    </dgm:pt>
    <dgm:pt modelId="{703A2E3D-64E4-4FC0-9116-5A5861295FE5}" type="pres">
      <dgm:prSet presAssocID="{3EF434C4-6328-496A-9B28-05E80CD533E4}" presName="level3hierChild" presStyleCnt="0"/>
      <dgm:spPr/>
    </dgm:pt>
    <dgm:pt modelId="{933D6AF4-7D22-4620-AA13-B7530D970754}" type="pres">
      <dgm:prSet presAssocID="{363C3818-9D44-48E1-96ED-C41D1184BD02}" presName="conn2-1" presStyleLbl="parChTrans1D2" presStyleIdx="1" presStyleCnt="4"/>
      <dgm:spPr/>
      <dgm:t>
        <a:bodyPr/>
        <a:lstStyle/>
        <a:p>
          <a:endParaRPr lang="el-GR"/>
        </a:p>
      </dgm:t>
    </dgm:pt>
    <dgm:pt modelId="{FE02AAD9-D589-48E7-BADA-1E0AB88FAE24}" type="pres">
      <dgm:prSet presAssocID="{363C3818-9D44-48E1-96ED-C41D1184BD02}" presName="connTx" presStyleLbl="parChTrans1D2" presStyleIdx="1" presStyleCnt="4"/>
      <dgm:spPr/>
      <dgm:t>
        <a:bodyPr/>
        <a:lstStyle/>
        <a:p>
          <a:endParaRPr lang="el-GR"/>
        </a:p>
      </dgm:t>
    </dgm:pt>
    <dgm:pt modelId="{9F4DADCD-C881-450C-81FC-91B4125A78EA}" type="pres">
      <dgm:prSet presAssocID="{C5C935EA-6E9E-48D5-BB6F-CA849083F012}" presName="root2" presStyleCnt="0"/>
      <dgm:spPr/>
    </dgm:pt>
    <dgm:pt modelId="{6A145D7E-86F2-4FA0-B864-3AE4CE7F12EE}" type="pres">
      <dgm:prSet presAssocID="{C5C935EA-6E9E-48D5-BB6F-CA849083F012}" presName="LevelTwoTextNode" presStyleLbl="node2" presStyleIdx="1" presStyleCnt="4">
        <dgm:presLayoutVars>
          <dgm:chPref val="3"/>
        </dgm:presLayoutVars>
      </dgm:prSet>
      <dgm:spPr/>
      <dgm:t>
        <a:bodyPr/>
        <a:lstStyle/>
        <a:p>
          <a:endParaRPr lang="el-GR"/>
        </a:p>
      </dgm:t>
    </dgm:pt>
    <dgm:pt modelId="{6775EA5F-964C-4F7E-9B38-8C05A1BA5975}" type="pres">
      <dgm:prSet presAssocID="{C5C935EA-6E9E-48D5-BB6F-CA849083F012}" presName="level3hierChild" presStyleCnt="0"/>
      <dgm:spPr/>
    </dgm:pt>
    <dgm:pt modelId="{B80866BA-16FE-47CE-99F6-739157BA26CB}" type="pres">
      <dgm:prSet presAssocID="{9E3E34D9-87C4-4A06-8347-62BBFEA4F56C}" presName="conn2-1" presStyleLbl="parChTrans1D3" presStyleIdx="3" presStyleCnt="7"/>
      <dgm:spPr/>
      <dgm:t>
        <a:bodyPr/>
        <a:lstStyle/>
        <a:p>
          <a:endParaRPr lang="el-GR"/>
        </a:p>
      </dgm:t>
    </dgm:pt>
    <dgm:pt modelId="{C9C986EA-369D-43BE-B017-16583E1F028C}" type="pres">
      <dgm:prSet presAssocID="{9E3E34D9-87C4-4A06-8347-62BBFEA4F56C}" presName="connTx" presStyleLbl="parChTrans1D3" presStyleIdx="3" presStyleCnt="7"/>
      <dgm:spPr/>
      <dgm:t>
        <a:bodyPr/>
        <a:lstStyle/>
        <a:p>
          <a:endParaRPr lang="el-GR"/>
        </a:p>
      </dgm:t>
    </dgm:pt>
    <dgm:pt modelId="{3BAB8293-03AE-40F4-AA2E-BED8DE722963}" type="pres">
      <dgm:prSet presAssocID="{1C47A408-7EAD-4395-84FC-7A3D95289270}" presName="root2" presStyleCnt="0"/>
      <dgm:spPr/>
    </dgm:pt>
    <dgm:pt modelId="{C7353A3D-0FB8-4F49-998C-D91676AC0A77}" type="pres">
      <dgm:prSet presAssocID="{1C47A408-7EAD-4395-84FC-7A3D95289270}" presName="LevelTwoTextNode" presStyleLbl="node3" presStyleIdx="3" presStyleCnt="7">
        <dgm:presLayoutVars>
          <dgm:chPref val="3"/>
        </dgm:presLayoutVars>
      </dgm:prSet>
      <dgm:spPr/>
      <dgm:t>
        <a:bodyPr/>
        <a:lstStyle/>
        <a:p>
          <a:endParaRPr lang="el-GR"/>
        </a:p>
      </dgm:t>
    </dgm:pt>
    <dgm:pt modelId="{8D788FAA-BC01-4525-91AD-23E3B9D86944}" type="pres">
      <dgm:prSet presAssocID="{1C47A408-7EAD-4395-84FC-7A3D95289270}" presName="level3hierChild" presStyleCnt="0"/>
      <dgm:spPr/>
    </dgm:pt>
    <dgm:pt modelId="{28C584F1-F63F-4540-A78A-1429EA44D9AB}" type="pres">
      <dgm:prSet presAssocID="{D882FD71-20EA-4A75-B9AB-19C62B7A41C0}" presName="conn2-1" presStyleLbl="parChTrans1D4" presStyleIdx="7" presStyleCnt="19"/>
      <dgm:spPr/>
      <dgm:t>
        <a:bodyPr/>
        <a:lstStyle/>
        <a:p>
          <a:endParaRPr lang="el-GR"/>
        </a:p>
      </dgm:t>
    </dgm:pt>
    <dgm:pt modelId="{63CFBC23-8A55-4A48-B20D-E00A7A79F0AF}" type="pres">
      <dgm:prSet presAssocID="{D882FD71-20EA-4A75-B9AB-19C62B7A41C0}" presName="connTx" presStyleLbl="parChTrans1D4" presStyleIdx="7" presStyleCnt="19"/>
      <dgm:spPr/>
      <dgm:t>
        <a:bodyPr/>
        <a:lstStyle/>
        <a:p>
          <a:endParaRPr lang="el-GR"/>
        </a:p>
      </dgm:t>
    </dgm:pt>
    <dgm:pt modelId="{9397421A-A8B8-4CA9-8DEA-484EBDA78355}" type="pres">
      <dgm:prSet presAssocID="{0034F57D-EEFA-4789-A92F-01F447AAF66F}" presName="root2" presStyleCnt="0"/>
      <dgm:spPr/>
    </dgm:pt>
    <dgm:pt modelId="{DB7ADC7F-101A-439F-8275-B011FF9F7E09}" type="pres">
      <dgm:prSet presAssocID="{0034F57D-EEFA-4789-A92F-01F447AAF66F}" presName="LevelTwoTextNode" presStyleLbl="node4" presStyleIdx="7" presStyleCnt="19" custLinFactNeighborX="34" custLinFactNeighborY="-3219">
        <dgm:presLayoutVars>
          <dgm:chPref val="3"/>
        </dgm:presLayoutVars>
      </dgm:prSet>
      <dgm:spPr/>
      <dgm:t>
        <a:bodyPr/>
        <a:lstStyle/>
        <a:p>
          <a:endParaRPr lang="el-GR"/>
        </a:p>
      </dgm:t>
    </dgm:pt>
    <dgm:pt modelId="{21913DE4-98D5-408A-A380-63DFFDA34F26}" type="pres">
      <dgm:prSet presAssocID="{0034F57D-EEFA-4789-A92F-01F447AAF66F}" presName="level3hierChild" presStyleCnt="0"/>
      <dgm:spPr/>
    </dgm:pt>
    <dgm:pt modelId="{22EB6AC9-EB7F-470D-80CD-EB4E90813FDE}" type="pres">
      <dgm:prSet presAssocID="{DCE3E759-CAA8-422F-8F04-2B7DB73A10CA}" presName="conn2-1" presStyleLbl="parChTrans1D4" presStyleIdx="8" presStyleCnt="19"/>
      <dgm:spPr/>
      <dgm:t>
        <a:bodyPr/>
        <a:lstStyle/>
        <a:p>
          <a:endParaRPr lang="el-GR"/>
        </a:p>
      </dgm:t>
    </dgm:pt>
    <dgm:pt modelId="{332A7EFB-20B8-4FBF-A419-D8920F74E69E}" type="pres">
      <dgm:prSet presAssocID="{DCE3E759-CAA8-422F-8F04-2B7DB73A10CA}" presName="connTx" presStyleLbl="parChTrans1D4" presStyleIdx="8" presStyleCnt="19"/>
      <dgm:spPr/>
      <dgm:t>
        <a:bodyPr/>
        <a:lstStyle/>
        <a:p>
          <a:endParaRPr lang="el-GR"/>
        </a:p>
      </dgm:t>
    </dgm:pt>
    <dgm:pt modelId="{56405AA5-C1E7-400D-BE2B-90BC957A8444}" type="pres">
      <dgm:prSet presAssocID="{63023340-ABC7-4610-87F9-0B4888B4D36A}" presName="root2" presStyleCnt="0"/>
      <dgm:spPr/>
    </dgm:pt>
    <dgm:pt modelId="{0DA2AC93-8D24-4C00-BE6B-81B92A013C95}" type="pres">
      <dgm:prSet presAssocID="{63023340-ABC7-4610-87F9-0B4888B4D36A}" presName="LevelTwoTextNode" presStyleLbl="node4" presStyleIdx="8" presStyleCnt="19">
        <dgm:presLayoutVars>
          <dgm:chPref val="3"/>
        </dgm:presLayoutVars>
      </dgm:prSet>
      <dgm:spPr/>
      <dgm:t>
        <a:bodyPr/>
        <a:lstStyle/>
        <a:p>
          <a:endParaRPr lang="el-GR"/>
        </a:p>
      </dgm:t>
    </dgm:pt>
    <dgm:pt modelId="{F6E6B4E2-7668-453E-9395-0A72562FD108}" type="pres">
      <dgm:prSet presAssocID="{63023340-ABC7-4610-87F9-0B4888B4D36A}" presName="level3hierChild" presStyleCnt="0"/>
      <dgm:spPr/>
    </dgm:pt>
    <dgm:pt modelId="{89AAC2ED-7438-4CEA-B9C3-73AFBC80EB93}" type="pres">
      <dgm:prSet presAssocID="{25DBBB9A-769D-4140-B267-D723DFA2A9BC}" presName="conn2-1" presStyleLbl="parChTrans1D4" presStyleIdx="9" presStyleCnt="19"/>
      <dgm:spPr/>
      <dgm:t>
        <a:bodyPr/>
        <a:lstStyle/>
        <a:p>
          <a:endParaRPr lang="el-GR"/>
        </a:p>
      </dgm:t>
    </dgm:pt>
    <dgm:pt modelId="{A64ED3AF-807F-42B5-B32D-966A16CD93CF}" type="pres">
      <dgm:prSet presAssocID="{25DBBB9A-769D-4140-B267-D723DFA2A9BC}" presName="connTx" presStyleLbl="parChTrans1D4" presStyleIdx="9" presStyleCnt="19"/>
      <dgm:spPr/>
      <dgm:t>
        <a:bodyPr/>
        <a:lstStyle/>
        <a:p>
          <a:endParaRPr lang="el-GR"/>
        </a:p>
      </dgm:t>
    </dgm:pt>
    <dgm:pt modelId="{178A9C60-D448-41DC-BDC5-BE3A63B36C16}" type="pres">
      <dgm:prSet presAssocID="{900D5709-5348-477C-8268-DE1A07F646AA}" presName="root2" presStyleCnt="0"/>
      <dgm:spPr/>
    </dgm:pt>
    <dgm:pt modelId="{6ACB41CB-0438-4AF8-BB10-6DBC361E8E71}" type="pres">
      <dgm:prSet presAssocID="{900D5709-5348-477C-8268-DE1A07F646AA}" presName="LevelTwoTextNode" presStyleLbl="node4" presStyleIdx="9" presStyleCnt="19">
        <dgm:presLayoutVars>
          <dgm:chPref val="3"/>
        </dgm:presLayoutVars>
      </dgm:prSet>
      <dgm:spPr/>
      <dgm:t>
        <a:bodyPr/>
        <a:lstStyle/>
        <a:p>
          <a:endParaRPr lang="el-GR"/>
        </a:p>
      </dgm:t>
    </dgm:pt>
    <dgm:pt modelId="{A06ED4F8-7459-47CA-AA1B-2DD1CA7F8E91}" type="pres">
      <dgm:prSet presAssocID="{900D5709-5348-477C-8268-DE1A07F646AA}" presName="level3hierChild" presStyleCnt="0"/>
      <dgm:spPr/>
    </dgm:pt>
    <dgm:pt modelId="{9731BDC2-8F7F-4E8D-9F78-D481F067598D}" type="pres">
      <dgm:prSet presAssocID="{BFCC4B1D-9563-4D0D-8D08-B4766642EE54}" presName="conn2-1" presStyleLbl="parChTrans1D3" presStyleIdx="4" presStyleCnt="7"/>
      <dgm:spPr/>
      <dgm:t>
        <a:bodyPr/>
        <a:lstStyle/>
        <a:p>
          <a:endParaRPr lang="el-GR"/>
        </a:p>
      </dgm:t>
    </dgm:pt>
    <dgm:pt modelId="{AF408062-73E9-458D-9D94-2B416AF11C08}" type="pres">
      <dgm:prSet presAssocID="{BFCC4B1D-9563-4D0D-8D08-B4766642EE54}" presName="connTx" presStyleLbl="parChTrans1D3" presStyleIdx="4" presStyleCnt="7"/>
      <dgm:spPr/>
      <dgm:t>
        <a:bodyPr/>
        <a:lstStyle/>
        <a:p>
          <a:endParaRPr lang="el-GR"/>
        </a:p>
      </dgm:t>
    </dgm:pt>
    <dgm:pt modelId="{59BAE1C1-EEDF-477F-8ACC-037FFD445551}" type="pres">
      <dgm:prSet presAssocID="{FDF81100-ECEA-418F-BD05-7EBD20FB956F}" presName="root2" presStyleCnt="0"/>
      <dgm:spPr/>
    </dgm:pt>
    <dgm:pt modelId="{D751403A-78ED-40C6-80D0-27759208AF9A}" type="pres">
      <dgm:prSet presAssocID="{FDF81100-ECEA-418F-BD05-7EBD20FB956F}" presName="LevelTwoTextNode" presStyleLbl="node3" presStyleIdx="4" presStyleCnt="7">
        <dgm:presLayoutVars>
          <dgm:chPref val="3"/>
        </dgm:presLayoutVars>
      </dgm:prSet>
      <dgm:spPr/>
      <dgm:t>
        <a:bodyPr/>
        <a:lstStyle/>
        <a:p>
          <a:endParaRPr lang="el-GR"/>
        </a:p>
      </dgm:t>
    </dgm:pt>
    <dgm:pt modelId="{BB7ACFE5-74CD-43F7-960B-EE7968F4116B}" type="pres">
      <dgm:prSet presAssocID="{FDF81100-ECEA-418F-BD05-7EBD20FB956F}" presName="level3hierChild" presStyleCnt="0"/>
      <dgm:spPr/>
    </dgm:pt>
    <dgm:pt modelId="{C46732C7-654B-44F8-AAA2-D0E8D4A5ACC3}" type="pres">
      <dgm:prSet presAssocID="{02D4E55E-C20B-4E04-A62A-1698BBEB7558}" presName="conn2-1" presStyleLbl="parChTrans1D4" presStyleIdx="10" presStyleCnt="19"/>
      <dgm:spPr/>
      <dgm:t>
        <a:bodyPr/>
        <a:lstStyle/>
        <a:p>
          <a:endParaRPr lang="el-GR"/>
        </a:p>
      </dgm:t>
    </dgm:pt>
    <dgm:pt modelId="{9EB36C6A-DBC0-4DC8-AB0C-032D07C6FA35}" type="pres">
      <dgm:prSet presAssocID="{02D4E55E-C20B-4E04-A62A-1698BBEB7558}" presName="connTx" presStyleLbl="parChTrans1D4" presStyleIdx="10" presStyleCnt="19"/>
      <dgm:spPr/>
      <dgm:t>
        <a:bodyPr/>
        <a:lstStyle/>
        <a:p>
          <a:endParaRPr lang="el-GR"/>
        </a:p>
      </dgm:t>
    </dgm:pt>
    <dgm:pt modelId="{3EDBD361-14F3-4F84-B9B0-B49959BA82A5}" type="pres">
      <dgm:prSet presAssocID="{939DDBE4-BD92-4505-B13E-A0E395A967E3}" presName="root2" presStyleCnt="0"/>
      <dgm:spPr/>
    </dgm:pt>
    <dgm:pt modelId="{1E97C53B-5793-4295-A459-140546A5E11E}" type="pres">
      <dgm:prSet presAssocID="{939DDBE4-BD92-4505-B13E-A0E395A967E3}" presName="LevelTwoTextNode" presStyleLbl="node4" presStyleIdx="10" presStyleCnt="19" custLinFactNeighborX="34" custLinFactNeighborY="-3219">
        <dgm:presLayoutVars>
          <dgm:chPref val="3"/>
        </dgm:presLayoutVars>
      </dgm:prSet>
      <dgm:spPr/>
      <dgm:t>
        <a:bodyPr/>
        <a:lstStyle/>
        <a:p>
          <a:endParaRPr lang="el-GR"/>
        </a:p>
      </dgm:t>
    </dgm:pt>
    <dgm:pt modelId="{F20A2EF0-3591-49E5-9A46-B54F86C61E6D}" type="pres">
      <dgm:prSet presAssocID="{939DDBE4-BD92-4505-B13E-A0E395A967E3}" presName="level3hierChild" presStyleCnt="0"/>
      <dgm:spPr/>
    </dgm:pt>
    <dgm:pt modelId="{22BFFDD8-6043-4CE7-BA91-61274457476F}" type="pres">
      <dgm:prSet presAssocID="{26349ED6-414C-42BC-8B7F-DDBA6E5C7F36}" presName="conn2-1" presStyleLbl="parChTrans1D4" presStyleIdx="11" presStyleCnt="19"/>
      <dgm:spPr/>
      <dgm:t>
        <a:bodyPr/>
        <a:lstStyle/>
        <a:p>
          <a:endParaRPr lang="el-GR"/>
        </a:p>
      </dgm:t>
    </dgm:pt>
    <dgm:pt modelId="{47400166-F437-43F7-A4EC-D20AA8F2B565}" type="pres">
      <dgm:prSet presAssocID="{26349ED6-414C-42BC-8B7F-DDBA6E5C7F36}" presName="connTx" presStyleLbl="parChTrans1D4" presStyleIdx="11" presStyleCnt="19"/>
      <dgm:spPr/>
      <dgm:t>
        <a:bodyPr/>
        <a:lstStyle/>
        <a:p>
          <a:endParaRPr lang="el-GR"/>
        </a:p>
      </dgm:t>
    </dgm:pt>
    <dgm:pt modelId="{D86AB315-B84D-4FD1-8C5C-8B233FBDA5C9}" type="pres">
      <dgm:prSet presAssocID="{1BF62DFD-7026-4E64-9F4C-F1166D3259A9}" presName="root2" presStyleCnt="0"/>
      <dgm:spPr/>
    </dgm:pt>
    <dgm:pt modelId="{19BFED34-4F3D-4E61-958D-0AD2E2CF7271}" type="pres">
      <dgm:prSet presAssocID="{1BF62DFD-7026-4E64-9F4C-F1166D3259A9}" presName="LevelTwoTextNode" presStyleLbl="node4" presStyleIdx="11" presStyleCnt="19">
        <dgm:presLayoutVars>
          <dgm:chPref val="3"/>
        </dgm:presLayoutVars>
      </dgm:prSet>
      <dgm:spPr/>
      <dgm:t>
        <a:bodyPr/>
        <a:lstStyle/>
        <a:p>
          <a:endParaRPr lang="el-GR"/>
        </a:p>
      </dgm:t>
    </dgm:pt>
    <dgm:pt modelId="{3C6C8622-A45C-433E-B833-9AF4D6219D8A}" type="pres">
      <dgm:prSet presAssocID="{1BF62DFD-7026-4E64-9F4C-F1166D3259A9}" presName="level3hierChild" presStyleCnt="0"/>
      <dgm:spPr/>
    </dgm:pt>
    <dgm:pt modelId="{1E81A773-A1E9-4340-BC19-E82AE40A70BC}" type="pres">
      <dgm:prSet presAssocID="{A991F898-5898-402A-8BF1-5143BD077C0B}" presName="conn2-1" presStyleLbl="parChTrans1D2" presStyleIdx="2" presStyleCnt="4"/>
      <dgm:spPr/>
      <dgm:t>
        <a:bodyPr/>
        <a:lstStyle/>
        <a:p>
          <a:endParaRPr lang="el-GR"/>
        </a:p>
      </dgm:t>
    </dgm:pt>
    <dgm:pt modelId="{22CFE186-8ECB-4947-830D-19E625B4C19B}" type="pres">
      <dgm:prSet presAssocID="{A991F898-5898-402A-8BF1-5143BD077C0B}" presName="connTx" presStyleLbl="parChTrans1D2" presStyleIdx="2" presStyleCnt="4"/>
      <dgm:spPr/>
      <dgm:t>
        <a:bodyPr/>
        <a:lstStyle/>
        <a:p>
          <a:endParaRPr lang="el-GR"/>
        </a:p>
      </dgm:t>
    </dgm:pt>
    <dgm:pt modelId="{541952FB-E010-4542-94B0-EC8529F9DAB3}" type="pres">
      <dgm:prSet presAssocID="{B293552E-B9B6-4A6C-AB22-F901BE0C839A}" presName="root2" presStyleCnt="0"/>
      <dgm:spPr/>
    </dgm:pt>
    <dgm:pt modelId="{399AA698-3E73-4A6F-BD67-D5E07BDDF28B}" type="pres">
      <dgm:prSet presAssocID="{B293552E-B9B6-4A6C-AB22-F901BE0C839A}" presName="LevelTwoTextNode" presStyleLbl="node2" presStyleIdx="2" presStyleCnt="4">
        <dgm:presLayoutVars>
          <dgm:chPref val="3"/>
        </dgm:presLayoutVars>
      </dgm:prSet>
      <dgm:spPr/>
      <dgm:t>
        <a:bodyPr/>
        <a:lstStyle/>
        <a:p>
          <a:endParaRPr lang="el-GR"/>
        </a:p>
      </dgm:t>
    </dgm:pt>
    <dgm:pt modelId="{02FA9E28-F873-4B95-8390-62D82D84EE13}" type="pres">
      <dgm:prSet presAssocID="{B293552E-B9B6-4A6C-AB22-F901BE0C839A}" presName="level3hierChild" presStyleCnt="0"/>
      <dgm:spPr/>
    </dgm:pt>
    <dgm:pt modelId="{437B7C4B-6176-42AA-ABA0-E2228011D3C1}" type="pres">
      <dgm:prSet presAssocID="{82AE62B4-6313-4BEC-9B31-DBADD14F7F48}" presName="conn2-1" presStyleLbl="parChTrans1D3" presStyleIdx="5" presStyleCnt="7"/>
      <dgm:spPr/>
      <dgm:t>
        <a:bodyPr/>
        <a:lstStyle/>
        <a:p>
          <a:endParaRPr lang="el-GR"/>
        </a:p>
      </dgm:t>
    </dgm:pt>
    <dgm:pt modelId="{A38F0EA5-FB5F-47D3-97A7-3FA029F0ED59}" type="pres">
      <dgm:prSet presAssocID="{82AE62B4-6313-4BEC-9B31-DBADD14F7F48}" presName="connTx" presStyleLbl="parChTrans1D3" presStyleIdx="5" presStyleCnt="7"/>
      <dgm:spPr/>
      <dgm:t>
        <a:bodyPr/>
        <a:lstStyle/>
        <a:p>
          <a:endParaRPr lang="el-GR"/>
        </a:p>
      </dgm:t>
    </dgm:pt>
    <dgm:pt modelId="{6BF76683-47CD-4152-A8CE-48F2E4A1AEF3}" type="pres">
      <dgm:prSet presAssocID="{BCA623A4-64C2-4808-8A7B-1AFC054AA28C}" presName="root2" presStyleCnt="0"/>
      <dgm:spPr/>
    </dgm:pt>
    <dgm:pt modelId="{54D720DE-8D90-422C-8F8E-531FCB171403}" type="pres">
      <dgm:prSet presAssocID="{BCA623A4-64C2-4808-8A7B-1AFC054AA28C}" presName="LevelTwoTextNode" presStyleLbl="node3" presStyleIdx="5" presStyleCnt="7">
        <dgm:presLayoutVars>
          <dgm:chPref val="3"/>
        </dgm:presLayoutVars>
      </dgm:prSet>
      <dgm:spPr/>
      <dgm:t>
        <a:bodyPr/>
        <a:lstStyle/>
        <a:p>
          <a:endParaRPr lang="el-GR"/>
        </a:p>
      </dgm:t>
    </dgm:pt>
    <dgm:pt modelId="{7D7EC3B6-75E9-495D-B22D-C637A9907BEE}" type="pres">
      <dgm:prSet presAssocID="{BCA623A4-64C2-4808-8A7B-1AFC054AA28C}" presName="level3hierChild" presStyleCnt="0"/>
      <dgm:spPr/>
    </dgm:pt>
    <dgm:pt modelId="{E9126388-7DB6-471D-924C-B074F20860A5}" type="pres">
      <dgm:prSet presAssocID="{5F280EEA-32C7-4867-92C2-0CFD304F476B}" presName="conn2-1" presStyleLbl="parChTrans1D4" presStyleIdx="12" presStyleCnt="19"/>
      <dgm:spPr/>
      <dgm:t>
        <a:bodyPr/>
        <a:lstStyle/>
        <a:p>
          <a:endParaRPr lang="el-GR"/>
        </a:p>
      </dgm:t>
    </dgm:pt>
    <dgm:pt modelId="{976FA145-C8AF-44D0-A916-FCA13FEDFD3D}" type="pres">
      <dgm:prSet presAssocID="{5F280EEA-32C7-4867-92C2-0CFD304F476B}" presName="connTx" presStyleLbl="parChTrans1D4" presStyleIdx="12" presStyleCnt="19"/>
      <dgm:spPr/>
      <dgm:t>
        <a:bodyPr/>
        <a:lstStyle/>
        <a:p>
          <a:endParaRPr lang="el-GR"/>
        </a:p>
      </dgm:t>
    </dgm:pt>
    <dgm:pt modelId="{19AA2C07-5832-4BD1-A455-6E693EF87D52}" type="pres">
      <dgm:prSet presAssocID="{A6205A7F-F33F-407A-A408-03585CFE2F50}" presName="root2" presStyleCnt="0"/>
      <dgm:spPr/>
    </dgm:pt>
    <dgm:pt modelId="{F7E35E42-FA3F-4D89-9362-61B276E29260}" type="pres">
      <dgm:prSet presAssocID="{A6205A7F-F33F-407A-A408-03585CFE2F50}" presName="LevelTwoTextNode" presStyleLbl="node4" presStyleIdx="12" presStyleCnt="19" custLinFactNeighborX="34" custLinFactNeighborY="-3219">
        <dgm:presLayoutVars>
          <dgm:chPref val="3"/>
        </dgm:presLayoutVars>
      </dgm:prSet>
      <dgm:spPr/>
      <dgm:t>
        <a:bodyPr/>
        <a:lstStyle/>
        <a:p>
          <a:endParaRPr lang="el-GR"/>
        </a:p>
      </dgm:t>
    </dgm:pt>
    <dgm:pt modelId="{253E27C8-C881-4E82-8E2E-5563CDE34A6F}" type="pres">
      <dgm:prSet presAssocID="{A6205A7F-F33F-407A-A408-03585CFE2F50}" presName="level3hierChild" presStyleCnt="0"/>
      <dgm:spPr/>
    </dgm:pt>
    <dgm:pt modelId="{D49153D8-3E96-4699-B04D-E96E8D9C69E3}" type="pres">
      <dgm:prSet presAssocID="{74CD3E41-365F-4428-B3F6-FDA52A00F6C6}" presName="conn2-1" presStyleLbl="parChTrans1D4" presStyleIdx="13" presStyleCnt="19"/>
      <dgm:spPr/>
      <dgm:t>
        <a:bodyPr/>
        <a:lstStyle/>
        <a:p>
          <a:endParaRPr lang="el-GR"/>
        </a:p>
      </dgm:t>
    </dgm:pt>
    <dgm:pt modelId="{B503D2CE-6885-434D-8675-BC42EA7B8E7C}" type="pres">
      <dgm:prSet presAssocID="{74CD3E41-365F-4428-B3F6-FDA52A00F6C6}" presName="connTx" presStyleLbl="parChTrans1D4" presStyleIdx="13" presStyleCnt="19"/>
      <dgm:spPr/>
      <dgm:t>
        <a:bodyPr/>
        <a:lstStyle/>
        <a:p>
          <a:endParaRPr lang="el-GR"/>
        </a:p>
      </dgm:t>
    </dgm:pt>
    <dgm:pt modelId="{2D5C5D7B-5BD1-4644-A03C-8BD0523CC172}" type="pres">
      <dgm:prSet presAssocID="{BF71742F-BE74-40D3-BE76-CA5E8150BE6E}" presName="root2" presStyleCnt="0"/>
      <dgm:spPr/>
    </dgm:pt>
    <dgm:pt modelId="{15261BE3-88D9-426A-B196-DEE668B72E41}" type="pres">
      <dgm:prSet presAssocID="{BF71742F-BE74-40D3-BE76-CA5E8150BE6E}" presName="LevelTwoTextNode" presStyleLbl="node4" presStyleIdx="13" presStyleCnt="19">
        <dgm:presLayoutVars>
          <dgm:chPref val="3"/>
        </dgm:presLayoutVars>
      </dgm:prSet>
      <dgm:spPr/>
      <dgm:t>
        <a:bodyPr/>
        <a:lstStyle/>
        <a:p>
          <a:endParaRPr lang="el-GR"/>
        </a:p>
      </dgm:t>
    </dgm:pt>
    <dgm:pt modelId="{F1D9EA2A-B89B-4069-9609-B36622313220}" type="pres">
      <dgm:prSet presAssocID="{BF71742F-BE74-40D3-BE76-CA5E8150BE6E}" presName="level3hierChild" presStyleCnt="0"/>
      <dgm:spPr/>
    </dgm:pt>
    <dgm:pt modelId="{52790263-78A5-405A-84DF-D0D8314CB92A}" type="pres">
      <dgm:prSet presAssocID="{19A881C4-BE4F-4087-B985-3E61F6233EF3}" presName="conn2-1" presStyleLbl="parChTrans1D4" presStyleIdx="14" presStyleCnt="19"/>
      <dgm:spPr/>
      <dgm:t>
        <a:bodyPr/>
        <a:lstStyle/>
        <a:p>
          <a:endParaRPr lang="el-GR"/>
        </a:p>
      </dgm:t>
    </dgm:pt>
    <dgm:pt modelId="{6ADA30E9-E82F-46BE-ACBB-CF4819348E34}" type="pres">
      <dgm:prSet presAssocID="{19A881C4-BE4F-4087-B985-3E61F6233EF3}" presName="connTx" presStyleLbl="parChTrans1D4" presStyleIdx="14" presStyleCnt="19"/>
      <dgm:spPr/>
      <dgm:t>
        <a:bodyPr/>
        <a:lstStyle/>
        <a:p>
          <a:endParaRPr lang="el-GR"/>
        </a:p>
      </dgm:t>
    </dgm:pt>
    <dgm:pt modelId="{8500E5EB-1C9D-4219-BEC6-032F1C734B63}" type="pres">
      <dgm:prSet presAssocID="{28B64D1D-0862-46D9-BAF5-842B574E04E4}" presName="root2" presStyleCnt="0"/>
      <dgm:spPr/>
    </dgm:pt>
    <dgm:pt modelId="{81924EF5-4C69-40BC-969C-F43DFE5C58BB}" type="pres">
      <dgm:prSet presAssocID="{28B64D1D-0862-46D9-BAF5-842B574E04E4}" presName="LevelTwoTextNode" presStyleLbl="node4" presStyleIdx="14" presStyleCnt="19">
        <dgm:presLayoutVars>
          <dgm:chPref val="3"/>
        </dgm:presLayoutVars>
      </dgm:prSet>
      <dgm:spPr/>
      <dgm:t>
        <a:bodyPr/>
        <a:lstStyle/>
        <a:p>
          <a:endParaRPr lang="el-GR"/>
        </a:p>
      </dgm:t>
    </dgm:pt>
    <dgm:pt modelId="{276A5508-1F34-43A8-97F1-8E6F035348BD}" type="pres">
      <dgm:prSet presAssocID="{28B64D1D-0862-46D9-BAF5-842B574E04E4}" presName="level3hierChild" presStyleCnt="0"/>
      <dgm:spPr/>
    </dgm:pt>
    <dgm:pt modelId="{509C9849-1F56-4612-B82E-0018E64642BD}" type="pres">
      <dgm:prSet presAssocID="{0095C7C0-F3C1-4AD4-AB4A-1CA689364EF1}" presName="conn2-1" presStyleLbl="parChTrans1D2" presStyleIdx="3" presStyleCnt="4"/>
      <dgm:spPr/>
      <dgm:t>
        <a:bodyPr/>
        <a:lstStyle/>
        <a:p>
          <a:endParaRPr lang="el-GR"/>
        </a:p>
      </dgm:t>
    </dgm:pt>
    <dgm:pt modelId="{3326477D-03CA-44A0-921B-6B237051BA72}" type="pres">
      <dgm:prSet presAssocID="{0095C7C0-F3C1-4AD4-AB4A-1CA689364EF1}" presName="connTx" presStyleLbl="parChTrans1D2" presStyleIdx="3" presStyleCnt="4"/>
      <dgm:spPr/>
      <dgm:t>
        <a:bodyPr/>
        <a:lstStyle/>
        <a:p>
          <a:endParaRPr lang="el-GR"/>
        </a:p>
      </dgm:t>
    </dgm:pt>
    <dgm:pt modelId="{7C31A834-147F-4C24-B186-21417491B123}" type="pres">
      <dgm:prSet presAssocID="{0B978FB9-066F-400A-AA05-47B664097533}" presName="root2" presStyleCnt="0"/>
      <dgm:spPr/>
    </dgm:pt>
    <dgm:pt modelId="{8923D96B-4665-4F68-A24F-6D0F6F5FA3F4}" type="pres">
      <dgm:prSet presAssocID="{0B978FB9-066F-400A-AA05-47B664097533}" presName="LevelTwoTextNode" presStyleLbl="node2" presStyleIdx="3" presStyleCnt="4">
        <dgm:presLayoutVars>
          <dgm:chPref val="3"/>
        </dgm:presLayoutVars>
      </dgm:prSet>
      <dgm:spPr/>
      <dgm:t>
        <a:bodyPr/>
        <a:lstStyle/>
        <a:p>
          <a:endParaRPr lang="el-GR"/>
        </a:p>
      </dgm:t>
    </dgm:pt>
    <dgm:pt modelId="{65FDAEA7-5CAC-40B8-88DF-7D1E2148B535}" type="pres">
      <dgm:prSet presAssocID="{0B978FB9-066F-400A-AA05-47B664097533}" presName="level3hierChild" presStyleCnt="0"/>
      <dgm:spPr/>
    </dgm:pt>
    <dgm:pt modelId="{31AB3D65-62E4-4853-802B-54D72F9D7A08}" type="pres">
      <dgm:prSet presAssocID="{88ED9A8D-9DEE-4556-8841-08A773C1C8BF}" presName="conn2-1" presStyleLbl="parChTrans1D3" presStyleIdx="6" presStyleCnt="7"/>
      <dgm:spPr/>
      <dgm:t>
        <a:bodyPr/>
        <a:lstStyle/>
        <a:p>
          <a:endParaRPr lang="el-GR"/>
        </a:p>
      </dgm:t>
    </dgm:pt>
    <dgm:pt modelId="{E62D5EE9-BC08-4C48-A1C8-6A8347B032AA}" type="pres">
      <dgm:prSet presAssocID="{88ED9A8D-9DEE-4556-8841-08A773C1C8BF}" presName="connTx" presStyleLbl="parChTrans1D3" presStyleIdx="6" presStyleCnt="7"/>
      <dgm:spPr/>
      <dgm:t>
        <a:bodyPr/>
        <a:lstStyle/>
        <a:p>
          <a:endParaRPr lang="el-GR"/>
        </a:p>
      </dgm:t>
    </dgm:pt>
    <dgm:pt modelId="{7E59D947-48CA-4E2B-940D-6F63BE0B27D8}" type="pres">
      <dgm:prSet presAssocID="{AC98C430-EA0C-48D8-AAA8-6552CCEB7C7A}" presName="root2" presStyleCnt="0"/>
      <dgm:spPr/>
    </dgm:pt>
    <dgm:pt modelId="{84A20AB0-9DFA-43B6-AB24-F48C5C0778BC}" type="pres">
      <dgm:prSet presAssocID="{AC98C430-EA0C-48D8-AAA8-6552CCEB7C7A}" presName="LevelTwoTextNode" presStyleLbl="node3" presStyleIdx="6" presStyleCnt="7">
        <dgm:presLayoutVars>
          <dgm:chPref val="3"/>
        </dgm:presLayoutVars>
      </dgm:prSet>
      <dgm:spPr/>
      <dgm:t>
        <a:bodyPr/>
        <a:lstStyle/>
        <a:p>
          <a:endParaRPr lang="el-GR"/>
        </a:p>
      </dgm:t>
    </dgm:pt>
    <dgm:pt modelId="{E33C2FAB-1C7D-4EC5-B5AE-7F69D0E28132}" type="pres">
      <dgm:prSet presAssocID="{AC98C430-EA0C-48D8-AAA8-6552CCEB7C7A}" presName="level3hierChild" presStyleCnt="0"/>
      <dgm:spPr/>
    </dgm:pt>
    <dgm:pt modelId="{7D2C5418-0990-4F9C-AFA5-7F221C4444E9}" type="pres">
      <dgm:prSet presAssocID="{BFCDA4C8-8B96-4BDA-B243-7D2EB0653370}" presName="conn2-1" presStyleLbl="parChTrans1D4" presStyleIdx="15" presStyleCnt="19"/>
      <dgm:spPr/>
      <dgm:t>
        <a:bodyPr/>
        <a:lstStyle/>
        <a:p>
          <a:endParaRPr lang="el-GR"/>
        </a:p>
      </dgm:t>
    </dgm:pt>
    <dgm:pt modelId="{5B682B89-E42C-49F0-8BA4-CC23FCDECDD2}" type="pres">
      <dgm:prSet presAssocID="{BFCDA4C8-8B96-4BDA-B243-7D2EB0653370}" presName="connTx" presStyleLbl="parChTrans1D4" presStyleIdx="15" presStyleCnt="19"/>
      <dgm:spPr/>
      <dgm:t>
        <a:bodyPr/>
        <a:lstStyle/>
        <a:p>
          <a:endParaRPr lang="el-GR"/>
        </a:p>
      </dgm:t>
    </dgm:pt>
    <dgm:pt modelId="{E994C196-80B1-46A7-ACFC-FEC4A6EB2A03}" type="pres">
      <dgm:prSet presAssocID="{7BE8E562-D166-43B3-A454-0992594D290D}" presName="root2" presStyleCnt="0"/>
      <dgm:spPr/>
    </dgm:pt>
    <dgm:pt modelId="{9C08990C-F293-45E8-AB5E-AAA95E240E8B}" type="pres">
      <dgm:prSet presAssocID="{7BE8E562-D166-43B3-A454-0992594D290D}" presName="LevelTwoTextNode" presStyleLbl="node4" presStyleIdx="15" presStyleCnt="19" custLinFactNeighborX="34" custLinFactNeighborY="-3219">
        <dgm:presLayoutVars>
          <dgm:chPref val="3"/>
        </dgm:presLayoutVars>
      </dgm:prSet>
      <dgm:spPr/>
      <dgm:t>
        <a:bodyPr/>
        <a:lstStyle/>
        <a:p>
          <a:endParaRPr lang="el-GR"/>
        </a:p>
      </dgm:t>
    </dgm:pt>
    <dgm:pt modelId="{63DDD087-9131-45CE-AC69-A639F6D6BF82}" type="pres">
      <dgm:prSet presAssocID="{7BE8E562-D166-43B3-A454-0992594D290D}" presName="level3hierChild" presStyleCnt="0"/>
      <dgm:spPr/>
    </dgm:pt>
    <dgm:pt modelId="{8976B235-811E-49FE-BB8A-1D7D3A59F31A}" type="pres">
      <dgm:prSet presAssocID="{D6530038-9E99-41F5-9A57-BCD187A9F130}" presName="conn2-1" presStyleLbl="parChTrans1D4" presStyleIdx="16" presStyleCnt="19"/>
      <dgm:spPr/>
      <dgm:t>
        <a:bodyPr/>
        <a:lstStyle/>
        <a:p>
          <a:endParaRPr lang="el-GR"/>
        </a:p>
      </dgm:t>
    </dgm:pt>
    <dgm:pt modelId="{6E153BC1-4E55-43CB-A4F0-186574488C32}" type="pres">
      <dgm:prSet presAssocID="{D6530038-9E99-41F5-9A57-BCD187A9F130}" presName="connTx" presStyleLbl="parChTrans1D4" presStyleIdx="16" presStyleCnt="19"/>
      <dgm:spPr/>
      <dgm:t>
        <a:bodyPr/>
        <a:lstStyle/>
        <a:p>
          <a:endParaRPr lang="el-GR"/>
        </a:p>
      </dgm:t>
    </dgm:pt>
    <dgm:pt modelId="{0EB4D1F4-C191-4002-8887-3B0E3299AEB6}" type="pres">
      <dgm:prSet presAssocID="{FBFD3190-BABA-422B-8C2D-CA34C7A722B9}" presName="root2" presStyleCnt="0"/>
      <dgm:spPr/>
    </dgm:pt>
    <dgm:pt modelId="{47442E8D-1D20-46CB-8B42-6EDA39E22BE1}" type="pres">
      <dgm:prSet presAssocID="{FBFD3190-BABA-422B-8C2D-CA34C7A722B9}" presName="LevelTwoTextNode" presStyleLbl="node4" presStyleIdx="16" presStyleCnt="19">
        <dgm:presLayoutVars>
          <dgm:chPref val="3"/>
        </dgm:presLayoutVars>
      </dgm:prSet>
      <dgm:spPr/>
      <dgm:t>
        <a:bodyPr/>
        <a:lstStyle/>
        <a:p>
          <a:endParaRPr lang="el-GR"/>
        </a:p>
      </dgm:t>
    </dgm:pt>
    <dgm:pt modelId="{5CBF9396-17F7-4F89-B5B4-A45D4674A735}" type="pres">
      <dgm:prSet presAssocID="{FBFD3190-BABA-422B-8C2D-CA34C7A722B9}" presName="level3hierChild" presStyleCnt="0"/>
      <dgm:spPr/>
    </dgm:pt>
    <dgm:pt modelId="{436532A8-711C-4A78-B10F-799E5C2904D7}" type="pres">
      <dgm:prSet presAssocID="{CB18BA22-1F31-4B8F-86A3-6DA440993348}" presName="conn2-1" presStyleLbl="parChTrans1D4" presStyleIdx="17" presStyleCnt="19"/>
      <dgm:spPr/>
      <dgm:t>
        <a:bodyPr/>
        <a:lstStyle/>
        <a:p>
          <a:endParaRPr lang="el-GR"/>
        </a:p>
      </dgm:t>
    </dgm:pt>
    <dgm:pt modelId="{67BF3768-303C-4020-B971-0271D1313E83}" type="pres">
      <dgm:prSet presAssocID="{CB18BA22-1F31-4B8F-86A3-6DA440993348}" presName="connTx" presStyleLbl="parChTrans1D4" presStyleIdx="17" presStyleCnt="19"/>
      <dgm:spPr/>
      <dgm:t>
        <a:bodyPr/>
        <a:lstStyle/>
        <a:p>
          <a:endParaRPr lang="el-GR"/>
        </a:p>
      </dgm:t>
    </dgm:pt>
    <dgm:pt modelId="{8CAD6DA2-A924-40BA-902D-FA7AE3419CB6}" type="pres">
      <dgm:prSet presAssocID="{58D61DD8-53E0-4F76-89A2-B21C54B466B8}" presName="root2" presStyleCnt="0"/>
      <dgm:spPr/>
    </dgm:pt>
    <dgm:pt modelId="{11740118-0FA4-490D-BDAC-BDCA6555AF4A}" type="pres">
      <dgm:prSet presAssocID="{58D61DD8-53E0-4F76-89A2-B21C54B466B8}" presName="LevelTwoTextNode" presStyleLbl="node4" presStyleIdx="17" presStyleCnt="19">
        <dgm:presLayoutVars>
          <dgm:chPref val="3"/>
        </dgm:presLayoutVars>
      </dgm:prSet>
      <dgm:spPr/>
      <dgm:t>
        <a:bodyPr/>
        <a:lstStyle/>
        <a:p>
          <a:endParaRPr lang="el-GR"/>
        </a:p>
      </dgm:t>
    </dgm:pt>
    <dgm:pt modelId="{F3E91A47-EC62-45DF-8561-73BC3B360801}" type="pres">
      <dgm:prSet presAssocID="{58D61DD8-53E0-4F76-89A2-B21C54B466B8}" presName="level3hierChild" presStyleCnt="0"/>
      <dgm:spPr/>
    </dgm:pt>
    <dgm:pt modelId="{F336C7D4-0FE0-4FCB-9399-235B0C18C6D5}" type="pres">
      <dgm:prSet presAssocID="{DFD769F1-7B57-4F97-8060-BE686C6CF86A}" presName="conn2-1" presStyleLbl="parChTrans1D4" presStyleIdx="18" presStyleCnt="19"/>
      <dgm:spPr/>
      <dgm:t>
        <a:bodyPr/>
        <a:lstStyle/>
        <a:p>
          <a:endParaRPr lang="el-GR"/>
        </a:p>
      </dgm:t>
    </dgm:pt>
    <dgm:pt modelId="{7F5148D7-66CF-4A80-A526-B41963C1F7C5}" type="pres">
      <dgm:prSet presAssocID="{DFD769F1-7B57-4F97-8060-BE686C6CF86A}" presName="connTx" presStyleLbl="parChTrans1D4" presStyleIdx="18" presStyleCnt="19"/>
      <dgm:spPr/>
      <dgm:t>
        <a:bodyPr/>
        <a:lstStyle/>
        <a:p>
          <a:endParaRPr lang="el-GR"/>
        </a:p>
      </dgm:t>
    </dgm:pt>
    <dgm:pt modelId="{55EEA7EE-2A4F-4324-A0F2-9281107C6413}" type="pres">
      <dgm:prSet presAssocID="{2B75340D-FCC4-4418-933B-21CD6A1C0005}" presName="root2" presStyleCnt="0"/>
      <dgm:spPr/>
    </dgm:pt>
    <dgm:pt modelId="{89B91940-3A28-4D1E-B43E-D3A69F4EC703}" type="pres">
      <dgm:prSet presAssocID="{2B75340D-FCC4-4418-933B-21CD6A1C0005}" presName="LevelTwoTextNode" presStyleLbl="node4" presStyleIdx="18" presStyleCnt="19">
        <dgm:presLayoutVars>
          <dgm:chPref val="3"/>
        </dgm:presLayoutVars>
      </dgm:prSet>
      <dgm:spPr/>
      <dgm:t>
        <a:bodyPr/>
        <a:lstStyle/>
        <a:p>
          <a:endParaRPr lang="el-GR"/>
        </a:p>
      </dgm:t>
    </dgm:pt>
    <dgm:pt modelId="{71629614-A75E-4761-9B42-D581FAB9FF33}" type="pres">
      <dgm:prSet presAssocID="{2B75340D-FCC4-4418-933B-21CD6A1C0005}" presName="level3hierChild" presStyleCnt="0"/>
      <dgm:spPr/>
    </dgm:pt>
  </dgm:ptLst>
  <dgm:cxnLst>
    <dgm:cxn modelId="{E931B7E1-79D1-4493-A23F-9A3AF1AC68A3}" type="presOf" srcId="{428EB17D-66D2-4D52-8C08-93DDB9991B8A}" destId="{363EDFAC-426F-4E9F-8FA0-DCBC01D03B25}" srcOrd="1" destOrd="0" presId="urn:microsoft.com/office/officeart/2005/8/layout/hierarchy2"/>
    <dgm:cxn modelId="{0FDF2CE3-3DE9-462A-BBA9-8BFEE84089D2}" type="presOf" srcId="{900D5709-5348-477C-8268-DE1A07F646AA}" destId="{6ACB41CB-0438-4AF8-BB10-6DBC361E8E71}" srcOrd="0" destOrd="0" presId="urn:microsoft.com/office/officeart/2005/8/layout/hierarchy2"/>
    <dgm:cxn modelId="{7F8F38AB-8FFA-4164-A5D9-9EC0BA30F56A}" type="presOf" srcId="{EADA919C-6974-4C35-8567-7EA04C94D862}" destId="{0DF925EF-1BA1-43A4-8864-EA96E5EF2561}" srcOrd="1" destOrd="0" presId="urn:microsoft.com/office/officeart/2005/8/layout/hierarchy2"/>
    <dgm:cxn modelId="{7E98C7C2-0996-4B67-991E-A97E13594092}" type="presOf" srcId="{74CD3E41-365F-4428-B3F6-FDA52A00F6C6}" destId="{B503D2CE-6885-434D-8675-BC42EA7B8E7C}" srcOrd="1" destOrd="0" presId="urn:microsoft.com/office/officeart/2005/8/layout/hierarchy2"/>
    <dgm:cxn modelId="{55641BC0-1B0F-4159-8DD1-FD2C144E6287}" type="presOf" srcId="{A6205A7F-F33F-407A-A408-03585CFE2F50}" destId="{F7E35E42-FA3F-4D89-9362-61B276E29260}" srcOrd="0" destOrd="0" presId="urn:microsoft.com/office/officeart/2005/8/layout/hierarchy2"/>
    <dgm:cxn modelId="{0A3188B8-E8AF-4708-89FE-C42ECAC7D649}" type="presOf" srcId="{A991F898-5898-402A-8BF1-5143BD077C0B}" destId="{22CFE186-8ECB-4947-830D-19E625B4C19B}" srcOrd="1" destOrd="0" presId="urn:microsoft.com/office/officeart/2005/8/layout/hierarchy2"/>
    <dgm:cxn modelId="{9D8C3DDE-51DC-469E-B200-4E137232A8C6}" type="presOf" srcId="{28B64D1D-0862-46D9-BAF5-842B574E04E4}" destId="{81924EF5-4C69-40BC-969C-F43DFE5C58BB}" srcOrd="0" destOrd="0" presId="urn:microsoft.com/office/officeart/2005/8/layout/hierarchy2"/>
    <dgm:cxn modelId="{CE9A5034-6A32-499D-855E-C38610934F91}" type="presOf" srcId="{CB18BA22-1F31-4B8F-86A3-6DA440993348}" destId="{436532A8-711C-4A78-B10F-799E5C2904D7}" srcOrd="0" destOrd="0" presId="urn:microsoft.com/office/officeart/2005/8/layout/hierarchy2"/>
    <dgm:cxn modelId="{5F7069F0-B10B-452C-A4B7-923CC3456BE7}" type="presOf" srcId="{88ED9A8D-9DEE-4556-8841-08A773C1C8BF}" destId="{E62D5EE9-BC08-4C48-A1C8-6A8347B032AA}" srcOrd="1" destOrd="0" presId="urn:microsoft.com/office/officeart/2005/8/layout/hierarchy2"/>
    <dgm:cxn modelId="{95AA475F-E9E5-43C3-ABB6-8D1548AD797E}" type="presOf" srcId="{DE910749-66C5-487B-B277-D6FF652936DA}" destId="{573E5416-B5F4-4F8A-BE74-F613A7B784E1}" srcOrd="0" destOrd="0" presId="urn:microsoft.com/office/officeart/2005/8/layout/hierarchy2"/>
    <dgm:cxn modelId="{6E659EF9-5A8B-4CBB-BB78-751190F2F085}" type="presOf" srcId="{DCE3E759-CAA8-422F-8F04-2B7DB73A10CA}" destId="{332A7EFB-20B8-4FBF-A419-D8920F74E69E}" srcOrd="1" destOrd="0" presId="urn:microsoft.com/office/officeart/2005/8/layout/hierarchy2"/>
    <dgm:cxn modelId="{EE5ABF65-8FBA-4E7F-A907-D04F5DB4345B}" type="presOf" srcId="{9A963490-F87F-4529-90FB-702153978D1B}" destId="{349BF956-CCAA-417B-B64D-9F4F8D311DA5}" srcOrd="0" destOrd="0" presId="urn:microsoft.com/office/officeart/2005/8/layout/hierarchy2"/>
    <dgm:cxn modelId="{CF2BA29F-D82A-4D77-B982-3253AD292072}" srcId="{0B978FB9-066F-400A-AA05-47B664097533}" destId="{AC98C430-EA0C-48D8-AAA8-6552CCEB7C7A}" srcOrd="0" destOrd="0" parTransId="{88ED9A8D-9DEE-4556-8841-08A773C1C8BF}" sibTransId="{EEE7DE9A-6DC1-4BAE-9B1B-A761A31E39FC}"/>
    <dgm:cxn modelId="{DACB45A1-EAC0-448C-95F6-D6B733EBE057}" type="presOf" srcId="{19A881C4-BE4F-4087-B985-3E61F6233EF3}" destId="{52790263-78A5-405A-84DF-D0D8314CB92A}" srcOrd="0" destOrd="0" presId="urn:microsoft.com/office/officeart/2005/8/layout/hierarchy2"/>
    <dgm:cxn modelId="{6D285CAA-4355-46B8-9E27-08CD6F1F4783}" srcId="{01CA5A23-A7CB-4B17-B384-ABF8A5D200B9}" destId="{AF47C952-AFA0-432B-BB7E-701A9C543E6B}" srcOrd="1" destOrd="0" parTransId="{428EB17D-66D2-4D52-8C08-93DDB9991B8A}" sibTransId="{222783CC-B179-4D49-BCE1-CC314433749F}"/>
    <dgm:cxn modelId="{F3864CE1-205F-49DA-B399-9A63BCCD99D9}" type="presOf" srcId="{76303F62-C688-42AA-9989-4C24DE8B4BFD}" destId="{2FBE63EC-017D-4142-88E7-E541940C017D}" srcOrd="1" destOrd="0" presId="urn:microsoft.com/office/officeart/2005/8/layout/hierarchy2"/>
    <dgm:cxn modelId="{1DFB1D51-C5EB-4A93-A50F-D026818D1C6D}" srcId="{B61E5F80-3C9D-494A-B104-65020FA79478}" destId="{F0563848-97E7-4ED2-8FD5-5161FCC9EC5E}" srcOrd="0" destOrd="0" parTransId="{BC73208A-60BD-4984-95C4-613FFBC42C46}" sibTransId="{287B4B60-4CDF-40FB-B427-10B362DDD496}"/>
    <dgm:cxn modelId="{5A948039-965C-4848-9846-8FC3A6EA42C6}" srcId="{A6205A7F-F33F-407A-A408-03585CFE2F50}" destId="{BF71742F-BE74-40D3-BE76-CA5E8150BE6E}" srcOrd="0" destOrd="0" parTransId="{74CD3E41-365F-4428-B3F6-FDA52A00F6C6}" sibTransId="{437CB94F-C6BF-4379-A640-663AB9514874}"/>
    <dgm:cxn modelId="{F915F1ED-6FF7-4787-A8FF-871864D8F799}" type="presOf" srcId="{25DBBB9A-769D-4140-B267-D723DFA2A9BC}" destId="{89AAC2ED-7438-4CEA-B9C3-73AFBC80EB93}" srcOrd="0" destOrd="0" presId="urn:microsoft.com/office/officeart/2005/8/layout/hierarchy2"/>
    <dgm:cxn modelId="{2277EC5F-0EB1-4ACC-8A85-BA0AB84E37F4}" srcId="{F0563848-97E7-4ED2-8FD5-5161FCC9EC5E}" destId="{0B978FB9-066F-400A-AA05-47B664097533}" srcOrd="3" destOrd="0" parTransId="{0095C7C0-F3C1-4AD4-AB4A-1CA689364EF1}" sibTransId="{42E96A63-9C91-400E-ABAD-EEBBCB38F5C9}"/>
    <dgm:cxn modelId="{E1363C40-8023-45A5-A4CB-A4046FB907F0}" srcId="{D13CE8B0-A046-43E2-B221-FD92DB1DBE79}" destId="{E632135B-EB3B-4DF0-9680-7D42629BF3BC}" srcOrd="0" destOrd="0" parTransId="{1A96AF1C-A5FF-4961-BBBD-40948B396627}" sibTransId="{96084D59-27E0-4444-9810-08D7B942C3E6}"/>
    <dgm:cxn modelId="{67BDB383-FF33-41F4-9909-D3DD1E28BE4B}" type="presOf" srcId="{D13CE8B0-A046-43E2-B221-FD92DB1DBE79}" destId="{1A9E33D6-BDA8-456A-8742-88A70E061CD9}" srcOrd="0" destOrd="0" presId="urn:microsoft.com/office/officeart/2005/8/layout/hierarchy2"/>
    <dgm:cxn modelId="{8AD46521-5CCD-487E-8C7C-B8B80E733242}" srcId="{C5C935EA-6E9E-48D5-BB6F-CA849083F012}" destId="{FDF81100-ECEA-418F-BD05-7EBD20FB956F}" srcOrd="1" destOrd="0" parTransId="{BFCC4B1D-9563-4D0D-8D08-B4766642EE54}" sibTransId="{D12F9F69-1930-4DAE-AB6B-E75EAC26D1EC}"/>
    <dgm:cxn modelId="{96BA80D7-DCFB-41FB-ACC8-8B5EE7AAFE8F}" type="presOf" srcId="{2B75340D-FCC4-4418-933B-21CD6A1C0005}" destId="{89B91940-3A28-4D1E-B43E-D3A69F4EC703}" srcOrd="0" destOrd="0" presId="urn:microsoft.com/office/officeart/2005/8/layout/hierarchy2"/>
    <dgm:cxn modelId="{ED6DDF47-E055-4559-9A77-7494D1C854D9}" type="presOf" srcId="{BCA623A4-64C2-4808-8A7B-1AFC054AA28C}" destId="{54D720DE-8D90-422C-8F8E-531FCB171403}" srcOrd="0" destOrd="0" presId="urn:microsoft.com/office/officeart/2005/8/layout/hierarchy2"/>
    <dgm:cxn modelId="{FD52C1F9-994D-47BD-9969-E1DD922A09B9}" srcId="{1C47A408-7EAD-4395-84FC-7A3D95289270}" destId="{0034F57D-EEFA-4789-A92F-01F447AAF66F}" srcOrd="0" destOrd="0" parTransId="{D882FD71-20EA-4A75-B9AB-19C62B7A41C0}" sibTransId="{13740DFC-58E2-4CA1-8CFF-DB88B79D2688}"/>
    <dgm:cxn modelId="{5E2FD31D-943A-480E-81D4-27BA2E461E18}" type="presOf" srcId="{B40917A9-5B76-4BCB-8C72-1CF039E3D29F}" destId="{B58C9716-7EA9-4F66-9A54-F6AFB7E1357B}" srcOrd="0" destOrd="0" presId="urn:microsoft.com/office/officeart/2005/8/layout/hierarchy2"/>
    <dgm:cxn modelId="{AFFF32EA-F989-48C8-9F39-762C1D6FF044}" type="presOf" srcId="{E75B863E-43D2-43E5-BE50-36E61747CCE3}" destId="{51649FAC-95C3-4AC5-B9BE-99604C469685}" srcOrd="0" destOrd="0" presId="urn:microsoft.com/office/officeart/2005/8/layout/hierarchy2"/>
    <dgm:cxn modelId="{9372029C-5F89-4E91-8064-37E90302B9FC}" type="presOf" srcId="{7BE8E562-D166-43B3-A454-0992594D290D}" destId="{9C08990C-F293-45E8-AB5E-AAA95E240E8B}" srcOrd="0" destOrd="0" presId="urn:microsoft.com/office/officeart/2005/8/layout/hierarchy2"/>
    <dgm:cxn modelId="{E785B327-F2DB-4F2F-9965-98D9749729EC}" srcId="{AC98C430-EA0C-48D8-AAA8-6552CCEB7C7A}" destId="{7BE8E562-D166-43B3-A454-0992594D290D}" srcOrd="0" destOrd="0" parTransId="{BFCDA4C8-8B96-4BDA-B243-7D2EB0653370}" sibTransId="{3D4D101B-75EF-4803-9947-F8A0AB623D7C}"/>
    <dgm:cxn modelId="{6F67B855-6EA9-4107-9740-E201A0FD8891}" type="presOf" srcId="{BFCC4B1D-9563-4D0D-8D08-B4766642EE54}" destId="{AF408062-73E9-458D-9D94-2B416AF11C08}" srcOrd="1" destOrd="0" presId="urn:microsoft.com/office/officeart/2005/8/layout/hierarchy2"/>
    <dgm:cxn modelId="{78FBD5DA-65AE-411F-93C5-8AB6F4952D5C}" srcId="{01CA5A23-A7CB-4B17-B384-ABF8A5D200B9}" destId="{E75B863E-43D2-43E5-BE50-36E61747CCE3}" srcOrd="0" destOrd="0" parTransId="{DE910749-66C5-487B-B277-D6FF652936DA}" sibTransId="{B59FD76A-0E7C-43BA-9446-B3505C71D662}"/>
    <dgm:cxn modelId="{8711C26B-FC86-4123-AFF9-FEAA2085D016}" type="presOf" srcId="{BF71742F-BE74-40D3-BE76-CA5E8150BE6E}" destId="{15261BE3-88D9-426A-B196-DEE668B72E41}" srcOrd="0" destOrd="0" presId="urn:microsoft.com/office/officeart/2005/8/layout/hierarchy2"/>
    <dgm:cxn modelId="{E03DE7C6-1F72-402C-9C3D-39C8D844D03C}" type="presOf" srcId="{BFCDA4C8-8B96-4BDA-B243-7D2EB0653370}" destId="{7D2C5418-0990-4F9C-AFA5-7F221C4444E9}" srcOrd="0" destOrd="0" presId="urn:microsoft.com/office/officeart/2005/8/layout/hierarchy2"/>
    <dgm:cxn modelId="{FAE82EC6-7119-4B27-A1A2-9D5004E9A7ED}" srcId="{FADC4F37-DE82-40FF-93FF-FB0C89428D04}" destId="{3EF434C4-6328-496A-9B28-05E80CD533E4}" srcOrd="1" destOrd="0" parTransId="{76303F62-C688-42AA-9989-4C24DE8B4BFD}" sibTransId="{58BC6C73-AA60-46EC-ABFB-BAB3A8DA9E37}"/>
    <dgm:cxn modelId="{E0B14D66-6A98-4F94-9A47-EECE37A1A653}" type="presOf" srcId="{0095C7C0-F3C1-4AD4-AB4A-1CA689364EF1}" destId="{3326477D-03CA-44A0-921B-6B237051BA72}" srcOrd="1" destOrd="0" presId="urn:microsoft.com/office/officeart/2005/8/layout/hierarchy2"/>
    <dgm:cxn modelId="{028AB87A-04B7-4E6E-9230-1599D03A4109}" srcId="{01CA5A23-A7CB-4B17-B384-ABF8A5D200B9}" destId="{FAC5E299-D1DA-4AAF-B415-42CE89CD8C5C}" srcOrd="2" destOrd="0" parTransId="{9A963490-F87F-4529-90FB-702153978D1B}" sibTransId="{A8CCA6E7-5C31-441F-B59F-E35B6C52AB96}"/>
    <dgm:cxn modelId="{5EA8E60D-A85A-42A5-B013-095E43799B02}" type="presOf" srcId="{1C47A408-7EAD-4395-84FC-7A3D95289270}" destId="{C7353A3D-0FB8-4F49-998C-D91676AC0A77}" srcOrd="0" destOrd="0" presId="urn:microsoft.com/office/officeart/2005/8/layout/hierarchy2"/>
    <dgm:cxn modelId="{6490581A-0DA3-456E-9D7C-9A0A86FB8FD3}" type="presOf" srcId="{1A96AF1C-A5FF-4961-BBBD-40948B396627}" destId="{07D3DBF1-8E35-4328-803C-2DAC840A39CD}" srcOrd="1" destOrd="0" presId="urn:microsoft.com/office/officeart/2005/8/layout/hierarchy2"/>
    <dgm:cxn modelId="{CF6F0396-52F2-4AE0-B327-0E53DA30ABB0}" type="presOf" srcId="{C5C935EA-6E9E-48D5-BB6F-CA849083F012}" destId="{6A145D7E-86F2-4FA0-B864-3AE4CE7F12EE}" srcOrd="0" destOrd="0" presId="urn:microsoft.com/office/officeart/2005/8/layout/hierarchy2"/>
    <dgm:cxn modelId="{3552CD57-2F83-4F12-9724-E3D075C715CB}" type="presOf" srcId="{F57F1DE1-8F68-46AA-BE8A-E348D9CE0FF3}" destId="{AFDB1D16-A8B2-4FF6-877B-A6F9B20BBA7F}" srcOrd="1" destOrd="0" presId="urn:microsoft.com/office/officeart/2005/8/layout/hierarchy2"/>
    <dgm:cxn modelId="{856C71A8-3CAA-4C39-8062-AE2EC94B50C9}" srcId="{7BE8E562-D166-43B3-A454-0992594D290D}" destId="{FBFD3190-BABA-422B-8C2D-CA34C7A722B9}" srcOrd="0" destOrd="0" parTransId="{D6530038-9E99-41F5-9A57-BCD187A9F130}" sibTransId="{8E2808C7-0320-4918-9396-70AE64860BE9}"/>
    <dgm:cxn modelId="{60E7E36F-6EB0-4E8E-A1B4-09A7286C4E0C}" srcId="{939DDBE4-BD92-4505-B13E-A0E395A967E3}" destId="{1BF62DFD-7026-4E64-9F4C-F1166D3259A9}" srcOrd="0" destOrd="0" parTransId="{26349ED6-414C-42BC-8B7F-DDBA6E5C7F36}" sibTransId="{A1D89426-904E-4D52-B9F2-C9AF2B613899}"/>
    <dgm:cxn modelId="{50EF7BF3-0C7B-4C7F-AC9F-5C09A912A539}" type="presOf" srcId="{0095C7C0-F3C1-4AD4-AB4A-1CA689364EF1}" destId="{509C9849-1F56-4612-B82E-0018E64642BD}" srcOrd="0" destOrd="0" presId="urn:microsoft.com/office/officeart/2005/8/layout/hierarchy2"/>
    <dgm:cxn modelId="{43E30F2E-8544-42B9-8EB1-0E075C609A6E}" type="presOf" srcId="{B9C5E693-94A3-42D5-AAA0-D873C907EB4E}" destId="{FBF18A7D-BE96-43FA-BD0F-D0D0FA5DA064}" srcOrd="0" destOrd="0" presId="urn:microsoft.com/office/officeart/2005/8/layout/hierarchy2"/>
    <dgm:cxn modelId="{16D11C59-E02C-4A59-B556-1A0D1EE89774}" srcId="{F0563848-97E7-4ED2-8FD5-5161FCC9EC5E}" destId="{B293552E-B9B6-4A6C-AB22-F901BE0C839A}" srcOrd="2" destOrd="0" parTransId="{A991F898-5898-402A-8BF1-5143BD077C0B}" sibTransId="{39C42D63-16EC-4E81-8D84-414512C46E41}"/>
    <dgm:cxn modelId="{985CC28A-DB5A-4208-98A1-A3BEDA0099C6}" srcId="{B293552E-B9B6-4A6C-AB22-F901BE0C839A}" destId="{BCA623A4-64C2-4808-8A7B-1AFC054AA28C}" srcOrd="0" destOrd="0" parTransId="{82AE62B4-6313-4BEC-9B31-DBADD14F7F48}" sibTransId="{0D19095B-EF7C-41D2-9338-38ECB34A83B0}"/>
    <dgm:cxn modelId="{BC502217-E302-4A33-932C-B09F6CFCE1F1}" type="presOf" srcId="{1BF62DFD-7026-4E64-9F4C-F1166D3259A9}" destId="{19BFED34-4F3D-4E61-958D-0AD2E2CF7271}" srcOrd="0" destOrd="0" presId="urn:microsoft.com/office/officeart/2005/8/layout/hierarchy2"/>
    <dgm:cxn modelId="{22A19BA3-AAB3-4E69-8E47-BCF8339C86CF}" type="presOf" srcId="{B61E5F80-3C9D-494A-B104-65020FA79478}" destId="{AAE56983-556C-4389-A04C-268037087B37}" srcOrd="0" destOrd="0" presId="urn:microsoft.com/office/officeart/2005/8/layout/hierarchy2"/>
    <dgm:cxn modelId="{EAC61759-DEB8-43F8-8EE1-066D1560472A}" type="presOf" srcId="{76303F62-C688-42AA-9989-4C24DE8B4BFD}" destId="{72344402-92D7-492A-B1E0-EABD4326C8A4}" srcOrd="0" destOrd="0" presId="urn:microsoft.com/office/officeart/2005/8/layout/hierarchy2"/>
    <dgm:cxn modelId="{6C90E899-BB3A-40C4-BF3A-C3A934AFA85B}" type="presOf" srcId="{FDF81100-ECEA-418F-BD05-7EBD20FB956F}" destId="{D751403A-78ED-40C6-80D0-27759208AF9A}" srcOrd="0" destOrd="0" presId="urn:microsoft.com/office/officeart/2005/8/layout/hierarchy2"/>
    <dgm:cxn modelId="{58F3188F-2163-4044-AC28-48C3ADCC8F6B}" type="presOf" srcId="{02D4E55E-C20B-4E04-A62A-1698BBEB7558}" destId="{9EB36C6A-DBC0-4DC8-AB0C-032D07C6FA35}" srcOrd="1" destOrd="0" presId="urn:microsoft.com/office/officeart/2005/8/layout/hierarchy2"/>
    <dgm:cxn modelId="{763CE008-9E15-4EBE-B505-372125D9DE0A}" type="presOf" srcId="{BFCC4B1D-9563-4D0D-8D08-B4766642EE54}" destId="{9731BDC2-8F7F-4E8D-9F78-D481F067598D}" srcOrd="0" destOrd="0" presId="urn:microsoft.com/office/officeart/2005/8/layout/hierarchy2"/>
    <dgm:cxn modelId="{B388FA7F-C157-47DC-B183-44EC5BAB5055}" srcId="{F0563848-97E7-4ED2-8FD5-5161FCC9EC5E}" destId="{C5C935EA-6E9E-48D5-BB6F-CA849083F012}" srcOrd="1" destOrd="0" parTransId="{363C3818-9D44-48E1-96ED-C41D1184BD02}" sibTransId="{84583419-79F6-4916-B351-71DE3B9AF367}"/>
    <dgm:cxn modelId="{894F74F3-C0C5-484A-A82C-CF35E980F790}" type="presOf" srcId="{1A96AF1C-A5FF-4961-BBBD-40948B396627}" destId="{504290EB-5BD7-42B9-BB0D-5D5FA9D637B7}" srcOrd="0" destOrd="0" presId="urn:microsoft.com/office/officeart/2005/8/layout/hierarchy2"/>
    <dgm:cxn modelId="{659863DA-CFDA-45BC-871C-AB4C59141589}" type="presOf" srcId="{E0C8420C-58B2-40C0-A524-74650FB5759E}" destId="{8DB4D7B8-4B11-43BA-955C-2F8B0E5EBD2F}" srcOrd="0" destOrd="0" presId="urn:microsoft.com/office/officeart/2005/8/layout/hierarchy2"/>
    <dgm:cxn modelId="{4259CF1F-030C-4A7A-9F60-6EA6B8439A23}" type="presOf" srcId="{E64B2807-FEFF-43B1-BDD4-423D02E6A573}" destId="{F675FC7C-44D5-40F2-8052-F07210B5D71D}" srcOrd="0" destOrd="0" presId="urn:microsoft.com/office/officeart/2005/8/layout/hierarchy2"/>
    <dgm:cxn modelId="{C37FB13E-FD78-4145-A883-1B1DD67AC85F}" type="presOf" srcId="{82AE62B4-6313-4BEC-9B31-DBADD14F7F48}" destId="{A38F0EA5-FB5F-47D3-97A7-3FA029F0ED59}" srcOrd="1" destOrd="0" presId="urn:microsoft.com/office/officeart/2005/8/layout/hierarchy2"/>
    <dgm:cxn modelId="{5BEB8B61-D28E-42DA-858E-824C154BE5A9}" type="presOf" srcId="{E0C8420C-58B2-40C0-A524-74650FB5759E}" destId="{9DA295C4-DCB5-4104-97B5-5DD94FD8A6E5}" srcOrd="1" destOrd="0" presId="urn:microsoft.com/office/officeart/2005/8/layout/hierarchy2"/>
    <dgm:cxn modelId="{9D55F4CC-F929-48EF-8622-8007C52DF17D}" srcId="{7BE8E562-D166-43B3-A454-0992594D290D}" destId="{2B75340D-FCC4-4418-933B-21CD6A1C0005}" srcOrd="2" destOrd="0" parTransId="{DFD769F1-7B57-4F97-8060-BE686C6CF86A}" sibTransId="{73BCE139-AEB5-469D-A6E0-5BB7B7E8E0DE}"/>
    <dgm:cxn modelId="{35BAE291-C3AA-4EF7-8C51-F196B6E5D874}" type="presOf" srcId="{363C3818-9D44-48E1-96ED-C41D1184BD02}" destId="{933D6AF4-7D22-4620-AA13-B7530D970754}" srcOrd="0" destOrd="0" presId="urn:microsoft.com/office/officeart/2005/8/layout/hierarchy2"/>
    <dgm:cxn modelId="{16CFC46C-0481-41F1-B4C1-5C3ADAAE68A7}" type="presOf" srcId="{E64B2807-FEFF-43B1-BDD4-423D02E6A573}" destId="{3CE7D56E-716D-483B-9D72-96D08B46C192}" srcOrd="1" destOrd="0" presId="urn:microsoft.com/office/officeart/2005/8/layout/hierarchy2"/>
    <dgm:cxn modelId="{A79AECB0-069A-44F4-B908-D389A3C33F60}" type="presOf" srcId="{26349ED6-414C-42BC-8B7F-DDBA6E5C7F36}" destId="{47400166-F437-43F7-A4EC-D20AA8F2B565}" srcOrd="1" destOrd="0" presId="urn:microsoft.com/office/officeart/2005/8/layout/hierarchy2"/>
    <dgm:cxn modelId="{0F3F4A6B-DC8B-45F2-8D2D-BD7D8A96506C}" type="presOf" srcId="{9E3E34D9-87C4-4A06-8347-62BBFEA4F56C}" destId="{C9C986EA-369D-43BE-B017-16583E1F028C}" srcOrd="1" destOrd="0" presId="urn:microsoft.com/office/officeart/2005/8/layout/hierarchy2"/>
    <dgm:cxn modelId="{52D7E0E0-D91D-4088-9A4B-5BDFD510A45A}" srcId="{BCA623A4-64C2-4808-8A7B-1AFC054AA28C}" destId="{A6205A7F-F33F-407A-A408-03585CFE2F50}" srcOrd="0" destOrd="0" parTransId="{5F280EEA-32C7-4867-92C2-0CFD304F476B}" sibTransId="{B07B5BCA-6C5C-4D9E-8139-C3A898119DC7}"/>
    <dgm:cxn modelId="{7163452F-16BF-4E12-AA20-CF078539FDE2}" type="presOf" srcId="{01CA5A23-A7CB-4B17-B384-ABF8A5D200B9}" destId="{349AE5F2-3BB0-4E18-B692-7E8B368F4449}" srcOrd="0" destOrd="0" presId="urn:microsoft.com/office/officeart/2005/8/layout/hierarchy2"/>
    <dgm:cxn modelId="{4A25B9D8-FD50-43FD-89CD-2BCF307E55F7}" type="presOf" srcId="{26349ED6-414C-42BC-8B7F-DDBA6E5C7F36}" destId="{22BFFDD8-6043-4CE7-BA91-61274457476F}" srcOrd="0" destOrd="0" presId="urn:microsoft.com/office/officeart/2005/8/layout/hierarchy2"/>
    <dgm:cxn modelId="{D9994886-50B1-4C25-8687-CA9DADD1FE09}" type="presOf" srcId="{BFCDA4C8-8B96-4BDA-B243-7D2EB0653370}" destId="{5B682B89-E42C-49F0-8BA4-CC23FCDECDD2}" srcOrd="1" destOrd="0" presId="urn:microsoft.com/office/officeart/2005/8/layout/hierarchy2"/>
    <dgm:cxn modelId="{5A14A0F7-2592-4537-A435-7C19D6481592}" type="presOf" srcId="{5F280EEA-32C7-4867-92C2-0CFD304F476B}" destId="{976FA145-C8AF-44D0-A916-FCA13FEDFD3D}" srcOrd="1" destOrd="0" presId="urn:microsoft.com/office/officeart/2005/8/layout/hierarchy2"/>
    <dgm:cxn modelId="{FC7B27FE-C14F-45F1-B22A-962DB33B2477}" type="presOf" srcId="{88ED9A8D-9DEE-4556-8841-08A773C1C8BF}" destId="{31AB3D65-62E4-4853-802B-54D72F9D7A08}" srcOrd="0" destOrd="0" presId="urn:microsoft.com/office/officeart/2005/8/layout/hierarchy2"/>
    <dgm:cxn modelId="{40459E81-06C7-4896-9D99-FA752777A5DA}" type="presOf" srcId="{363C3818-9D44-48E1-96ED-C41D1184BD02}" destId="{FE02AAD9-D589-48E7-BADA-1E0AB88FAE24}" srcOrd="1" destOrd="0" presId="urn:microsoft.com/office/officeart/2005/8/layout/hierarchy2"/>
    <dgm:cxn modelId="{05A3C1FE-2882-47F4-85A2-E4D699F959A8}" type="presOf" srcId="{FAC5E299-D1DA-4AAF-B415-42CE89CD8C5C}" destId="{3C488149-7B5F-4ABC-A728-FBAD25913B33}" srcOrd="0" destOrd="0" presId="urn:microsoft.com/office/officeart/2005/8/layout/hierarchy2"/>
    <dgm:cxn modelId="{910E5496-B13B-4DE5-BD6D-C692E2BA3473}" srcId="{0034F57D-EEFA-4789-A92F-01F447AAF66F}" destId="{900D5709-5348-477C-8268-DE1A07F646AA}" srcOrd="1" destOrd="0" parTransId="{25DBBB9A-769D-4140-B267-D723DFA2A9BC}" sibTransId="{02A6D4FD-F6AB-41F1-B8F3-F4A589AA30A9}"/>
    <dgm:cxn modelId="{40D4577F-A90E-4B89-B806-82A6296B0255}" srcId="{FDF81100-ECEA-418F-BD05-7EBD20FB956F}" destId="{939DDBE4-BD92-4505-B13E-A0E395A967E3}" srcOrd="0" destOrd="0" parTransId="{02D4E55E-C20B-4E04-A62A-1698BBEB7558}" sibTransId="{4BF02906-3190-47F6-A735-F1AAA6EB1161}"/>
    <dgm:cxn modelId="{434FA576-EBDA-4185-898B-07A07633755D}" type="presOf" srcId="{B9C5E693-94A3-42D5-AAA0-D873C907EB4E}" destId="{FCE3CBA1-A41B-499A-8496-4794D07923F0}" srcOrd="1" destOrd="0" presId="urn:microsoft.com/office/officeart/2005/8/layout/hierarchy2"/>
    <dgm:cxn modelId="{4D7BC752-11F0-4160-A055-C1CE811BA7D3}" srcId="{D13CE8B0-A046-43E2-B221-FD92DB1DBE79}" destId="{49AA23AD-45C1-40B5-9C38-B971C6FBB484}" srcOrd="1" destOrd="0" parTransId="{B9C5E693-94A3-42D5-AAA0-D873C907EB4E}" sibTransId="{6ECD1097-5282-42B8-940B-694E9AB29D1F}"/>
    <dgm:cxn modelId="{D8CD2394-BB6C-4E86-8610-7D907CD0EBFE}" type="presOf" srcId="{FBFD3190-BABA-422B-8C2D-CA34C7A722B9}" destId="{47442E8D-1D20-46CB-8B42-6EDA39E22BE1}" srcOrd="0" destOrd="0" presId="urn:microsoft.com/office/officeart/2005/8/layout/hierarchy2"/>
    <dgm:cxn modelId="{F18926F0-FAA0-464A-A5CB-971928BB3FDE}" type="presOf" srcId="{0034F57D-EEFA-4789-A92F-01F447AAF66F}" destId="{DB7ADC7F-101A-439F-8275-B011FF9F7E09}" srcOrd="0" destOrd="0" presId="urn:microsoft.com/office/officeart/2005/8/layout/hierarchy2"/>
    <dgm:cxn modelId="{E98A9319-50AE-4AED-BFDC-8D8EC82B7F63}" type="presOf" srcId="{19A881C4-BE4F-4087-B985-3E61F6233EF3}" destId="{6ADA30E9-E82F-46BE-ACBB-CF4819348E34}" srcOrd="1" destOrd="0" presId="urn:microsoft.com/office/officeart/2005/8/layout/hierarchy2"/>
    <dgm:cxn modelId="{ABC4040F-FB97-4DCE-BA1A-D744936E76D5}" type="presOf" srcId="{DCE3E759-CAA8-422F-8F04-2B7DB73A10CA}" destId="{22EB6AC9-EB7F-470D-80CD-EB4E90813FDE}" srcOrd="0" destOrd="0" presId="urn:microsoft.com/office/officeart/2005/8/layout/hierarchy2"/>
    <dgm:cxn modelId="{AF78A613-08A3-4727-BEF6-C887D3C075C8}" type="presOf" srcId="{CB18BA22-1F31-4B8F-86A3-6DA440993348}" destId="{67BF3768-303C-4020-B971-0271D1313E83}" srcOrd="1" destOrd="0" presId="urn:microsoft.com/office/officeart/2005/8/layout/hierarchy2"/>
    <dgm:cxn modelId="{E3976F17-336A-45C3-B586-2AC1A380132D}" type="presOf" srcId="{74CD3E41-365F-4428-B3F6-FDA52A00F6C6}" destId="{D49153D8-3E96-4699-B04D-E96E8D9C69E3}" srcOrd="0" destOrd="0" presId="urn:microsoft.com/office/officeart/2005/8/layout/hierarchy2"/>
    <dgm:cxn modelId="{47DA0B49-1393-4CE1-B28B-BDEF8AEE44D6}" type="presOf" srcId="{558668F8-B9B1-4AF5-BC89-305028840AE9}" destId="{CD50A437-752B-476D-9FC4-DEBEF8F11C4D}" srcOrd="0" destOrd="0" presId="urn:microsoft.com/office/officeart/2005/8/layout/hierarchy2"/>
    <dgm:cxn modelId="{1BCDCA6A-C06F-4549-B5AC-84418A732FC4}" type="presOf" srcId="{A991F898-5898-402A-8BF1-5143BD077C0B}" destId="{1E81A773-A1E9-4340-BC19-E82AE40A70BC}" srcOrd="0" destOrd="0" presId="urn:microsoft.com/office/officeart/2005/8/layout/hierarchy2"/>
    <dgm:cxn modelId="{B289097A-B5E1-476B-B1CF-E5FA4F538219}" type="presOf" srcId="{E632135B-EB3B-4DF0-9680-7D42629BF3BC}" destId="{F5D49911-FDC7-44FB-A6FE-1C4150486543}" srcOrd="0" destOrd="0" presId="urn:microsoft.com/office/officeart/2005/8/layout/hierarchy2"/>
    <dgm:cxn modelId="{BEC7F80E-345C-4F96-90EA-848EFA62BC66}" srcId="{7BE8E562-D166-43B3-A454-0992594D290D}" destId="{58D61DD8-53E0-4F76-89A2-B21C54B466B8}" srcOrd="1" destOrd="0" parTransId="{CB18BA22-1F31-4B8F-86A3-6DA440993348}" sibTransId="{5B6F014D-FF21-48AD-8CFD-D6B6CAD80976}"/>
    <dgm:cxn modelId="{46D3A4A5-FE27-4AEE-8D17-21ACCAD24E87}" type="presOf" srcId="{5F280EEA-32C7-4867-92C2-0CFD304F476B}" destId="{E9126388-7DB6-471D-924C-B074F20860A5}" srcOrd="0" destOrd="0" presId="urn:microsoft.com/office/officeart/2005/8/layout/hierarchy2"/>
    <dgm:cxn modelId="{21385CF7-0604-49C1-83C6-A87FDE539157}" type="presOf" srcId="{DFD769F1-7B57-4F97-8060-BE686C6CF86A}" destId="{F336C7D4-0FE0-4FCB-9399-235B0C18C6D5}" srcOrd="0" destOrd="0" presId="urn:microsoft.com/office/officeart/2005/8/layout/hierarchy2"/>
    <dgm:cxn modelId="{AF2A7E4C-3744-4177-BA81-B15E5720ED9E}" type="presOf" srcId="{428EB17D-66D2-4D52-8C08-93DDB9991B8A}" destId="{49E5A0D2-16DF-40E5-9499-1682099C2673}" srcOrd="0" destOrd="0" presId="urn:microsoft.com/office/officeart/2005/8/layout/hierarchy2"/>
    <dgm:cxn modelId="{8B412F17-2E50-4825-91D6-FC76CE2A49F3}" type="presOf" srcId="{49AA23AD-45C1-40B5-9C38-B971C6FBB484}" destId="{B4E3E140-0776-4E03-A474-56FACD1216AE}" srcOrd="0" destOrd="0" presId="urn:microsoft.com/office/officeart/2005/8/layout/hierarchy2"/>
    <dgm:cxn modelId="{0DAAA324-D4AA-4E96-944E-88715B768F91}" type="presOf" srcId="{F0563848-97E7-4ED2-8FD5-5161FCC9EC5E}" destId="{C0344295-848C-414A-BD73-D46C361F8185}" srcOrd="0" destOrd="0" presId="urn:microsoft.com/office/officeart/2005/8/layout/hierarchy2"/>
    <dgm:cxn modelId="{3B39D5D1-449A-42EE-A28E-9C7105FD6CFD}" type="presOf" srcId="{DFD769F1-7B57-4F97-8060-BE686C6CF86A}" destId="{7F5148D7-66CF-4A80-A526-B41963C1F7C5}" srcOrd="1" destOrd="0" presId="urn:microsoft.com/office/officeart/2005/8/layout/hierarchy2"/>
    <dgm:cxn modelId="{41386243-21E4-4082-8B74-A1D662C3C899}" type="presOf" srcId="{9A963490-F87F-4529-90FB-702153978D1B}" destId="{FA6D7B7E-AA22-48BB-B36F-228F7731284F}" srcOrd="1" destOrd="0" presId="urn:microsoft.com/office/officeart/2005/8/layout/hierarchy2"/>
    <dgm:cxn modelId="{8B9E44B1-1680-4418-B9D1-15AEEE119556}" srcId="{C5C935EA-6E9E-48D5-BB6F-CA849083F012}" destId="{1C47A408-7EAD-4395-84FC-7A3D95289270}" srcOrd="0" destOrd="0" parTransId="{9E3E34D9-87C4-4A06-8347-62BBFEA4F56C}" sibTransId="{EA845508-A242-4BFE-82CC-236FB44881BF}"/>
    <dgm:cxn modelId="{DDE8C525-4628-4BD8-A1E9-4FDB2B75D029}" srcId="{E632135B-EB3B-4DF0-9680-7D42629BF3BC}" destId="{01CA5A23-A7CB-4B17-B384-ABF8A5D200B9}" srcOrd="0" destOrd="0" parTransId="{EADA919C-6974-4C35-8567-7EA04C94D862}" sibTransId="{FB174FD6-AA54-469C-A01D-120651097507}"/>
    <dgm:cxn modelId="{7B7ADDB2-D242-4E58-8AB6-A3A64F2E4905}" type="presOf" srcId="{AC98C430-EA0C-48D8-AAA8-6552CCEB7C7A}" destId="{84A20AB0-9DFA-43B6-AB24-F48C5C0778BC}" srcOrd="0" destOrd="0" presId="urn:microsoft.com/office/officeart/2005/8/layout/hierarchy2"/>
    <dgm:cxn modelId="{28A70165-9C42-4D24-9A3F-F0E4C991246E}" type="presOf" srcId="{D6530038-9E99-41F5-9A57-BCD187A9F130}" destId="{6E153BC1-4E55-43CB-A4F0-186574488C32}" srcOrd="1" destOrd="0" presId="urn:microsoft.com/office/officeart/2005/8/layout/hierarchy2"/>
    <dgm:cxn modelId="{FDACB89A-9864-41F9-86D0-69AEBF1F7B51}" type="presOf" srcId="{FADC4F37-DE82-40FF-93FF-FB0C89428D04}" destId="{F077F0E2-E112-47EF-A662-EED634E76FE3}" srcOrd="0" destOrd="0" presId="urn:microsoft.com/office/officeart/2005/8/layout/hierarchy2"/>
    <dgm:cxn modelId="{E7C9D1D3-F607-4421-A151-E343454A0C79}" srcId="{D13CE8B0-A046-43E2-B221-FD92DB1DBE79}" destId="{B40917A9-5B76-4BCB-8C72-1CF039E3D29F}" srcOrd="2" destOrd="0" parTransId="{558668F8-B9B1-4AF5-BC89-305028840AE9}" sibTransId="{446A6A42-37B1-4C53-8D83-0FDD9ABBAFE4}"/>
    <dgm:cxn modelId="{AE339F19-5FEA-4C52-8C36-1B0F51849067}" type="presOf" srcId="{AF47C952-AFA0-432B-BB7E-701A9C543E6B}" destId="{C963E5D6-90F3-4480-AA88-13EE9175ACB1}" srcOrd="0" destOrd="0" presId="urn:microsoft.com/office/officeart/2005/8/layout/hierarchy2"/>
    <dgm:cxn modelId="{D395EADE-5F0A-49AE-BEB3-09865C4B5ECD}" type="presOf" srcId="{58D61DD8-53E0-4F76-89A2-B21C54B466B8}" destId="{11740118-0FA4-490D-BDAC-BDCA6555AF4A}" srcOrd="0" destOrd="0" presId="urn:microsoft.com/office/officeart/2005/8/layout/hierarchy2"/>
    <dgm:cxn modelId="{8E7863EE-F0CD-4861-97DA-EC0C42208D28}" type="presOf" srcId="{0B978FB9-066F-400A-AA05-47B664097533}" destId="{8923D96B-4665-4F68-A24F-6D0F6F5FA3F4}" srcOrd="0" destOrd="0" presId="urn:microsoft.com/office/officeart/2005/8/layout/hierarchy2"/>
    <dgm:cxn modelId="{D368DFAD-306E-49A6-82FC-FE3FE8111A76}" type="presOf" srcId="{2CE38712-F940-4F7A-9771-BFC6EAB8C0D4}" destId="{C1D91CBC-E047-4080-B829-BBC94AE5F142}" srcOrd="0" destOrd="0" presId="urn:microsoft.com/office/officeart/2005/8/layout/hierarchy2"/>
    <dgm:cxn modelId="{9BFFC3E9-1010-436C-B377-19F73E763FCE}" type="presOf" srcId="{02D4E55E-C20B-4E04-A62A-1698BBEB7558}" destId="{C46732C7-654B-44F8-AAA2-D0E8D4A5ACC3}" srcOrd="0" destOrd="0" presId="urn:microsoft.com/office/officeart/2005/8/layout/hierarchy2"/>
    <dgm:cxn modelId="{A1BF698D-7058-45EF-98A5-34770DB4B058}" type="presOf" srcId="{D6530038-9E99-41F5-9A57-BCD187A9F130}" destId="{8976B235-811E-49FE-BB8A-1D7D3A59F31A}" srcOrd="0" destOrd="0" presId="urn:microsoft.com/office/officeart/2005/8/layout/hierarchy2"/>
    <dgm:cxn modelId="{E1B4F33E-2D44-4019-8456-FD27EC16E256}" type="presOf" srcId="{939DDBE4-BD92-4505-B13E-A0E395A967E3}" destId="{1E97C53B-5793-4295-A459-140546A5E11E}" srcOrd="0" destOrd="0" presId="urn:microsoft.com/office/officeart/2005/8/layout/hierarchy2"/>
    <dgm:cxn modelId="{25A2D642-D188-43B1-96DE-6A933C679B33}" type="presOf" srcId="{D882FD71-20EA-4A75-B9AB-19C62B7A41C0}" destId="{63CFBC23-8A55-4A48-B20D-E00A7A79F0AF}" srcOrd="1" destOrd="0" presId="urn:microsoft.com/office/officeart/2005/8/layout/hierarchy2"/>
    <dgm:cxn modelId="{1C0E0FF4-2872-4BE7-A36F-51EAF02BC033}" srcId="{B40917A9-5B76-4BCB-8C72-1CF039E3D29F}" destId="{FADC4F37-DE82-40FF-93FF-FB0C89428D04}" srcOrd="0" destOrd="0" parTransId="{F57F1DE1-8F68-46AA-BE8A-E348D9CE0FF3}" sibTransId="{0BE5C6FD-D599-41FC-902C-1F31B4194B42}"/>
    <dgm:cxn modelId="{593D8F36-89FB-4038-92A9-7AFE667AD7F7}" type="presOf" srcId="{EADA919C-6974-4C35-8567-7EA04C94D862}" destId="{9308B7FB-9976-43F2-B2ED-473AF343C31F}" srcOrd="0" destOrd="0" presId="urn:microsoft.com/office/officeart/2005/8/layout/hierarchy2"/>
    <dgm:cxn modelId="{5625E7D7-F983-4A1A-9224-9960D4D7FC11}" type="presOf" srcId="{F57F1DE1-8F68-46AA-BE8A-E348D9CE0FF3}" destId="{DCC249CD-5BD6-499B-BF97-DC984CA60B6B}" srcOrd="0" destOrd="0" presId="urn:microsoft.com/office/officeart/2005/8/layout/hierarchy2"/>
    <dgm:cxn modelId="{766C956B-1335-438D-96BD-FF7788E5F2C0}" type="presOf" srcId="{25DBBB9A-769D-4140-B267-D723DFA2A9BC}" destId="{A64ED3AF-807F-42B5-B32D-966A16CD93CF}" srcOrd="1" destOrd="0" presId="urn:microsoft.com/office/officeart/2005/8/layout/hierarchy2"/>
    <dgm:cxn modelId="{BBEF8365-06D4-4B6F-B1AC-712C07A5DEFB}" srcId="{0034F57D-EEFA-4789-A92F-01F447AAF66F}" destId="{63023340-ABC7-4610-87F9-0B4888B4D36A}" srcOrd="0" destOrd="0" parTransId="{DCE3E759-CAA8-422F-8F04-2B7DB73A10CA}" sibTransId="{925CB66A-1861-43B7-93EC-D6FD258DDC8E}"/>
    <dgm:cxn modelId="{2E58306D-0F48-483C-BC0A-874A2F840F35}" type="presOf" srcId="{63023340-ABC7-4610-87F9-0B4888B4D36A}" destId="{0DA2AC93-8D24-4C00-BE6B-81B92A013C95}" srcOrd="0" destOrd="0" presId="urn:microsoft.com/office/officeart/2005/8/layout/hierarchy2"/>
    <dgm:cxn modelId="{951E2367-B669-4CEF-A06F-4E47A06A0B7F}" type="presOf" srcId="{D882FD71-20EA-4A75-B9AB-19C62B7A41C0}" destId="{28C584F1-F63F-4540-A78A-1429EA44D9AB}" srcOrd="0" destOrd="0" presId="urn:microsoft.com/office/officeart/2005/8/layout/hierarchy2"/>
    <dgm:cxn modelId="{76969D2A-618A-48A8-B5BD-A7651D4EFFE9}" type="presOf" srcId="{B293552E-B9B6-4A6C-AB22-F901BE0C839A}" destId="{399AA698-3E73-4A6F-BD67-D5E07BDDF28B}" srcOrd="0" destOrd="0" presId="urn:microsoft.com/office/officeart/2005/8/layout/hierarchy2"/>
    <dgm:cxn modelId="{20E8E80D-D8B3-4507-8530-60B9DC0078FA}" type="presOf" srcId="{3EF434C4-6328-496A-9B28-05E80CD533E4}" destId="{16A2E305-3816-4F7F-AC4D-42DE8156055A}" srcOrd="0" destOrd="0" presId="urn:microsoft.com/office/officeart/2005/8/layout/hierarchy2"/>
    <dgm:cxn modelId="{97A712EE-347F-4882-A0FA-65FD9ABC547A}" type="presOf" srcId="{9E3E34D9-87C4-4A06-8347-62BBFEA4F56C}" destId="{B80866BA-16FE-47CE-99F6-739157BA26CB}" srcOrd="0" destOrd="0" presId="urn:microsoft.com/office/officeart/2005/8/layout/hierarchy2"/>
    <dgm:cxn modelId="{D2236FAE-9A1F-4436-A387-F65C0E64BD96}" srcId="{A6205A7F-F33F-407A-A408-03585CFE2F50}" destId="{28B64D1D-0862-46D9-BAF5-842B574E04E4}" srcOrd="1" destOrd="0" parTransId="{19A881C4-BE4F-4087-B985-3E61F6233EF3}" sibTransId="{60E3F9CF-32A5-4F8D-8589-79621568E77F}"/>
    <dgm:cxn modelId="{783F36CE-1F50-42BE-91FA-C49EC26FFA8F}" type="presOf" srcId="{DE910749-66C5-487B-B277-D6FF652936DA}" destId="{D55F324D-5672-4AB6-80F8-41252E097C9D}" srcOrd="1" destOrd="0" presId="urn:microsoft.com/office/officeart/2005/8/layout/hierarchy2"/>
    <dgm:cxn modelId="{34DC8E05-383F-4366-853A-36194217C5A2}" srcId="{FADC4F37-DE82-40FF-93FF-FB0C89428D04}" destId="{2CE38712-F940-4F7A-9771-BFC6EAB8C0D4}" srcOrd="0" destOrd="0" parTransId="{E0C8420C-58B2-40C0-A524-74650FB5759E}" sibTransId="{0BF7469D-B94E-488E-BEB7-B95793A86055}"/>
    <dgm:cxn modelId="{846C2DB0-9576-42AF-9940-56C767165EEF}" type="presOf" srcId="{82AE62B4-6313-4BEC-9B31-DBADD14F7F48}" destId="{437B7C4B-6176-42AA-ABA0-E2228011D3C1}" srcOrd="0" destOrd="0" presId="urn:microsoft.com/office/officeart/2005/8/layout/hierarchy2"/>
    <dgm:cxn modelId="{CD4A615D-0CAB-4E62-BE4F-C52EB41B497F}" type="presOf" srcId="{558668F8-B9B1-4AF5-BC89-305028840AE9}" destId="{B54254B0-A21A-4BFA-B8FA-75236E387190}" srcOrd="1" destOrd="0" presId="urn:microsoft.com/office/officeart/2005/8/layout/hierarchy2"/>
    <dgm:cxn modelId="{F194214A-C1C9-496E-A6A0-70201B8E260D}" srcId="{F0563848-97E7-4ED2-8FD5-5161FCC9EC5E}" destId="{D13CE8B0-A046-43E2-B221-FD92DB1DBE79}" srcOrd="0" destOrd="0" parTransId="{E64B2807-FEFF-43B1-BDD4-423D02E6A573}" sibTransId="{76FC77FC-4E3C-469D-9D89-ABBE44EA7847}"/>
    <dgm:cxn modelId="{5D7AAB4D-256B-4A46-BB1A-1750A5BE25B5}" type="presParOf" srcId="{AAE56983-556C-4389-A04C-268037087B37}" destId="{54E8C912-0E8A-4E6A-878E-33F9438D8BBD}" srcOrd="0" destOrd="0" presId="urn:microsoft.com/office/officeart/2005/8/layout/hierarchy2"/>
    <dgm:cxn modelId="{95C59DEC-9FA7-44B7-BE77-AE63326C99B6}" type="presParOf" srcId="{54E8C912-0E8A-4E6A-878E-33F9438D8BBD}" destId="{C0344295-848C-414A-BD73-D46C361F8185}" srcOrd="0" destOrd="0" presId="urn:microsoft.com/office/officeart/2005/8/layout/hierarchy2"/>
    <dgm:cxn modelId="{D35B14C0-6A80-4C8C-83F3-0EE4D52C2A98}" type="presParOf" srcId="{54E8C912-0E8A-4E6A-878E-33F9438D8BBD}" destId="{96229C44-9B3B-48C1-826F-6C6E09F9DA6D}" srcOrd="1" destOrd="0" presId="urn:microsoft.com/office/officeart/2005/8/layout/hierarchy2"/>
    <dgm:cxn modelId="{E441199E-794F-4D99-8EC5-27813DCF1ADD}" type="presParOf" srcId="{96229C44-9B3B-48C1-826F-6C6E09F9DA6D}" destId="{F675FC7C-44D5-40F2-8052-F07210B5D71D}" srcOrd="0" destOrd="0" presId="urn:microsoft.com/office/officeart/2005/8/layout/hierarchy2"/>
    <dgm:cxn modelId="{51A9BEA2-A21E-4CC9-80C4-2F0E4E871FFB}" type="presParOf" srcId="{F675FC7C-44D5-40F2-8052-F07210B5D71D}" destId="{3CE7D56E-716D-483B-9D72-96D08B46C192}" srcOrd="0" destOrd="0" presId="urn:microsoft.com/office/officeart/2005/8/layout/hierarchy2"/>
    <dgm:cxn modelId="{320B1C28-E492-4006-8F67-C51EBDA27FA8}" type="presParOf" srcId="{96229C44-9B3B-48C1-826F-6C6E09F9DA6D}" destId="{CE1D6EF7-91D8-4098-8524-D70C58E03554}" srcOrd="1" destOrd="0" presId="urn:microsoft.com/office/officeart/2005/8/layout/hierarchy2"/>
    <dgm:cxn modelId="{E267DC6B-6868-4413-A716-F26A5C713488}" type="presParOf" srcId="{CE1D6EF7-91D8-4098-8524-D70C58E03554}" destId="{1A9E33D6-BDA8-456A-8742-88A70E061CD9}" srcOrd="0" destOrd="0" presId="urn:microsoft.com/office/officeart/2005/8/layout/hierarchy2"/>
    <dgm:cxn modelId="{8EAACBCF-27A3-4E96-8CF2-0CECFD73622C}" type="presParOf" srcId="{CE1D6EF7-91D8-4098-8524-D70C58E03554}" destId="{42A06818-F805-4826-9FB1-BE83A31A0E9B}" srcOrd="1" destOrd="0" presId="urn:microsoft.com/office/officeart/2005/8/layout/hierarchy2"/>
    <dgm:cxn modelId="{EA5631F4-D4B1-4246-8D38-F764F80D0D4E}" type="presParOf" srcId="{42A06818-F805-4826-9FB1-BE83A31A0E9B}" destId="{504290EB-5BD7-42B9-BB0D-5D5FA9D637B7}" srcOrd="0" destOrd="0" presId="urn:microsoft.com/office/officeart/2005/8/layout/hierarchy2"/>
    <dgm:cxn modelId="{57FCF3BA-4238-4E90-A877-D61C2CD73CDE}" type="presParOf" srcId="{504290EB-5BD7-42B9-BB0D-5D5FA9D637B7}" destId="{07D3DBF1-8E35-4328-803C-2DAC840A39CD}" srcOrd="0" destOrd="0" presId="urn:microsoft.com/office/officeart/2005/8/layout/hierarchy2"/>
    <dgm:cxn modelId="{494D41D7-E4C8-46ED-A058-BC84B0ED560F}" type="presParOf" srcId="{42A06818-F805-4826-9FB1-BE83A31A0E9B}" destId="{10C4F3BA-C9D0-413A-8BF6-D82DCB2D1F79}" srcOrd="1" destOrd="0" presId="urn:microsoft.com/office/officeart/2005/8/layout/hierarchy2"/>
    <dgm:cxn modelId="{3255303E-FD1E-4B9F-AF6F-BFC1B167447E}" type="presParOf" srcId="{10C4F3BA-C9D0-413A-8BF6-D82DCB2D1F79}" destId="{F5D49911-FDC7-44FB-A6FE-1C4150486543}" srcOrd="0" destOrd="0" presId="urn:microsoft.com/office/officeart/2005/8/layout/hierarchy2"/>
    <dgm:cxn modelId="{5D159178-F707-4302-86ED-BB4775FF3A0B}" type="presParOf" srcId="{10C4F3BA-C9D0-413A-8BF6-D82DCB2D1F79}" destId="{3F490FE1-ED00-4B24-9124-323E51446BB9}" srcOrd="1" destOrd="0" presId="urn:microsoft.com/office/officeart/2005/8/layout/hierarchy2"/>
    <dgm:cxn modelId="{BA5695B8-CE75-4430-B911-B372E0623E90}" type="presParOf" srcId="{3F490FE1-ED00-4B24-9124-323E51446BB9}" destId="{9308B7FB-9976-43F2-B2ED-473AF343C31F}" srcOrd="0" destOrd="0" presId="urn:microsoft.com/office/officeart/2005/8/layout/hierarchy2"/>
    <dgm:cxn modelId="{A3F5D44F-7A8F-4EFA-B60A-13AD6043A874}" type="presParOf" srcId="{9308B7FB-9976-43F2-B2ED-473AF343C31F}" destId="{0DF925EF-1BA1-43A4-8864-EA96E5EF2561}" srcOrd="0" destOrd="0" presId="urn:microsoft.com/office/officeart/2005/8/layout/hierarchy2"/>
    <dgm:cxn modelId="{5E179BB8-DE6D-4B65-BD3A-C0D62BF322E8}" type="presParOf" srcId="{3F490FE1-ED00-4B24-9124-323E51446BB9}" destId="{9B37D689-1E51-4548-B138-260810E61574}" srcOrd="1" destOrd="0" presId="urn:microsoft.com/office/officeart/2005/8/layout/hierarchy2"/>
    <dgm:cxn modelId="{FA8E133E-BBF2-460D-9C7C-7B368EBCA7B8}" type="presParOf" srcId="{9B37D689-1E51-4548-B138-260810E61574}" destId="{349AE5F2-3BB0-4E18-B692-7E8B368F4449}" srcOrd="0" destOrd="0" presId="urn:microsoft.com/office/officeart/2005/8/layout/hierarchy2"/>
    <dgm:cxn modelId="{1E558911-2A87-47D5-A92D-D84384EAD17A}" type="presParOf" srcId="{9B37D689-1E51-4548-B138-260810E61574}" destId="{E05AE368-EE14-4EA4-96DF-17D70C347B31}" srcOrd="1" destOrd="0" presId="urn:microsoft.com/office/officeart/2005/8/layout/hierarchy2"/>
    <dgm:cxn modelId="{27A601BE-2CB9-43A9-8FED-4B5DBFDD3B2B}" type="presParOf" srcId="{E05AE368-EE14-4EA4-96DF-17D70C347B31}" destId="{573E5416-B5F4-4F8A-BE74-F613A7B784E1}" srcOrd="0" destOrd="0" presId="urn:microsoft.com/office/officeart/2005/8/layout/hierarchy2"/>
    <dgm:cxn modelId="{015DEA27-2B6F-4E4A-A87D-750DF3BEA442}" type="presParOf" srcId="{573E5416-B5F4-4F8A-BE74-F613A7B784E1}" destId="{D55F324D-5672-4AB6-80F8-41252E097C9D}" srcOrd="0" destOrd="0" presId="urn:microsoft.com/office/officeart/2005/8/layout/hierarchy2"/>
    <dgm:cxn modelId="{C72FDB3F-C842-4960-8CCF-920D840F42F1}" type="presParOf" srcId="{E05AE368-EE14-4EA4-96DF-17D70C347B31}" destId="{965BCBF9-70E3-4CE0-A900-4FC6EB812FAB}" srcOrd="1" destOrd="0" presId="urn:microsoft.com/office/officeart/2005/8/layout/hierarchy2"/>
    <dgm:cxn modelId="{156D1FE2-1F12-4DA2-A49C-0305B929EC22}" type="presParOf" srcId="{965BCBF9-70E3-4CE0-A900-4FC6EB812FAB}" destId="{51649FAC-95C3-4AC5-B9BE-99604C469685}" srcOrd="0" destOrd="0" presId="urn:microsoft.com/office/officeart/2005/8/layout/hierarchy2"/>
    <dgm:cxn modelId="{4D0AECD7-6C2C-4309-AC4A-8E531E689684}" type="presParOf" srcId="{965BCBF9-70E3-4CE0-A900-4FC6EB812FAB}" destId="{6E6E7A85-44BF-4258-8815-5B3AB976EAAF}" srcOrd="1" destOrd="0" presId="urn:microsoft.com/office/officeart/2005/8/layout/hierarchy2"/>
    <dgm:cxn modelId="{19E9C7B1-53F7-4DF4-9DF5-9EF7876171C3}" type="presParOf" srcId="{E05AE368-EE14-4EA4-96DF-17D70C347B31}" destId="{49E5A0D2-16DF-40E5-9499-1682099C2673}" srcOrd="2" destOrd="0" presId="urn:microsoft.com/office/officeart/2005/8/layout/hierarchy2"/>
    <dgm:cxn modelId="{2871B3CF-385E-4A04-BB1F-CE500D0C7703}" type="presParOf" srcId="{49E5A0D2-16DF-40E5-9499-1682099C2673}" destId="{363EDFAC-426F-4E9F-8FA0-DCBC01D03B25}" srcOrd="0" destOrd="0" presId="urn:microsoft.com/office/officeart/2005/8/layout/hierarchy2"/>
    <dgm:cxn modelId="{1996DD5F-DE47-4182-8660-C9B021ADB484}" type="presParOf" srcId="{E05AE368-EE14-4EA4-96DF-17D70C347B31}" destId="{F29DB86D-E850-4983-9093-3393C67B634D}" srcOrd="3" destOrd="0" presId="urn:microsoft.com/office/officeart/2005/8/layout/hierarchy2"/>
    <dgm:cxn modelId="{00E941AE-F1FF-4CE3-B719-1733F9B58364}" type="presParOf" srcId="{F29DB86D-E850-4983-9093-3393C67B634D}" destId="{C963E5D6-90F3-4480-AA88-13EE9175ACB1}" srcOrd="0" destOrd="0" presId="urn:microsoft.com/office/officeart/2005/8/layout/hierarchy2"/>
    <dgm:cxn modelId="{BECE2D89-8FA1-4D6D-9C98-748F94824D74}" type="presParOf" srcId="{F29DB86D-E850-4983-9093-3393C67B634D}" destId="{C091D8F2-22AC-4BBF-B0F5-FBACDE35F3A8}" srcOrd="1" destOrd="0" presId="urn:microsoft.com/office/officeart/2005/8/layout/hierarchy2"/>
    <dgm:cxn modelId="{801C310C-DC2B-4DA0-901B-F614BDC86EF9}" type="presParOf" srcId="{E05AE368-EE14-4EA4-96DF-17D70C347B31}" destId="{349BF956-CCAA-417B-B64D-9F4F8D311DA5}" srcOrd="4" destOrd="0" presId="urn:microsoft.com/office/officeart/2005/8/layout/hierarchy2"/>
    <dgm:cxn modelId="{65A8D491-4E3D-4FBC-A2FC-FF5F58EA4960}" type="presParOf" srcId="{349BF956-CCAA-417B-B64D-9F4F8D311DA5}" destId="{FA6D7B7E-AA22-48BB-B36F-228F7731284F}" srcOrd="0" destOrd="0" presId="urn:microsoft.com/office/officeart/2005/8/layout/hierarchy2"/>
    <dgm:cxn modelId="{75E356BB-9CCC-498F-99B8-75264E12B4EF}" type="presParOf" srcId="{E05AE368-EE14-4EA4-96DF-17D70C347B31}" destId="{7A63900C-C97F-48A3-A2B6-985D33044D6F}" srcOrd="5" destOrd="0" presId="urn:microsoft.com/office/officeart/2005/8/layout/hierarchy2"/>
    <dgm:cxn modelId="{88B52AEC-233C-43C7-9DC7-31D880C2BC65}" type="presParOf" srcId="{7A63900C-C97F-48A3-A2B6-985D33044D6F}" destId="{3C488149-7B5F-4ABC-A728-FBAD25913B33}" srcOrd="0" destOrd="0" presId="urn:microsoft.com/office/officeart/2005/8/layout/hierarchy2"/>
    <dgm:cxn modelId="{9160091D-AA29-460A-B41D-C7468C723A28}" type="presParOf" srcId="{7A63900C-C97F-48A3-A2B6-985D33044D6F}" destId="{AAE4E1BE-5038-4EEA-9FB8-2B3A41D7E9B1}" srcOrd="1" destOrd="0" presId="urn:microsoft.com/office/officeart/2005/8/layout/hierarchy2"/>
    <dgm:cxn modelId="{A916A139-D406-4451-A18D-990E8A4FC5DE}" type="presParOf" srcId="{42A06818-F805-4826-9FB1-BE83A31A0E9B}" destId="{FBF18A7D-BE96-43FA-BD0F-D0D0FA5DA064}" srcOrd="2" destOrd="0" presId="urn:microsoft.com/office/officeart/2005/8/layout/hierarchy2"/>
    <dgm:cxn modelId="{CDA01777-920B-4068-9D7D-8799600E59BB}" type="presParOf" srcId="{FBF18A7D-BE96-43FA-BD0F-D0D0FA5DA064}" destId="{FCE3CBA1-A41B-499A-8496-4794D07923F0}" srcOrd="0" destOrd="0" presId="urn:microsoft.com/office/officeart/2005/8/layout/hierarchy2"/>
    <dgm:cxn modelId="{7B78D954-D9AB-480D-A5AD-A8AE6F841557}" type="presParOf" srcId="{42A06818-F805-4826-9FB1-BE83A31A0E9B}" destId="{F8F7F601-E680-4AA1-876A-001CA845C480}" srcOrd="3" destOrd="0" presId="urn:microsoft.com/office/officeart/2005/8/layout/hierarchy2"/>
    <dgm:cxn modelId="{C3B7A61E-1AB3-4CBD-AF79-4E08CA15DA96}" type="presParOf" srcId="{F8F7F601-E680-4AA1-876A-001CA845C480}" destId="{B4E3E140-0776-4E03-A474-56FACD1216AE}" srcOrd="0" destOrd="0" presId="urn:microsoft.com/office/officeart/2005/8/layout/hierarchy2"/>
    <dgm:cxn modelId="{0D8D6C95-30A0-4C46-851A-7399E36FE621}" type="presParOf" srcId="{F8F7F601-E680-4AA1-876A-001CA845C480}" destId="{7ADF7074-C098-44A6-90AA-C0659241C85E}" srcOrd="1" destOrd="0" presId="urn:microsoft.com/office/officeart/2005/8/layout/hierarchy2"/>
    <dgm:cxn modelId="{723301EB-C85A-4341-810B-F2D398A3BD65}" type="presParOf" srcId="{42A06818-F805-4826-9FB1-BE83A31A0E9B}" destId="{CD50A437-752B-476D-9FC4-DEBEF8F11C4D}" srcOrd="4" destOrd="0" presId="urn:microsoft.com/office/officeart/2005/8/layout/hierarchy2"/>
    <dgm:cxn modelId="{2B488525-4F73-4E6B-A3F7-1B332ED8B613}" type="presParOf" srcId="{CD50A437-752B-476D-9FC4-DEBEF8F11C4D}" destId="{B54254B0-A21A-4BFA-B8FA-75236E387190}" srcOrd="0" destOrd="0" presId="urn:microsoft.com/office/officeart/2005/8/layout/hierarchy2"/>
    <dgm:cxn modelId="{6B5CC736-C551-48A7-A84C-25B96FFE2C5B}" type="presParOf" srcId="{42A06818-F805-4826-9FB1-BE83A31A0E9B}" destId="{9F00A3DB-952B-4D26-A311-BBC33290FE36}" srcOrd="5" destOrd="0" presId="urn:microsoft.com/office/officeart/2005/8/layout/hierarchy2"/>
    <dgm:cxn modelId="{F9F64D07-D6EB-407C-927B-019C378F60FF}" type="presParOf" srcId="{9F00A3DB-952B-4D26-A311-BBC33290FE36}" destId="{B58C9716-7EA9-4F66-9A54-F6AFB7E1357B}" srcOrd="0" destOrd="0" presId="urn:microsoft.com/office/officeart/2005/8/layout/hierarchy2"/>
    <dgm:cxn modelId="{C38580F3-D09B-4F8B-B761-9D55B7003D45}" type="presParOf" srcId="{9F00A3DB-952B-4D26-A311-BBC33290FE36}" destId="{7AEF66D3-D3B6-455F-9B23-A218471A6930}" srcOrd="1" destOrd="0" presId="urn:microsoft.com/office/officeart/2005/8/layout/hierarchy2"/>
    <dgm:cxn modelId="{FDCA7F27-7C95-47F7-8310-B2F928AD2337}" type="presParOf" srcId="{7AEF66D3-D3B6-455F-9B23-A218471A6930}" destId="{DCC249CD-5BD6-499B-BF97-DC984CA60B6B}" srcOrd="0" destOrd="0" presId="urn:microsoft.com/office/officeart/2005/8/layout/hierarchy2"/>
    <dgm:cxn modelId="{54E7FF8E-C099-4A34-88CB-26E411B5CA69}" type="presParOf" srcId="{DCC249CD-5BD6-499B-BF97-DC984CA60B6B}" destId="{AFDB1D16-A8B2-4FF6-877B-A6F9B20BBA7F}" srcOrd="0" destOrd="0" presId="urn:microsoft.com/office/officeart/2005/8/layout/hierarchy2"/>
    <dgm:cxn modelId="{5F25C0BB-0AB9-4E3D-9960-3B4E2BED4BE5}" type="presParOf" srcId="{7AEF66D3-D3B6-455F-9B23-A218471A6930}" destId="{8FB29AD3-4779-4615-AE75-982AAFB25A74}" srcOrd="1" destOrd="0" presId="urn:microsoft.com/office/officeart/2005/8/layout/hierarchy2"/>
    <dgm:cxn modelId="{DA1484A1-5773-4ECD-9995-83B25317019B}" type="presParOf" srcId="{8FB29AD3-4779-4615-AE75-982AAFB25A74}" destId="{F077F0E2-E112-47EF-A662-EED634E76FE3}" srcOrd="0" destOrd="0" presId="urn:microsoft.com/office/officeart/2005/8/layout/hierarchy2"/>
    <dgm:cxn modelId="{EA3821F5-1808-4DF4-800A-9D019DBD7B20}" type="presParOf" srcId="{8FB29AD3-4779-4615-AE75-982AAFB25A74}" destId="{68F43018-336F-46B7-9820-282DDADFBE2A}" srcOrd="1" destOrd="0" presId="urn:microsoft.com/office/officeart/2005/8/layout/hierarchy2"/>
    <dgm:cxn modelId="{D6A4328D-316C-4DCB-BA5C-274DC94282C7}" type="presParOf" srcId="{68F43018-336F-46B7-9820-282DDADFBE2A}" destId="{8DB4D7B8-4B11-43BA-955C-2F8B0E5EBD2F}" srcOrd="0" destOrd="0" presId="urn:microsoft.com/office/officeart/2005/8/layout/hierarchy2"/>
    <dgm:cxn modelId="{99869852-DCEB-4583-B5F9-D4D25B90D37C}" type="presParOf" srcId="{8DB4D7B8-4B11-43BA-955C-2F8B0E5EBD2F}" destId="{9DA295C4-DCB5-4104-97B5-5DD94FD8A6E5}" srcOrd="0" destOrd="0" presId="urn:microsoft.com/office/officeart/2005/8/layout/hierarchy2"/>
    <dgm:cxn modelId="{FC1738B7-171F-4319-AC4D-612520C7C9D1}" type="presParOf" srcId="{68F43018-336F-46B7-9820-282DDADFBE2A}" destId="{36960FCF-B4C1-4137-B850-6CE6302B790E}" srcOrd="1" destOrd="0" presId="urn:microsoft.com/office/officeart/2005/8/layout/hierarchy2"/>
    <dgm:cxn modelId="{16ED362A-4393-4DF6-9D16-2C5B64926EF7}" type="presParOf" srcId="{36960FCF-B4C1-4137-B850-6CE6302B790E}" destId="{C1D91CBC-E047-4080-B829-BBC94AE5F142}" srcOrd="0" destOrd="0" presId="urn:microsoft.com/office/officeart/2005/8/layout/hierarchy2"/>
    <dgm:cxn modelId="{BDD53851-B283-42EE-921C-365ADB3BCF15}" type="presParOf" srcId="{36960FCF-B4C1-4137-B850-6CE6302B790E}" destId="{C3861396-F075-41D7-B084-06AF945C1DAB}" srcOrd="1" destOrd="0" presId="urn:microsoft.com/office/officeart/2005/8/layout/hierarchy2"/>
    <dgm:cxn modelId="{AB2A258B-26D9-4FCC-836D-BCBC408BED07}" type="presParOf" srcId="{68F43018-336F-46B7-9820-282DDADFBE2A}" destId="{72344402-92D7-492A-B1E0-EABD4326C8A4}" srcOrd="2" destOrd="0" presId="urn:microsoft.com/office/officeart/2005/8/layout/hierarchy2"/>
    <dgm:cxn modelId="{686AA32A-C37B-4D92-B492-75CE2DF0BE01}" type="presParOf" srcId="{72344402-92D7-492A-B1E0-EABD4326C8A4}" destId="{2FBE63EC-017D-4142-88E7-E541940C017D}" srcOrd="0" destOrd="0" presId="urn:microsoft.com/office/officeart/2005/8/layout/hierarchy2"/>
    <dgm:cxn modelId="{8A407660-DD4A-4788-90F8-ADCC4643816C}" type="presParOf" srcId="{68F43018-336F-46B7-9820-282DDADFBE2A}" destId="{7AFDE620-D87F-4D20-93A1-E34A3F1F6ECE}" srcOrd="3" destOrd="0" presId="urn:microsoft.com/office/officeart/2005/8/layout/hierarchy2"/>
    <dgm:cxn modelId="{47E02546-42A7-4A0A-91DB-90C8B2FF5A23}" type="presParOf" srcId="{7AFDE620-D87F-4D20-93A1-E34A3F1F6ECE}" destId="{16A2E305-3816-4F7F-AC4D-42DE8156055A}" srcOrd="0" destOrd="0" presId="urn:microsoft.com/office/officeart/2005/8/layout/hierarchy2"/>
    <dgm:cxn modelId="{64A42296-69DE-4F13-A669-25CCB62F784E}" type="presParOf" srcId="{7AFDE620-D87F-4D20-93A1-E34A3F1F6ECE}" destId="{703A2E3D-64E4-4FC0-9116-5A5861295FE5}" srcOrd="1" destOrd="0" presId="urn:microsoft.com/office/officeart/2005/8/layout/hierarchy2"/>
    <dgm:cxn modelId="{ACF96C4B-B5AA-4425-AE1D-CD72C6E473DD}" type="presParOf" srcId="{96229C44-9B3B-48C1-826F-6C6E09F9DA6D}" destId="{933D6AF4-7D22-4620-AA13-B7530D970754}" srcOrd="2" destOrd="0" presId="urn:microsoft.com/office/officeart/2005/8/layout/hierarchy2"/>
    <dgm:cxn modelId="{6B155B43-FD45-4D1E-81F4-3D91B085470D}" type="presParOf" srcId="{933D6AF4-7D22-4620-AA13-B7530D970754}" destId="{FE02AAD9-D589-48E7-BADA-1E0AB88FAE24}" srcOrd="0" destOrd="0" presId="urn:microsoft.com/office/officeart/2005/8/layout/hierarchy2"/>
    <dgm:cxn modelId="{04F17D5B-C435-41E7-A8C9-62025C7EEECC}" type="presParOf" srcId="{96229C44-9B3B-48C1-826F-6C6E09F9DA6D}" destId="{9F4DADCD-C881-450C-81FC-91B4125A78EA}" srcOrd="3" destOrd="0" presId="urn:microsoft.com/office/officeart/2005/8/layout/hierarchy2"/>
    <dgm:cxn modelId="{7F8268EA-C30A-49DC-8FAA-2FD300A502A2}" type="presParOf" srcId="{9F4DADCD-C881-450C-81FC-91B4125A78EA}" destId="{6A145D7E-86F2-4FA0-B864-3AE4CE7F12EE}" srcOrd="0" destOrd="0" presId="urn:microsoft.com/office/officeart/2005/8/layout/hierarchy2"/>
    <dgm:cxn modelId="{24F37507-B1C0-4DED-AD80-B52FC403AB7D}" type="presParOf" srcId="{9F4DADCD-C881-450C-81FC-91B4125A78EA}" destId="{6775EA5F-964C-4F7E-9B38-8C05A1BA5975}" srcOrd="1" destOrd="0" presId="urn:microsoft.com/office/officeart/2005/8/layout/hierarchy2"/>
    <dgm:cxn modelId="{215E362E-5272-4C98-AE6A-6384A9D258BF}" type="presParOf" srcId="{6775EA5F-964C-4F7E-9B38-8C05A1BA5975}" destId="{B80866BA-16FE-47CE-99F6-739157BA26CB}" srcOrd="0" destOrd="0" presId="urn:microsoft.com/office/officeart/2005/8/layout/hierarchy2"/>
    <dgm:cxn modelId="{62018DC4-46EF-457C-9E55-26208D55DA47}" type="presParOf" srcId="{B80866BA-16FE-47CE-99F6-739157BA26CB}" destId="{C9C986EA-369D-43BE-B017-16583E1F028C}" srcOrd="0" destOrd="0" presId="urn:microsoft.com/office/officeart/2005/8/layout/hierarchy2"/>
    <dgm:cxn modelId="{85EFF029-5B80-40A1-A3FF-747BD4F466B5}" type="presParOf" srcId="{6775EA5F-964C-4F7E-9B38-8C05A1BA5975}" destId="{3BAB8293-03AE-40F4-AA2E-BED8DE722963}" srcOrd="1" destOrd="0" presId="urn:microsoft.com/office/officeart/2005/8/layout/hierarchy2"/>
    <dgm:cxn modelId="{14F5DB52-6428-4869-BA3C-56673C9A31E7}" type="presParOf" srcId="{3BAB8293-03AE-40F4-AA2E-BED8DE722963}" destId="{C7353A3D-0FB8-4F49-998C-D91676AC0A77}" srcOrd="0" destOrd="0" presId="urn:microsoft.com/office/officeart/2005/8/layout/hierarchy2"/>
    <dgm:cxn modelId="{F625A4C5-7A17-4520-AF61-61DEC3A11106}" type="presParOf" srcId="{3BAB8293-03AE-40F4-AA2E-BED8DE722963}" destId="{8D788FAA-BC01-4525-91AD-23E3B9D86944}" srcOrd="1" destOrd="0" presId="urn:microsoft.com/office/officeart/2005/8/layout/hierarchy2"/>
    <dgm:cxn modelId="{76076F24-93D3-4DF2-8122-2D6CBB88AF37}" type="presParOf" srcId="{8D788FAA-BC01-4525-91AD-23E3B9D86944}" destId="{28C584F1-F63F-4540-A78A-1429EA44D9AB}" srcOrd="0" destOrd="0" presId="urn:microsoft.com/office/officeart/2005/8/layout/hierarchy2"/>
    <dgm:cxn modelId="{B8BAE0C4-C16C-49C2-853A-F16D02D92A8B}" type="presParOf" srcId="{28C584F1-F63F-4540-A78A-1429EA44D9AB}" destId="{63CFBC23-8A55-4A48-B20D-E00A7A79F0AF}" srcOrd="0" destOrd="0" presId="urn:microsoft.com/office/officeart/2005/8/layout/hierarchy2"/>
    <dgm:cxn modelId="{8DB7994F-BF4A-47B5-8803-B71A15A92918}" type="presParOf" srcId="{8D788FAA-BC01-4525-91AD-23E3B9D86944}" destId="{9397421A-A8B8-4CA9-8DEA-484EBDA78355}" srcOrd="1" destOrd="0" presId="urn:microsoft.com/office/officeart/2005/8/layout/hierarchy2"/>
    <dgm:cxn modelId="{DFE4506A-B8EC-4691-AEBE-2335B35978FE}" type="presParOf" srcId="{9397421A-A8B8-4CA9-8DEA-484EBDA78355}" destId="{DB7ADC7F-101A-439F-8275-B011FF9F7E09}" srcOrd="0" destOrd="0" presId="urn:microsoft.com/office/officeart/2005/8/layout/hierarchy2"/>
    <dgm:cxn modelId="{1E526D00-39B9-4BBC-9076-62A67AC825E3}" type="presParOf" srcId="{9397421A-A8B8-4CA9-8DEA-484EBDA78355}" destId="{21913DE4-98D5-408A-A380-63DFFDA34F26}" srcOrd="1" destOrd="0" presId="urn:microsoft.com/office/officeart/2005/8/layout/hierarchy2"/>
    <dgm:cxn modelId="{1602D918-8EE4-416C-B990-2EEF8BF94DE1}" type="presParOf" srcId="{21913DE4-98D5-408A-A380-63DFFDA34F26}" destId="{22EB6AC9-EB7F-470D-80CD-EB4E90813FDE}" srcOrd="0" destOrd="0" presId="urn:microsoft.com/office/officeart/2005/8/layout/hierarchy2"/>
    <dgm:cxn modelId="{2FA00586-6E40-4420-8A4A-E25F7431286D}" type="presParOf" srcId="{22EB6AC9-EB7F-470D-80CD-EB4E90813FDE}" destId="{332A7EFB-20B8-4FBF-A419-D8920F74E69E}" srcOrd="0" destOrd="0" presId="urn:microsoft.com/office/officeart/2005/8/layout/hierarchy2"/>
    <dgm:cxn modelId="{ED8FB339-1659-4F18-B800-F818A93AA53D}" type="presParOf" srcId="{21913DE4-98D5-408A-A380-63DFFDA34F26}" destId="{56405AA5-C1E7-400D-BE2B-90BC957A8444}" srcOrd="1" destOrd="0" presId="urn:microsoft.com/office/officeart/2005/8/layout/hierarchy2"/>
    <dgm:cxn modelId="{D563ECA0-9B2F-4FBD-8FE2-9DEA54EF1853}" type="presParOf" srcId="{56405AA5-C1E7-400D-BE2B-90BC957A8444}" destId="{0DA2AC93-8D24-4C00-BE6B-81B92A013C95}" srcOrd="0" destOrd="0" presId="urn:microsoft.com/office/officeart/2005/8/layout/hierarchy2"/>
    <dgm:cxn modelId="{5DB397F1-BCE3-44C4-94A2-E7E702FFE85F}" type="presParOf" srcId="{56405AA5-C1E7-400D-BE2B-90BC957A8444}" destId="{F6E6B4E2-7668-453E-9395-0A72562FD108}" srcOrd="1" destOrd="0" presId="urn:microsoft.com/office/officeart/2005/8/layout/hierarchy2"/>
    <dgm:cxn modelId="{F740C4AA-627B-4941-A5AB-104753E1A0D3}" type="presParOf" srcId="{21913DE4-98D5-408A-A380-63DFFDA34F26}" destId="{89AAC2ED-7438-4CEA-B9C3-73AFBC80EB93}" srcOrd="2" destOrd="0" presId="urn:microsoft.com/office/officeart/2005/8/layout/hierarchy2"/>
    <dgm:cxn modelId="{F095121E-F91E-4BC1-8090-6AFA1E2F10B5}" type="presParOf" srcId="{89AAC2ED-7438-4CEA-B9C3-73AFBC80EB93}" destId="{A64ED3AF-807F-42B5-B32D-966A16CD93CF}" srcOrd="0" destOrd="0" presId="urn:microsoft.com/office/officeart/2005/8/layout/hierarchy2"/>
    <dgm:cxn modelId="{CB0857CE-C4FB-461E-8549-544E1CC905AE}" type="presParOf" srcId="{21913DE4-98D5-408A-A380-63DFFDA34F26}" destId="{178A9C60-D448-41DC-BDC5-BE3A63B36C16}" srcOrd="3" destOrd="0" presId="urn:microsoft.com/office/officeart/2005/8/layout/hierarchy2"/>
    <dgm:cxn modelId="{70CE54C6-A3B8-4DB0-9835-038233E7B105}" type="presParOf" srcId="{178A9C60-D448-41DC-BDC5-BE3A63B36C16}" destId="{6ACB41CB-0438-4AF8-BB10-6DBC361E8E71}" srcOrd="0" destOrd="0" presId="urn:microsoft.com/office/officeart/2005/8/layout/hierarchy2"/>
    <dgm:cxn modelId="{298919A3-827C-4C44-95D8-D8EC64407383}" type="presParOf" srcId="{178A9C60-D448-41DC-BDC5-BE3A63B36C16}" destId="{A06ED4F8-7459-47CA-AA1B-2DD1CA7F8E91}" srcOrd="1" destOrd="0" presId="urn:microsoft.com/office/officeart/2005/8/layout/hierarchy2"/>
    <dgm:cxn modelId="{FD01B46D-833A-49BB-8EBF-E103B3C1927B}" type="presParOf" srcId="{6775EA5F-964C-4F7E-9B38-8C05A1BA5975}" destId="{9731BDC2-8F7F-4E8D-9F78-D481F067598D}" srcOrd="2" destOrd="0" presId="urn:microsoft.com/office/officeart/2005/8/layout/hierarchy2"/>
    <dgm:cxn modelId="{198CB90A-DCD8-4EA9-8A0F-916C7160FA2D}" type="presParOf" srcId="{9731BDC2-8F7F-4E8D-9F78-D481F067598D}" destId="{AF408062-73E9-458D-9D94-2B416AF11C08}" srcOrd="0" destOrd="0" presId="urn:microsoft.com/office/officeart/2005/8/layout/hierarchy2"/>
    <dgm:cxn modelId="{5E0265DA-3F25-46DE-BD79-C52895FDCC98}" type="presParOf" srcId="{6775EA5F-964C-4F7E-9B38-8C05A1BA5975}" destId="{59BAE1C1-EEDF-477F-8ACC-037FFD445551}" srcOrd="3" destOrd="0" presId="urn:microsoft.com/office/officeart/2005/8/layout/hierarchy2"/>
    <dgm:cxn modelId="{9161D93E-6204-4678-9BA6-F53B3B776A1D}" type="presParOf" srcId="{59BAE1C1-EEDF-477F-8ACC-037FFD445551}" destId="{D751403A-78ED-40C6-80D0-27759208AF9A}" srcOrd="0" destOrd="0" presId="urn:microsoft.com/office/officeart/2005/8/layout/hierarchy2"/>
    <dgm:cxn modelId="{BB653809-A80E-4E1B-8016-C42E6152E320}" type="presParOf" srcId="{59BAE1C1-EEDF-477F-8ACC-037FFD445551}" destId="{BB7ACFE5-74CD-43F7-960B-EE7968F4116B}" srcOrd="1" destOrd="0" presId="urn:microsoft.com/office/officeart/2005/8/layout/hierarchy2"/>
    <dgm:cxn modelId="{46AF5F00-F6F1-4536-AFD6-A9405125CED6}" type="presParOf" srcId="{BB7ACFE5-74CD-43F7-960B-EE7968F4116B}" destId="{C46732C7-654B-44F8-AAA2-D0E8D4A5ACC3}" srcOrd="0" destOrd="0" presId="urn:microsoft.com/office/officeart/2005/8/layout/hierarchy2"/>
    <dgm:cxn modelId="{3B669AD7-5A56-4BBE-A59A-EBB462645880}" type="presParOf" srcId="{C46732C7-654B-44F8-AAA2-D0E8D4A5ACC3}" destId="{9EB36C6A-DBC0-4DC8-AB0C-032D07C6FA35}" srcOrd="0" destOrd="0" presId="urn:microsoft.com/office/officeart/2005/8/layout/hierarchy2"/>
    <dgm:cxn modelId="{5DE2ED2C-5B06-44B4-B197-DE78E5679128}" type="presParOf" srcId="{BB7ACFE5-74CD-43F7-960B-EE7968F4116B}" destId="{3EDBD361-14F3-4F84-B9B0-B49959BA82A5}" srcOrd="1" destOrd="0" presId="urn:microsoft.com/office/officeart/2005/8/layout/hierarchy2"/>
    <dgm:cxn modelId="{099C3B68-DAA5-4552-B394-EEB1D7FCDC8F}" type="presParOf" srcId="{3EDBD361-14F3-4F84-B9B0-B49959BA82A5}" destId="{1E97C53B-5793-4295-A459-140546A5E11E}" srcOrd="0" destOrd="0" presId="urn:microsoft.com/office/officeart/2005/8/layout/hierarchy2"/>
    <dgm:cxn modelId="{F73590CA-8D89-40D6-84CE-601C2D39AA4C}" type="presParOf" srcId="{3EDBD361-14F3-4F84-B9B0-B49959BA82A5}" destId="{F20A2EF0-3591-49E5-9A46-B54F86C61E6D}" srcOrd="1" destOrd="0" presId="urn:microsoft.com/office/officeart/2005/8/layout/hierarchy2"/>
    <dgm:cxn modelId="{18C5F02F-CBC7-46CE-BB19-F7BE56E69B05}" type="presParOf" srcId="{F20A2EF0-3591-49E5-9A46-B54F86C61E6D}" destId="{22BFFDD8-6043-4CE7-BA91-61274457476F}" srcOrd="0" destOrd="0" presId="urn:microsoft.com/office/officeart/2005/8/layout/hierarchy2"/>
    <dgm:cxn modelId="{73D5067A-BA93-421E-8945-A536F127B309}" type="presParOf" srcId="{22BFFDD8-6043-4CE7-BA91-61274457476F}" destId="{47400166-F437-43F7-A4EC-D20AA8F2B565}" srcOrd="0" destOrd="0" presId="urn:microsoft.com/office/officeart/2005/8/layout/hierarchy2"/>
    <dgm:cxn modelId="{7DB569B2-0818-4A78-BD6F-DC28F38AA07D}" type="presParOf" srcId="{F20A2EF0-3591-49E5-9A46-B54F86C61E6D}" destId="{D86AB315-B84D-4FD1-8C5C-8B233FBDA5C9}" srcOrd="1" destOrd="0" presId="urn:microsoft.com/office/officeart/2005/8/layout/hierarchy2"/>
    <dgm:cxn modelId="{9448EDFE-4E96-41B9-A1AC-34FE61809016}" type="presParOf" srcId="{D86AB315-B84D-4FD1-8C5C-8B233FBDA5C9}" destId="{19BFED34-4F3D-4E61-958D-0AD2E2CF7271}" srcOrd="0" destOrd="0" presId="urn:microsoft.com/office/officeart/2005/8/layout/hierarchy2"/>
    <dgm:cxn modelId="{8D354923-EEAB-4911-B17E-FD42E744BFE4}" type="presParOf" srcId="{D86AB315-B84D-4FD1-8C5C-8B233FBDA5C9}" destId="{3C6C8622-A45C-433E-B833-9AF4D6219D8A}" srcOrd="1" destOrd="0" presId="urn:microsoft.com/office/officeart/2005/8/layout/hierarchy2"/>
    <dgm:cxn modelId="{0E386A4E-AC83-4DA9-BB63-9B5BB49BB5B3}" type="presParOf" srcId="{96229C44-9B3B-48C1-826F-6C6E09F9DA6D}" destId="{1E81A773-A1E9-4340-BC19-E82AE40A70BC}" srcOrd="4" destOrd="0" presId="urn:microsoft.com/office/officeart/2005/8/layout/hierarchy2"/>
    <dgm:cxn modelId="{9BE64025-1EA7-4603-8EAF-1BC3767B8506}" type="presParOf" srcId="{1E81A773-A1E9-4340-BC19-E82AE40A70BC}" destId="{22CFE186-8ECB-4947-830D-19E625B4C19B}" srcOrd="0" destOrd="0" presId="urn:microsoft.com/office/officeart/2005/8/layout/hierarchy2"/>
    <dgm:cxn modelId="{75A53C98-38A7-4611-819C-73512B4D85C4}" type="presParOf" srcId="{96229C44-9B3B-48C1-826F-6C6E09F9DA6D}" destId="{541952FB-E010-4542-94B0-EC8529F9DAB3}" srcOrd="5" destOrd="0" presId="urn:microsoft.com/office/officeart/2005/8/layout/hierarchy2"/>
    <dgm:cxn modelId="{545BA6DB-8E23-4A4D-A3AF-80BAAC96B688}" type="presParOf" srcId="{541952FB-E010-4542-94B0-EC8529F9DAB3}" destId="{399AA698-3E73-4A6F-BD67-D5E07BDDF28B}" srcOrd="0" destOrd="0" presId="urn:microsoft.com/office/officeart/2005/8/layout/hierarchy2"/>
    <dgm:cxn modelId="{31A222D2-694E-41C3-803F-2F004AE328B6}" type="presParOf" srcId="{541952FB-E010-4542-94B0-EC8529F9DAB3}" destId="{02FA9E28-F873-4B95-8390-62D82D84EE13}" srcOrd="1" destOrd="0" presId="urn:microsoft.com/office/officeart/2005/8/layout/hierarchy2"/>
    <dgm:cxn modelId="{ED27C618-19A6-4204-8FE9-4AEC177EF56E}" type="presParOf" srcId="{02FA9E28-F873-4B95-8390-62D82D84EE13}" destId="{437B7C4B-6176-42AA-ABA0-E2228011D3C1}" srcOrd="0" destOrd="0" presId="urn:microsoft.com/office/officeart/2005/8/layout/hierarchy2"/>
    <dgm:cxn modelId="{5269DB93-59D9-4B67-94B0-65E64FF44875}" type="presParOf" srcId="{437B7C4B-6176-42AA-ABA0-E2228011D3C1}" destId="{A38F0EA5-FB5F-47D3-97A7-3FA029F0ED59}" srcOrd="0" destOrd="0" presId="urn:microsoft.com/office/officeart/2005/8/layout/hierarchy2"/>
    <dgm:cxn modelId="{F9AB56DB-3CCC-444E-985C-7F0E48499076}" type="presParOf" srcId="{02FA9E28-F873-4B95-8390-62D82D84EE13}" destId="{6BF76683-47CD-4152-A8CE-48F2E4A1AEF3}" srcOrd="1" destOrd="0" presId="urn:microsoft.com/office/officeart/2005/8/layout/hierarchy2"/>
    <dgm:cxn modelId="{5806B1C6-91C5-4D0D-B082-B6BF26C5BD11}" type="presParOf" srcId="{6BF76683-47CD-4152-A8CE-48F2E4A1AEF3}" destId="{54D720DE-8D90-422C-8F8E-531FCB171403}" srcOrd="0" destOrd="0" presId="urn:microsoft.com/office/officeart/2005/8/layout/hierarchy2"/>
    <dgm:cxn modelId="{55431121-E7F7-4B93-9013-AE9659F2B902}" type="presParOf" srcId="{6BF76683-47CD-4152-A8CE-48F2E4A1AEF3}" destId="{7D7EC3B6-75E9-495D-B22D-C637A9907BEE}" srcOrd="1" destOrd="0" presId="urn:microsoft.com/office/officeart/2005/8/layout/hierarchy2"/>
    <dgm:cxn modelId="{F2EA640A-2F39-4E4D-A12E-3796E77B861F}" type="presParOf" srcId="{7D7EC3B6-75E9-495D-B22D-C637A9907BEE}" destId="{E9126388-7DB6-471D-924C-B074F20860A5}" srcOrd="0" destOrd="0" presId="urn:microsoft.com/office/officeart/2005/8/layout/hierarchy2"/>
    <dgm:cxn modelId="{41C28AE1-325B-4F40-9B85-B6BC5F55A3F1}" type="presParOf" srcId="{E9126388-7DB6-471D-924C-B074F20860A5}" destId="{976FA145-C8AF-44D0-A916-FCA13FEDFD3D}" srcOrd="0" destOrd="0" presId="urn:microsoft.com/office/officeart/2005/8/layout/hierarchy2"/>
    <dgm:cxn modelId="{CC97AD0A-4056-4410-9E67-0951312EC133}" type="presParOf" srcId="{7D7EC3B6-75E9-495D-B22D-C637A9907BEE}" destId="{19AA2C07-5832-4BD1-A455-6E693EF87D52}" srcOrd="1" destOrd="0" presId="urn:microsoft.com/office/officeart/2005/8/layout/hierarchy2"/>
    <dgm:cxn modelId="{F147A7F6-3BCA-4653-8413-E3940742A4B0}" type="presParOf" srcId="{19AA2C07-5832-4BD1-A455-6E693EF87D52}" destId="{F7E35E42-FA3F-4D89-9362-61B276E29260}" srcOrd="0" destOrd="0" presId="urn:microsoft.com/office/officeart/2005/8/layout/hierarchy2"/>
    <dgm:cxn modelId="{F84FDBE2-F52D-4008-873E-B68A2A05478A}" type="presParOf" srcId="{19AA2C07-5832-4BD1-A455-6E693EF87D52}" destId="{253E27C8-C881-4E82-8E2E-5563CDE34A6F}" srcOrd="1" destOrd="0" presId="urn:microsoft.com/office/officeart/2005/8/layout/hierarchy2"/>
    <dgm:cxn modelId="{DE1F4C7A-42F5-429B-B7BB-B53D1211A94E}" type="presParOf" srcId="{253E27C8-C881-4E82-8E2E-5563CDE34A6F}" destId="{D49153D8-3E96-4699-B04D-E96E8D9C69E3}" srcOrd="0" destOrd="0" presId="urn:microsoft.com/office/officeart/2005/8/layout/hierarchy2"/>
    <dgm:cxn modelId="{35FC35FB-8323-4F5D-ADBB-FD7DCFB81C7B}" type="presParOf" srcId="{D49153D8-3E96-4699-B04D-E96E8D9C69E3}" destId="{B503D2CE-6885-434D-8675-BC42EA7B8E7C}" srcOrd="0" destOrd="0" presId="urn:microsoft.com/office/officeart/2005/8/layout/hierarchy2"/>
    <dgm:cxn modelId="{778A406F-A45A-4951-BD11-A38063A75DB1}" type="presParOf" srcId="{253E27C8-C881-4E82-8E2E-5563CDE34A6F}" destId="{2D5C5D7B-5BD1-4644-A03C-8BD0523CC172}" srcOrd="1" destOrd="0" presId="urn:microsoft.com/office/officeart/2005/8/layout/hierarchy2"/>
    <dgm:cxn modelId="{8FAD9DB2-85EF-47EC-A198-1AEDE3DA5BC2}" type="presParOf" srcId="{2D5C5D7B-5BD1-4644-A03C-8BD0523CC172}" destId="{15261BE3-88D9-426A-B196-DEE668B72E41}" srcOrd="0" destOrd="0" presId="urn:microsoft.com/office/officeart/2005/8/layout/hierarchy2"/>
    <dgm:cxn modelId="{4284501B-9607-4F82-9EC3-33623328B769}" type="presParOf" srcId="{2D5C5D7B-5BD1-4644-A03C-8BD0523CC172}" destId="{F1D9EA2A-B89B-4069-9609-B36622313220}" srcOrd="1" destOrd="0" presId="urn:microsoft.com/office/officeart/2005/8/layout/hierarchy2"/>
    <dgm:cxn modelId="{3DA7B209-7B0B-4FC6-BC1E-A3C64549CAE9}" type="presParOf" srcId="{253E27C8-C881-4E82-8E2E-5563CDE34A6F}" destId="{52790263-78A5-405A-84DF-D0D8314CB92A}" srcOrd="2" destOrd="0" presId="urn:microsoft.com/office/officeart/2005/8/layout/hierarchy2"/>
    <dgm:cxn modelId="{0A3758A8-EEAB-49E5-94A9-C7C6004B3502}" type="presParOf" srcId="{52790263-78A5-405A-84DF-D0D8314CB92A}" destId="{6ADA30E9-E82F-46BE-ACBB-CF4819348E34}" srcOrd="0" destOrd="0" presId="urn:microsoft.com/office/officeart/2005/8/layout/hierarchy2"/>
    <dgm:cxn modelId="{86C8BAD1-0B44-4136-BA30-17F1CAFC5668}" type="presParOf" srcId="{253E27C8-C881-4E82-8E2E-5563CDE34A6F}" destId="{8500E5EB-1C9D-4219-BEC6-032F1C734B63}" srcOrd="3" destOrd="0" presId="urn:microsoft.com/office/officeart/2005/8/layout/hierarchy2"/>
    <dgm:cxn modelId="{5969EE6D-1146-4C35-87C0-63D1C19555FB}" type="presParOf" srcId="{8500E5EB-1C9D-4219-BEC6-032F1C734B63}" destId="{81924EF5-4C69-40BC-969C-F43DFE5C58BB}" srcOrd="0" destOrd="0" presId="urn:microsoft.com/office/officeart/2005/8/layout/hierarchy2"/>
    <dgm:cxn modelId="{821351E8-E887-4DF2-88AD-5A80F1F5D274}" type="presParOf" srcId="{8500E5EB-1C9D-4219-BEC6-032F1C734B63}" destId="{276A5508-1F34-43A8-97F1-8E6F035348BD}" srcOrd="1" destOrd="0" presId="urn:microsoft.com/office/officeart/2005/8/layout/hierarchy2"/>
    <dgm:cxn modelId="{F6856C17-EE32-4816-BBC8-260B81F70E55}" type="presParOf" srcId="{96229C44-9B3B-48C1-826F-6C6E09F9DA6D}" destId="{509C9849-1F56-4612-B82E-0018E64642BD}" srcOrd="6" destOrd="0" presId="urn:microsoft.com/office/officeart/2005/8/layout/hierarchy2"/>
    <dgm:cxn modelId="{70946F97-D07F-4934-8C5B-84C2F4105170}" type="presParOf" srcId="{509C9849-1F56-4612-B82E-0018E64642BD}" destId="{3326477D-03CA-44A0-921B-6B237051BA72}" srcOrd="0" destOrd="0" presId="urn:microsoft.com/office/officeart/2005/8/layout/hierarchy2"/>
    <dgm:cxn modelId="{5AA384FB-B94B-48B6-B784-729F2554FAB4}" type="presParOf" srcId="{96229C44-9B3B-48C1-826F-6C6E09F9DA6D}" destId="{7C31A834-147F-4C24-B186-21417491B123}" srcOrd="7" destOrd="0" presId="urn:microsoft.com/office/officeart/2005/8/layout/hierarchy2"/>
    <dgm:cxn modelId="{E34357B6-70CF-4033-BC63-2EC47BDBAB0D}" type="presParOf" srcId="{7C31A834-147F-4C24-B186-21417491B123}" destId="{8923D96B-4665-4F68-A24F-6D0F6F5FA3F4}" srcOrd="0" destOrd="0" presId="urn:microsoft.com/office/officeart/2005/8/layout/hierarchy2"/>
    <dgm:cxn modelId="{39DAFC5A-5795-4E73-BE47-1FEF2074488C}" type="presParOf" srcId="{7C31A834-147F-4C24-B186-21417491B123}" destId="{65FDAEA7-5CAC-40B8-88DF-7D1E2148B535}" srcOrd="1" destOrd="0" presId="urn:microsoft.com/office/officeart/2005/8/layout/hierarchy2"/>
    <dgm:cxn modelId="{7E590344-1842-4C00-BE42-AC40B04250E8}" type="presParOf" srcId="{65FDAEA7-5CAC-40B8-88DF-7D1E2148B535}" destId="{31AB3D65-62E4-4853-802B-54D72F9D7A08}" srcOrd="0" destOrd="0" presId="urn:microsoft.com/office/officeart/2005/8/layout/hierarchy2"/>
    <dgm:cxn modelId="{8E3CD8D9-C9F7-426A-869A-BA0C23154BC7}" type="presParOf" srcId="{31AB3D65-62E4-4853-802B-54D72F9D7A08}" destId="{E62D5EE9-BC08-4C48-A1C8-6A8347B032AA}" srcOrd="0" destOrd="0" presId="urn:microsoft.com/office/officeart/2005/8/layout/hierarchy2"/>
    <dgm:cxn modelId="{F2AEF82C-9817-4B29-B273-530779F0A0E9}" type="presParOf" srcId="{65FDAEA7-5CAC-40B8-88DF-7D1E2148B535}" destId="{7E59D947-48CA-4E2B-940D-6F63BE0B27D8}" srcOrd="1" destOrd="0" presId="urn:microsoft.com/office/officeart/2005/8/layout/hierarchy2"/>
    <dgm:cxn modelId="{5293C6BD-A411-46D2-A179-C80B7D295091}" type="presParOf" srcId="{7E59D947-48CA-4E2B-940D-6F63BE0B27D8}" destId="{84A20AB0-9DFA-43B6-AB24-F48C5C0778BC}" srcOrd="0" destOrd="0" presId="urn:microsoft.com/office/officeart/2005/8/layout/hierarchy2"/>
    <dgm:cxn modelId="{30A9A51E-790E-49FF-A9B7-33810A270AB2}" type="presParOf" srcId="{7E59D947-48CA-4E2B-940D-6F63BE0B27D8}" destId="{E33C2FAB-1C7D-4EC5-B5AE-7F69D0E28132}" srcOrd="1" destOrd="0" presId="urn:microsoft.com/office/officeart/2005/8/layout/hierarchy2"/>
    <dgm:cxn modelId="{28319C76-D979-4818-8441-81936A4AFF18}" type="presParOf" srcId="{E33C2FAB-1C7D-4EC5-B5AE-7F69D0E28132}" destId="{7D2C5418-0990-4F9C-AFA5-7F221C4444E9}" srcOrd="0" destOrd="0" presId="urn:microsoft.com/office/officeart/2005/8/layout/hierarchy2"/>
    <dgm:cxn modelId="{A4739BB2-2895-4609-98A9-CE289B088DE2}" type="presParOf" srcId="{7D2C5418-0990-4F9C-AFA5-7F221C4444E9}" destId="{5B682B89-E42C-49F0-8BA4-CC23FCDECDD2}" srcOrd="0" destOrd="0" presId="urn:microsoft.com/office/officeart/2005/8/layout/hierarchy2"/>
    <dgm:cxn modelId="{A1236520-0C7E-449E-BDC6-A2441252FE80}" type="presParOf" srcId="{E33C2FAB-1C7D-4EC5-B5AE-7F69D0E28132}" destId="{E994C196-80B1-46A7-ACFC-FEC4A6EB2A03}" srcOrd="1" destOrd="0" presId="urn:microsoft.com/office/officeart/2005/8/layout/hierarchy2"/>
    <dgm:cxn modelId="{C7F84F48-D283-4BF3-94F2-260545F3982B}" type="presParOf" srcId="{E994C196-80B1-46A7-ACFC-FEC4A6EB2A03}" destId="{9C08990C-F293-45E8-AB5E-AAA95E240E8B}" srcOrd="0" destOrd="0" presId="urn:microsoft.com/office/officeart/2005/8/layout/hierarchy2"/>
    <dgm:cxn modelId="{F1528753-D1FA-4691-84C6-AA1471769AE0}" type="presParOf" srcId="{E994C196-80B1-46A7-ACFC-FEC4A6EB2A03}" destId="{63DDD087-9131-45CE-AC69-A639F6D6BF82}" srcOrd="1" destOrd="0" presId="urn:microsoft.com/office/officeart/2005/8/layout/hierarchy2"/>
    <dgm:cxn modelId="{8856961F-B2E1-4087-A5A6-B1718BB5076F}" type="presParOf" srcId="{63DDD087-9131-45CE-AC69-A639F6D6BF82}" destId="{8976B235-811E-49FE-BB8A-1D7D3A59F31A}" srcOrd="0" destOrd="0" presId="urn:microsoft.com/office/officeart/2005/8/layout/hierarchy2"/>
    <dgm:cxn modelId="{2E6EE8C8-0EEA-4E57-BD13-64769503D0CA}" type="presParOf" srcId="{8976B235-811E-49FE-BB8A-1D7D3A59F31A}" destId="{6E153BC1-4E55-43CB-A4F0-186574488C32}" srcOrd="0" destOrd="0" presId="urn:microsoft.com/office/officeart/2005/8/layout/hierarchy2"/>
    <dgm:cxn modelId="{2597AAA2-2B66-4C99-B8D4-AA0CA4DDF252}" type="presParOf" srcId="{63DDD087-9131-45CE-AC69-A639F6D6BF82}" destId="{0EB4D1F4-C191-4002-8887-3B0E3299AEB6}" srcOrd="1" destOrd="0" presId="urn:microsoft.com/office/officeart/2005/8/layout/hierarchy2"/>
    <dgm:cxn modelId="{166DA8CF-EF87-4786-991A-7DA5A619BD56}" type="presParOf" srcId="{0EB4D1F4-C191-4002-8887-3B0E3299AEB6}" destId="{47442E8D-1D20-46CB-8B42-6EDA39E22BE1}" srcOrd="0" destOrd="0" presId="urn:microsoft.com/office/officeart/2005/8/layout/hierarchy2"/>
    <dgm:cxn modelId="{90C83168-3067-4E93-9F5B-22E0BFB4CABA}" type="presParOf" srcId="{0EB4D1F4-C191-4002-8887-3B0E3299AEB6}" destId="{5CBF9396-17F7-4F89-B5B4-A45D4674A735}" srcOrd="1" destOrd="0" presId="urn:microsoft.com/office/officeart/2005/8/layout/hierarchy2"/>
    <dgm:cxn modelId="{4A9C4143-7B60-4235-BC45-86CC85624B88}" type="presParOf" srcId="{63DDD087-9131-45CE-AC69-A639F6D6BF82}" destId="{436532A8-711C-4A78-B10F-799E5C2904D7}" srcOrd="2" destOrd="0" presId="urn:microsoft.com/office/officeart/2005/8/layout/hierarchy2"/>
    <dgm:cxn modelId="{0F691250-0EDA-4957-BD14-EF4AC84BCFC7}" type="presParOf" srcId="{436532A8-711C-4A78-B10F-799E5C2904D7}" destId="{67BF3768-303C-4020-B971-0271D1313E83}" srcOrd="0" destOrd="0" presId="urn:microsoft.com/office/officeart/2005/8/layout/hierarchy2"/>
    <dgm:cxn modelId="{50D67C7C-6079-4FCB-BE5B-8EFC52FF6444}" type="presParOf" srcId="{63DDD087-9131-45CE-AC69-A639F6D6BF82}" destId="{8CAD6DA2-A924-40BA-902D-FA7AE3419CB6}" srcOrd="3" destOrd="0" presId="urn:microsoft.com/office/officeart/2005/8/layout/hierarchy2"/>
    <dgm:cxn modelId="{A5E72735-2B68-4BE3-8B2E-0BA2FBF5FC0B}" type="presParOf" srcId="{8CAD6DA2-A924-40BA-902D-FA7AE3419CB6}" destId="{11740118-0FA4-490D-BDAC-BDCA6555AF4A}" srcOrd="0" destOrd="0" presId="urn:microsoft.com/office/officeart/2005/8/layout/hierarchy2"/>
    <dgm:cxn modelId="{D7C328E4-4E3C-4E47-874D-EF6778C23E2F}" type="presParOf" srcId="{8CAD6DA2-A924-40BA-902D-FA7AE3419CB6}" destId="{F3E91A47-EC62-45DF-8561-73BC3B360801}" srcOrd="1" destOrd="0" presId="urn:microsoft.com/office/officeart/2005/8/layout/hierarchy2"/>
    <dgm:cxn modelId="{01A5A27E-CD49-410E-B07B-E0D14B97AA23}" type="presParOf" srcId="{63DDD087-9131-45CE-AC69-A639F6D6BF82}" destId="{F336C7D4-0FE0-4FCB-9399-235B0C18C6D5}" srcOrd="4" destOrd="0" presId="urn:microsoft.com/office/officeart/2005/8/layout/hierarchy2"/>
    <dgm:cxn modelId="{58FA4603-91CE-4B5D-8C3C-49AC725C00B1}" type="presParOf" srcId="{F336C7D4-0FE0-4FCB-9399-235B0C18C6D5}" destId="{7F5148D7-66CF-4A80-A526-B41963C1F7C5}" srcOrd="0" destOrd="0" presId="urn:microsoft.com/office/officeart/2005/8/layout/hierarchy2"/>
    <dgm:cxn modelId="{5AB6EBED-6B41-4E48-B724-570433E02275}" type="presParOf" srcId="{63DDD087-9131-45CE-AC69-A639F6D6BF82}" destId="{55EEA7EE-2A4F-4324-A0F2-9281107C6413}" srcOrd="5" destOrd="0" presId="urn:microsoft.com/office/officeart/2005/8/layout/hierarchy2"/>
    <dgm:cxn modelId="{CF3F8084-DEDC-4120-B43E-0CA0E50EF8C8}" type="presParOf" srcId="{55EEA7EE-2A4F-4324-A0F2-9281107C6413}" destId="{89B91940-3A28-4D1E-B43E-D3A69F4EC703}" srcOrd="0" destOrd="0" presId="urn:microsoft.com/office/officeart/2005/8/layout/hierarchy2"/>
    <dgm:cxn modelId="{7CF0B7E4-0E76-43E5-BA9C-2147734E2377}" type="presParOf" srcId="{55EEA7EE-2A4F-4324-A0F2-9281107C6413}" destId="{71629614-A75E-4761-9B42-D581FAB9FF33}" srcOrd="1" destOrd="0" presId="urn:microsoft.com/office/officeart/2005/8/layout/hierarchy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0344295-848C-414A-BD73-D46C361F8185}">
      <dsp:nvSpPr>
        <dsp:cNvPr id="0" name=""/>
        <dsp:cNvSpPr/>
      </dsp:nvSpPr>
      <dsp:spPr>
        <a:xfrm>
          <a:off x="431025" y="3530171"/>
          <a:ext cx="1698342" cy="46249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l-GR" sz="2400" b="1" kern="1200" dirty="0" smtClean="0">
              <a:solidFill>
                <a:srgbClr val="FF0000"/>
              </a:solidFill>
            </a:rPr>
            <a:t>Σκοπός</a:t>
          </a:r>
          <a:endParaRPr lang="el-GR" sz="2400" b="1" kern="1200" dirty="0">
            <a:solidFill>
              <a:srgbClr val="FF0000"/>
            </a:solidFill>
          </a:endParaRPr>
        </a:p>
      </dsp:txBody>
      <dsp:txXfrm>
        <a:off x="431025" y="3530171"/>
        <a:ext cx="1698342" cy="462496"/>
      </dsp:txXfrm>
    </dsp:sp>
    <dsp:sp modelId="{F675FC7C-44D5-40F2-8052-F07210B5D71D}">
      <dsp:nvSpPr>
        <dsp:cNvPr id="0" name=""/>
        <dsp:cNvSpPr/>
      </dsp:nvSpPr>
      <dsp:spPr>
        <a:xfrm rot="16742085">
          <a:off x="1136282" y="2591882"/>
          <a:ext cx="2356167" cy="12139"/>
        </a:xfrm>
        <a:custGeom>
          <a:avLst/>
          <a:gdLst/>
          <a:ahLst/>
          <a:cxnLst/>
          <a:rect l="0" t="0" r="0" b="0"/>
          <a:pathLst>
            <a:path>
              <a:moveTo>
                <a:pt x="0" y="6069"/>
              </a:moveTo>
              <a:lnTo>
                <a:pt x="2356167" y="606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l-GR" sz="800" kern="1200"/>
        </a:p>
      </dsp:txBody>
      <dsp:txXfrm rot="16742085">
        <a:off x="2255461" y="2539047"/>
        <a:ext cx="117808" cy="117808"/>
      </dsp:txXfrm>
    </dsp:sp>
    <dsp:sp modelId="{1A9E33D6-BDA8-456A-8742-88A70E061CD9}">
      <dsp:nvSpPr>
        <dsp:cNvPr id="0" name=""/>
        <dsp:cNvSpPr/>
      </dsp:nvSpPr>
      <dsp:spPr>
        <a:xfrm>
          <a:off x="2499364" y="1203236"/>
          <a:ext cx="924992" cy="46249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l-GR" sz="1800" b="1" kern="1200" dirty="0" smtClean="0">
              <a:solidFill>
                <a:srgbClr val="7030A0"/>
              </a:solidFill>
            </a:rPr>
            <a:t>Στόχος1</a:t>
          </a:r>
          <a:endParaRPr lang="el-GR" sz="1800" b="1" kern="1200" dirty="0">
            <a:solidFill>
              <a:srgbClr val="7030A0"/>
            </a:solidFill>
          </a:endParaRPr>
        </a:p>
      </dsp:txBody>
      <dsp:txXfrm>
        <a:off x="2499364" y="1203236"/>
        <a:ext cx="924992" cy="462496"/>
      </dsp:txXfrm>
    </dsp:sp>
    <dsp:sp modelId="{504290EB-5BD7-42B9-BB0D-5D5FA9D637B7}">
      <dsp:nvSpPr>
        <dsp:cNvPr id="0" name=""/>
        <dsp:cNvSpPr/>
      </dsp:nvSpPr>
      <dsp:spPr>
        <a:xfrm rot="17945813">
          <a:off x="3228925" y="1095995"/>
          <a:ext cx="760860" cy="12139"/>
        </a:xfrm>
        <a:custGeom>
          <a:avLst/>
          <a:gdLst/>
          <a:ahLst/>
          <a:cxnLst/>
          <a:rect l="0" t="0" r="0" b="0"/>
          <a:pathLst>
            <a:path>
              <a:moveTo>
                <a:pt x="0" y="6069"/>
              </a:moveTo>
              <a:lnTo>
                <a:pt x="760860" y="606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l-GR" sz="500" kern="1200"/>
        </a:p>
      </dsp:txBody>
      <dsp:txXfrm rot="17945813">
        <a:off x="3590334" y="1083043"/>
        <a:ext cx="38043" cy="38043"/>
      </dsp:txXfrm>
    </dsp:sp>
    <dsp:sp modelId="{F5D49911-FDC7-44FB-A6FE-1C4150486543}">
      <dsp:nvSpPr>
        <dsp:cNvPr id="0" name=""/>
        <dsp:cNvSpPr/>
      </dsp:nvSpPr>
      <dsp:spPr>
        <a:xfrm>
          <a:off x="3794354" y="538397"/>
          <a:ext cx="924992" cy="46249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l-GR" sz="1200" kern="1200" dirty="0" smtClean="0">
              <a:solidFill>
                <a:schemeClr val="accent6">
                  <a:lumMod val="60000"/>
                  <a:lumOff val="40000"/>
                </a:schemeClr>
              </a:solidFill>
            </a:rPr>
            <a:t>Ερ. ερώτημα1</a:t>
          </a:r>
          <a:endParaRPr lang="el-GR" sz="1200" kern="1200" dirty="0">
            <a:solidFill>
              <a:schemeClr val="accent6">
                <a:lumMod val="60000"/>
                <a:lumOff val="40000"/>
              </a:schemeClr>
            </a:solidFill>
          </a:endParaRPr>
        </a:p>
      </dsp:txBody>
      <dsp:txXfrm>
        <a:off x="3794354" y="538397"/>
        <a:ext cx="924992" cy="462496"/>
      </dsp:txXfrm>
    </dsp:sp>
    <dsp:sp modelId="{9308B7FB-9976-43F2-B2ED-473AF343C31F}">
      <dsp:nvSpPr>
        <dsp:cNvPr id="0" name=""/>
        <dsp:cNvSpPr/>
      </dsp:nvSpPr>
      <dsp:spPr>
        <a:xfrm>
          <a:off x="4719347" y="763576"/>
          <a:ext cx="369997" cy="12139"/>
        </a:xfrm>
        <a:custGeom>
          <a:avLst/>
          <a:gdLst/>
          <a:ahLst/>
          <a:cxnLst/>
          <a:rect l="0" t="0" r="0" b="0"/>
          <a:pathLst>
            <a:path>
              <a:moveTo>
                <a:pt x="0" y="6069"/>
              </a:moveTo>
              <a:lnTo>
                <a:pt x="369997" y="606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l-GR" sz="500" kern="1200"/>
        </a:p>
      </dsp:txBody>
      <dsp:txXfrm>
        <a:off x="4895095" y="760395"/>
        <a:ext cx="18499" cy="18499"/>
      </dsp:txXfrm>
    </dsp:sp>
    <dsp:sp modelId="{349AE5F2-3BB0-4E18-B692-7E8B368F4449}">
      <dsp:nvSpPr>
        <dsp:cNvPr id="0" name=""/>
        <dsp:cNvSpPr/>
      </dsp:nvSpPr>
      <dsp:spPr>
        <a:xfrm>
          <a:off x="5089344" y="538397"/>
          <a:ext cx="924992" cy="46249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l-GR" sz="1400" kern="1200" dirty="0" err="1" smtClean="0">
              <a:solidFill>
                <a:schemeClr val="accent5">
                  <a:lumMod val="60000"/>
                  <a:lumOff val="40000"/>
                </a:schemeClr>
              </a:solidFill>
            </a:rPr>
            <a:t>Θεμ</a:t>
          </a:r>
          <a:endParaRPr lang="el-GR" sz="1400" kern="1200" dirty="0" smtClean="0">
            <a:solidFill>
              <a:schemeClr val="accent5">
                <a:lumMod val="60000"/>
                <a:lumOff val="40000"/>
              </a:schemeClr>
            </a:solidFill>
          </a:endParaRPr>
        </a:p>
        <a:p>
          <a:pPr lvl="0" algn="ctr" defTabSz="622300">
            <a:lnSpc>
              <a:spcPct val="90000"/>
            </a:lnSpc>
            <a:spcBef>
              <a:spcPct val="0"/>
            </a:spcBef>
            <a:spcAft>
              <a:spcPct val="35000"/>
            </a:spcAft>
          </a:pPr>
          <a:r>
            <a:rPr lang="el-GR" sz="1400" kern="1200" dirty="0" smtClean="0">
              <a:solidFill>
                <a:schemeClr val="accent5">
                  <a:lumMod val="60000"/>
                  <a:lumOff val="40000"/>
                </a:schemeClr>
              </a:solidFill>
            </a:rPr>
            <a:t> ενότητα1</a:t>
          </a:r>
          <a:endParaRPr lang="el-GR" sz="1400" kern="1200" dirty="0">
            <a:solidFill>
              <a:schemeClr val="accent5">
                <a:lumMod val="60000"/>
                <a:lumOff val="40000"/>
              </a:schemeClr>
            </a:solidFill>
          </a:endParaRPr>
        </a:p>
      </dsp:txBody>
      <dsp:txXfrm>
        <a:off x="5089344" y="538397"/>
        <a:ext cx="924992" cy="462496"/>
      </dsp:txXfrm>
    </dsp:sp>
    <dsp:sp modelId="{573E5416-B5F4-4F8A-BE74-F613A7B784E1}">
      <dsp:nvSpPr>
        <dsp:cNvPr id="0" name=""/>
        <dsp:cNvSpPr/>
      </dsp:nvSpPr>
      <dsp:spPr>
        <a:xfrm rot="18289469">
          <a:off x="5875381" y="497640"/>
          <a:ext cx="647907" cy="12139"/>
        </a:xfrm>
        <a:custGeom>
          <a:avLst/>
          <a:gdLst/>
          <a:ahLst/>
          <a:cxnLst/>
          <a:rect l="0" t="0" r="0" b="0"/>
          <a:pathLst>
            <a:path>
              <a:moveTo>
                <a:pt x="0" y="6069"/>
              </a:moveTo>
              <a:lnTo>
                <a:pt x="647907" y="606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l-GR" sz="500" kern="1200"/>
        </a:p>
      </dsp:txBody>
      <dsp:txXfrm rot="18289469">
        <a:off x="6183137" y="487512"/>
        <a:ext cx="32395" cy="32395"/>
      </dsp:txXfrm>
    </dsp:sp>
    <dsp:sp modelId="{51649FAC-95C3-4AC5-B9BE-99604C469685}">
      <dsp:nvSpPr>
        <dsp:cNvPr id="0" name=""/>
        <dsp:cNvSpPr/>
      </dsp:nvSpPr>
      <dsp:spPr>
        <a:xfrm>
          <a:off x="6384334" y="6526"/>
          <a:ext cx="924992" cy="46249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l-GR" sz="1600" kern="1200" dirty="0" smtClean="0">
              <a:solidFill>
                <a:schemeClr val="accent2"/>
              </a:solidFill>
            </a:rPr>
            <a:t>Ερώτηση1</a:t>
          </a:r>
          <a:endParaRPr lang="el-GR" sz="1600" kern="1200" dirty="0">
            <a:solidFill>
              <a:schemeClr val="accent2"/>
            </a:solidFill>
          </a:endParaRPr>
        </a:p>
      </dsp:txBody>
      <dsp:txXfrm>
        <a:off x="6384334" y="6526"/>
        <a:ext cx="924992" cy="462496"/>
      </dsp:txXfrm>
    </dsp:sp>
    <dsp:sp modelId="{49E5A0D2-16DF-40E5-9499-1682099C2673}">
      <dsp:nvSpPr>
        <dsp:cNvPr id="0" name=""/>
        <dsp:cNvSpPr/>
      </dsp:nvSpPr>
      <dsp:spPr>
        <a:xfrm rot="21364533">
          <a:off x="6013892" y="750596"/>
          <a:ext cx="379303" cy="12139"/>
        </a:xfrm>
        <a:custGeom>
          <a:avLst/>
          <a:gdLst/>
          <a:ahLst/>
          <a:cxnLst/>
          <a:rect l="0" t="0" r="0" b="0"/>
          <a:pathLst>
            <a:path>
              <a:moveTo>
                <a:pt x="0" y="6069"/>
              </a:moveTo>
              <a:lnTo>
                <a:pt x="379303" y="606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l-GR" sz="500" kern="1200"/>
        </a:p>
      </dsp:txBody>
      <dsp:txXfrm rot="21364533">
        <a:off x="6194061" y="747183"/>
        <a:ext cx="18965" cy="18965"/>
      </dsp:txXfrm>
    </dsp:sp>
    <dsp:sp modelId="{C963E5D6-90F3-4480-AA88-13EE9175ACB1}">
      <dsp:nvSpPr>
        <dsp:cNvPr id="0" name=""/>
        <dsp:cNvSpPr/>
      </dsp:nvSpPr>
      <dsp:spPr>
        <a:xfrm>
          <a:off x="6392751" y="512437"/>
          <a:ext cx="924992" cy="46249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l-GR" sz="1600" kern="1200" dirty="0" smtClean="0">
              <a:solidFill>
                <a:schemeClr val="accent2"/>
              </a:solidFill>
            </a:rPr>
            <a:t>Ερώτηση2</a:t>
          </a:r>
        </a:p>
      </dsp:txBody>
      <dsp:txXfrm>
        <a:off x="6392751" y="512437"/>
        <a:ext cx="924992" cy="462496"/>
      </dsp:txXfrm>
    </dsp:sp>
    <dsp:sp modelId="{349BF956-CCAA-417B-B64D-9F4F8D311DA5}">
      <dsp:nvSpPr>
        <dsp:cNvPr id="0" name=""/>
        <dsp:cNvSpPr/>
      </dsp:nvSpPr>
      <dsp:spPr>
        <a:xfrm rot="3310531">
          <a:off x="5875381" y="1029511"/>
          <a:ext cx="647907" cy="12139"/>
        </a:xfrm>
        <a:custGeom>
          <a:avLst/>
          <a:gdLst/>
          <a:ahLst/>
          <a:cxnLst/>
          <a:rect l="0" t="0" r="0" b="0"/>
          <a:pathLst>
            <a:path>
              <a:moveTo>
                <a:pt x="0" y="6069"/>
              </a:moveTo>
              <a:lnTo>
                <a:pt x="647907" y="606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l-GR" sz="500" kern="1200"/>
        </a:p>
      </dsp:txBody>
      <dsp:txXfrm rot="3310531">
        <a:off x="6183137" y="1019383"/>
        <a:ext cx="32395" cy="32395"/>
      </dsp:txXfrm>
    </dsp:sp>
    <dsp:sp modelId="{3C488149-7B5F-4ABC-A728-FBAD25913B33}">
      <dsp:nvSpPr>
        <dsp:cNvPr id="0" name=""/>
        <dsp:cNvSpPr/>
      </dsp:nvSpPr>
      <dsp:spPr>
        <a:xfrm>
          <a:off x="6384334" y="1070268"/>
          <a:ext cx="924992" cy="46249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l-GR" sz="1600" kern="1200" dirty="0" smtClean="0">
              <a:solidFill>
                <a:schemeClr val="accent2"/>
              </a:solidFill>
            </a:rPr>
            <a:t>Ερώτηση3</a:t>
          </a:r>
        </a:p>
      </dsp:txBody>
      <dsp:txXfrm>
        <a:off x="6384334" y="1070268"/>
        <a:ext cx="924992" cy="462496"/>
      </dsp:txXfrm>
    </dsp:sp>
    <dsp:sp modelId="{FBF18A7D-BE96-43FA-BD0F-D0D0FA5DA064}">
      <dsp:nvSpPr>
        <dsp:cNvPr id="0" name=""/>
        <dsp:cNvSpPr/>
      </dsp:nvSpPr>
      <dsp:spPr>
        <a:xfrm rot="2391679">
          <a:off x="3371745" y="1573509"/>
          <a:ext cx="452760" cy="12139"/>
        </a:xfrm>
        <a:custGeom>
          <a:avLst/>
          <a:gdLst/>
          <a:ahLst/>
          <a:cxnLst/>
          <a:rect l="0" t="0" r="0" b="0"/>
          <a:pathLst>
            <a:path>
              <a:moveTo>
                <a:pt x="0" y="6069"/>
              </a:moveTo>
              <a:lnTo>
                <a:pt x="452760" y="606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l-GR" sz="500" kern="1200"/>
        </a:p>
      </dsp:txBody>
      <dsp:txXfrm rot="2391679">
        <a:off x="3586807" y="1568259"/>
        <a:ext cx="22638" cy="22638"/>
      </dsp:txXfrm>
    </dsp:sp>
    <dsp:sp modelId="{B4E3E140-0776-4E03-A474-56FACD1216AE}">
      <dsp:nvSpPr>
        <dsp:cNvPr id="0" name=""/>
        <dsp:cNvSpPr/>
      </dsp:nvSpPr>
      <dsp:spPr>
        <a:xfrm>
          <a:off x="3771895" y="1493424"/>
          <a:ext cx="924992" cy="46249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l-GR" sz="1000" kern="1200" dirty="0" smtClean="0">
              <a:solidFill>
                <a:schemeClr val="accent6">
                  <a:lumMod val="60000"/>
                  <a:lumOff val="40000"/>
                </a:schemeClr>
              </a:solidFill>
            </a:rPr>
            <a:t>Ερ. </a:t>
          </a:r>
          <a:r>
            <a:rPr lang="el-GR" sz="1200" kern="1200" dirty="0" smtClean="0">
              <a:solidFill>
                <a:schemeClr val="accent6">
                  <a:lumMod val="60000"/>
                  <a:lumOff val="40000"/>
                </a:schemeClr>
              </a:solidFill>
            </a:rPr>
            <a:t>ερώτημα2</a:t>
          </a:r>
          <a:endParaRPr lang="el-GR" sz="1200" kern="1200" dirty="0">
            <a:solidFill>
              <a:schemeClr val="accent6">
                <a:lumMod val="60000"/>
                <a:lumOff val="40000"/>
              </a:schemeClr>
            </a:solidFill>
          </a:endParaRPr>
        </a:p>
      </dsp:txBody>
      <dsp:txXfrm>
        <a:off x="3771895" y="1493424"/>
        <a:ext cx="924992" cy="462496"/>
      </dsp:txXfrm>
    </dsp:sp>
    <dsp:sp modelId="{CD50A437-752B-476D-9FC4-DEBEF8F11C4D}">
      <dsp:nvSpPr>
        <dsp:cNvPr id="0" name=""/>
        <dsp:cNvSpPr/>
      </dsp:nvSpPr>
      <dsp:spPr>
        <a:xfrm rot="3654187">
          <a:off x="3228925" y="1760834"/>
          <a:ext cx="760860" cy="12139"/>
        </a:xfrm>
        <a:custGeom>
          <a:avLst/>
          <a:gdLst/>
          <a:ahLst/>
          <a:cxnLst/>
          <a:rect l="0" t="0" r="0" b="0"/>
          <a:pathLst>
            <a:path>
              <a:moveTo>
                <a:pt x="0" y="6069"/>
              </a:moveTo>
              <a:lnTo>
                <a:pt x="760860" y="606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l-GR" sz="500" kern="1200"/>
        </a:p>
      </dsp:txBody>
      <dsp:txXfrm rot="3654187">
        <a:off x="3590334" y="1747882"/>
        <a:ext cx="38043" cy="38043"/>
      </dsp:txXfrm>
    </dsp:sp>
    <dsp:sp modelId="{B58C9716-7EA9-4F66-9A54-F6AFB7E1357B}">
      <dsp:nvSpPr>
        <dsp:cNvPr id="0" name=""/>
        <dsp:cNvSpPr/>
      </dsp:nvSpPr>
      <dsp:spPr>
        <a:xfrm>
          <a:off x="3794354" y="1868074"/>
          <a:ext cx="924992" cy="46249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l-GR" sz="1000" kern="1200" dirty="0" smtClean="0">
              <a:solidFill>
                <a:schemeClr val="accent6">
                  <a:lumMod val="60000"/>
                  <a:lumOff val="40000"/>
                </a:schemeClr>
              </a:solidFill>
            </a:rPr>
            <a:t>Ερ</a:t>
          </a:r>
          <a:r>
            <a:rPr lang="el-GR" sz="1200" kern="1200" dirty="0" smtClean="0">
              <a:solidFill>
                <a:schemeClr val="accent6">
                  <a:lumMod val="60000"/>
                  <a:lumOff val="40000"/>
                </a:schemeClr>
              </a:solidFill>
            </a:rPr>
            <a:t>.</a:t>
          </a:r>
          <a:r>
            <a:rPr lang="el-GR" sz="1000" kern="1200" dirty="0" smtClean="0">
              <a:solidFill>
                <a:schemeClr val="accent6">
                  <a:lumMod val="60000"/>
                  <a:lumOff val="40000"/>
                </a:schemeClr>
              </a:solidFill>
            </a:rPr>
            <a:t> </a:t>
          </a:r>
          <a:r>
            <a:rPr lang="el-GR" sz="1200" kern="1200" dirty="0" smtClean="0">
              <a:solidFill>
                <a:schemeClr val="accent6">
                  <a:lumMod val="60000"/>
                  <a:lumOff val="40000"/>
                </a:schemeClr>
              </a:solidFill>
            </a:rPr>
            <a:t>ερώτημα3</a:t>
          </a:r>
          <a:endParaRPr lang="el-GR" sz="1200" kern="1200" dirty="0">
            <a:solidFill>
              <a:schemeClr val="accent6">
                <a:lumMod val="60000"/>
                <a:lumOff val="40000"/>
              </a:schemeClr>
            </a:solidFill>
          </a:endParaRPr>
        </a:p>
      </dsp:txBody>
      <dsp:txXfrm>
        <a:off x="3794354" y="1868074"/>
        <a:ext cx="924992" cy="462496"/>
      </dsp:txXfrm>
    </dsp:sp>
    <dsp:sp modelId="{DCC249CD-5BD6-499B-BF97-DC984CA60B6B}">
      <dsp:nvSpPr>
        <dsp:cNvPr id="0" name=""/>
        <dsp:cNvSpPr/>
      </dsp:nvSpPr>
      <dsp:spPr>
        <a:xfrm>
          <a:off x="4719347" y="2093253"/>
          <a:ext cx="369997" cy="12139"/>
        </a:xfrm>
        <a:custGeom>
          <a:avLst/>
          <a:gdLst/>
          <a:ahLst/>
          <a:cxnLst/>
          <a:rect l="0" t="0" r="0" b="0"/>
          <a:pathLst>
            <a:path>
              <a:moveTo>
                <a:pt x="0" y="6069"/>
              </a:moveTo>
              <a:lnTo>
                <a:pt x="369997" y="606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l-GR" sz="500" kern="1200"/>
        </a:p>
      </dsp:txBody>
      <dsp:txXfrm>
        <a:off x="4895095" y="2090072"/>
        <a:ext cx="18499" cy="18499"/>
      </dsp:txXfrm>
    </dsp:sp>
    <dsp:sp modelId="{F077F0E2-E112-47EF-A662-EED634E76FE3}">
      <dsp:nvSpPr>
        <dsp:cNvPr id="0" name=""/>
        <dsp:cNvSpPr/>
      </dsp:nvSpPr>
      <dsp:spPr>
        <a:xfrm>
          <a:off x="5089344" y="1868074"/>
          <a:ext cx="924992" cy="46249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l-GR" sz="1400" kern="1200" dirty="0" err="1" smtClean="0">
              <a:solidFill>
                <a:schemeClr val="accent5">
                  <a:lumMod val="60000"/>
                  <a:lumOff val="40000"/>
                </a:schemeClr>
              </a:solidFill>
            </a:rPr>
            <a:t>Θεμ</a:t>
          </a:r>
          <a:r>
            <a:rPr lang="el-GR" sz="1200" kern="1200" dirty="0" smtClean="0">
              <a:solidFill>
                <a:schemeClr val="accent5">
                  <a:lumMod val="60000"/>
                  <a:lumOff val="40000"/>
                </a:schemeClr>
              </a:solidFill>
            </a:rPr>
            <a:t>.</a:t>
          </a:r>
          <a:endParaRPr lang="el-GR" sz="1400" kern="1200" dirty="0" smtClean="0">
            <a:solidFill>
              <a:schemeClr val="accent5">
                <a:lumMod val="60000"/>
                <a:lumOff val="40000"/>
              </a:schemeClr>
            </a:solidFill>
          </a:endParaRPr>
        </a:p>
        <a:p>
          <a:pPr lvl="0" algn="ctr" defTabSz="622300">
            <a:lnSpc>
              <a:spcPct val="90000"/>
            </a:lnSpc>
            <a:spcBef>
              <a:spcPct val="0"/>
            </a:spcBef>
            <a:spcAft>
              <a:spcPct val="35000"/>
            </a:spcAft>
          </a:pPr>
          <a:r>
            <a:rPr lang="el-GR" sz="1400" kern="1200" dirty="0" smtClean="0">
              <a:solidFill>
                <a:schemeClr val="accent5">
                  <a:lumMod val="60000"/>
                  <a:lumOff val="40000"/>
                </a:schemeClr>
              </a:solidFill>
            </a:rPr>
            <a:t>ενότητα2</a:t>
          </a:r>
          <a:endParaRPr lang="el-GR" sz="1400" kern="1200" dirty="0">
            <a:solidFill>
              <a:schemeClr val="accent5">
                <a:lumMod val="60000"/>
                <a:lumOff val="40000"/>
              </a:schemeClr>
            </a:solidFill>
          </a:endParaRPr>
        </a:p>
      </dsp:txBody>
      <dsp:txXfrm>
        <a:off x="5089344" y="1868074"/>
        <a:ext cx="924992" cy="462496"/>
      </dsp:txXfrm>
    </dsp:sp>
    <dsp:sp modelId="{8DB4D7B8-4B11-43BA-955C-2F8B0E5EBD2F}">
      <dsp:nvSpPr>
        <dsp:cNvPr id="0" name=""/>
        <dsp:cNvSpPr/>
      </dsp:nvSpPr>
      <dsp:spPr>
        <a:xfrm rot="19457599">
          <a:off x="5971509" y="1960285"/>
          <a:ext cx="455652" cy="12139"/>
        </a:xfrm>
        <a:custGeom>
          <a:avLst/>
          <a:gdLst/>
          <a:ahLst/>
          <a:cxnLst/>
          <a:rect l="0" t="0" r="0" b="0"/>
          <a:pathLst>
            <a:path>
              <a:moveTo>
                <a:pt x="0" y="6069"/>
              </a:moveTo>
              <a:lnTo>
                <a:pt x="455652" y="606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l-GR" sz="500" kern="1200"/>
        </a:p>
      </dsp:txBody>
      <dsp:txXfrm rot="19457599">
        <a:off x="6187944" y="1954963"/>
        <a:ext cx="22782" cy="22782"/>
      </dsp:txXfrm>
    </dsp:sp>
    <dsp:sp modelId="{C1D91CBC-E047-4080-B829-BBC94AE5F142}">
      <dsp:nvSpPr>
        <dsp:cNvPr id="0" name=""/>
        <dsp:cNvSpPr/>
      </dsp:nvSpPr>
      <dsp:spPr>
        <a:xfrm>
          <a:off x="6384334" y="1602139"/>
          <a:ext cx="924992" cy="46249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l-GR" sz="1600" kern="1200" dirty="0" smtClean="0">
              <a:solidFill>
                <a:schemeClr val="tx2">
                  <a:lumMod val="75000"/>
                </a:schemeClr>
              </a:solidFill>
            </a:rPr>
            <a:t>Ερώτηση1</a:t>
          </a:r>
          <a:endParaRPr lang="el-GR" sz="1600" kern="1200" dirty="0">
            <a:solidFill>
              <a:schemeClr val="tx2">
                <a:lumMod val="75000"/>
              </a:schemeClr>
            </a:solidFill>
          </a:endParaRPr>
        </a:p>
      </dsp:txBody>
      <dsp:txXfrm>
        <a:off x="6384334" y="1602139"/>
        <a:ext cx="924992" cy="462496"/>
      </dsp:txXfrm>
    </dsp:sp>
    <dsp:sp modelId="{72344402-92D7-492A-B1E0-EABD4326C8A4}">
      <dsp:nvSpPr>
        <dsp:cNvPr id="0" name=""/>
        <dsp:cNvSpPr/>
      </dsp:nvSpPr>
      <dsp:spPr>
        <a:xfrm rot="2142401">
          <a:off x="5971509" y="2226221"/>
          <a:ext cx="455652" cy="12139"/>
        </a:xfrm>
        <a:custGeom>
          <a:avLst/>
          <a:gdLst/>
          <a:ahLst/>
          <a:cxnLst/>
          <a:rect l="0" t="0" r="0" b="0"/>
          <a:pathLst>
            <a:path>
              <a:moveTo>
                <a:pt x="0" y="6069"/>
              </a:moveTo>
              <a:lnTo>
                <a:pt x="455652" y="606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l-GR" sz="500" kern="1200"/>
        </a:p>
      </dsp:txBody>
      <dsp:txXfrm rot="2142401">
        <a:off x="6187944" y="2220899"/>
        <a:ext cx="22782" cy="22782"/>
      </dsp:txXfrm>
    </dsp:sp>
    <dsp:sp modelId="{16A2E305-3816-4F7F-AC4D-42DE8156055A}">
      <dsp:nvSpPr>
        <dsp:cNvPr id="0" name=""/>
        <dsp:cNvSpPr/>
      </dsp:nvSpPr>
      <dsp:spPr>
        <a:xfrm>
          <a:off x="6384334" y="2134010"/>
          <a:ext cx="924992" cy="46249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l-GR" sz="1600" kern="1200" dirty="0" smtClean="0">
              <a:solidFill>
                <a:schemeClr val="tx2">
                  <a:lumMod val="75000"/>
                </a:schemeClr>
              </a:solidFill>
            </a:rPr>
            <a:t>Ερώτηση2</a:t>
          </a:r>
          <a:endParaRPr lang="el-GR" sz="1600" kern="1200" dirty="0">
            <a:solidFill>
              <a:schemeClr val="tx2">
                <a:lumMod val="75000"/>
              </a:schemeClr>
            </a:solidFill>
          </a:endParaRPr>
        </a:p>
      </dsp:txBody>
      <dsp:txXfrm>
        <a:off x="6384334" y="2134010"/>
        <a:ext cx="924992" cy="462496"/>
      </dsp:txXfrm>
    </dsp:sp>
    <dsp:sp modelId="{933D6AF4-7D22-4620-AA13-B7530D970754}">
      <dsp:nvSpPr>
        <dsp:cNvPr id="0" name=""/>
        <dsp:cNvSpPr/>
      </dsp:nvSpPr>
      <dsp:spPr>
        <a:xfrm rot="19900353">
          <a:off x="2104200" y="3655623"/>
          <a:ext cx="420331" cy="12139"/>
        </a:xfrm>
        <a:custGeom>
          <a:avLst/>
          <a:gdLst/>
          <a:ahLst/>
          <a:cxnLst/>
          <a:rect l="0" t="0" r="0" b="0"/>
          <a:pathLst>
            <a:path>
              <a:moveTo>
                <a:pt x="0" y="6069"/>
              </a:moveTo>
              <a:lnTo>
                <a:pt x="420331" y="606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l-GR" sz="500" kern="1200"/>
        </a:p>
      </dsp:txBody>
      <dsp:txXfrm rot="19900353">
        <a:off x="2303857" y="3651185"/>
        <a:ext cx="21016" cy="21016"/>
      </dsp:txXfrm>
    </dsp:sp>
    <dsp:sp modelId="{6A145D7E-86F2-4FA0-B864-3AE4CE7F12EE}">
      <dsp:nvSpPr>
        <dsp:cNvPr id="0" name=""/>
        <dsp:cNvSpPr/>
      </dsp:nvSpPr>
      <dsp:spPr>
        <a:xfrm>
          <a:off x="2499364" y="3330719"/>
          <a:ext cx="924992" cy="46249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l-GR" sz="1800" b="1" kern="1200" dirty="0" smtClean="0">
              <a:solidFill>
                <a:srgbClr val="7030A0"/>
              </a:solidFill>
            </a:rPr>
            <a:t>Στόχος2</a:t>
          </a:r>
          <a:endParaRPr lang="el-GR" sz="1800" b="1" kern="1200" dirty="0">
            <a:solidFill>
              <a:srgbClr val="7030A0"/>
            </a:solidFill>
          </a:endParaRPr>
        </a:p>
      </dsp:txBody>
      <dsp:txXfrm>
        <a:off x="2499364" y="3330719"/>
        <a:ext cx="924992" cy="462496"/>
      </dsp:txXfrm>
    </dsp:sp>
    <dsp:sp modelId="{B80866BA-16FE-47CE-99F6-739157BA26CB}">
      <dsp:nvSpPr>
        <dsp:cNvPr id="0" name=""/>
        <dsp:cNvSpPr/>
      </dsp:nvSpPr>
      <dsp:spPr>
        <a:xfrm rot="18770822">
          <a:off x="3337316" y="3356446"/>
          <a:ext cx="544078" cy="12139"/>
        </a:xfrm>
        <a:custGeom>
          <a:avLst/>
          <a:gdLst/>
          <a:ahLst/>
          <a:cxnLst/>
          <a:rect l="0" t="0" r="0" b="0"/>
          <a:pathLst>
            <a:path>
              <a:moveTo>
                <a:pt x="0" y="6069"/>
              </a:moveTo>
              <a:lnTo>
                <a:pt x="544078" y="606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l-GR" sz="500" kern="1200"/>
        </a:p>
      </dsp:txBody>
      <dsp:txXfrm rot="18770822">
        <a:off x="3595753" y="3348914"/>
        <a:ext cx="27203" cy="27203"/>
      </dsp:txXfrm>
    </dsp:sp>
    <dsp:sp modelId="{C7353A3D-0FB8-4F49-998C-D91676AC0A77}">
      <dsp:nvSpPr>
        <dsp:cNvPr id="0" name=""/>
        <dsp:cNvSpPr/>
      </dsp:nvSpPr>
      <dsp:spPr>
        <a:xfrm>
          <a:off x="3794354" y="2931816"/>
          <a:ext cx="924992" cy="46249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l-GR" sz="1000" kern="1200" dirty="0" smtClean="0">
              <a:solidFill>
                <a:schemeClr val="accent6">
                  <a:lumMod val="60000"/>
                  <a:lumOff val="40000"/>
                </a:schemeClr>
              </a:solidFill>
            </a:rPr>
            <a:t>Ερ. </a:t>
          </a:r>
          <a:r>
            <a:rPr lang="el-GR" sz="1200" kern="1200" dirty="0" smtClean="0">
              <a:solidFill>
                <a:schemeClr val="accent6">
                  <a:lumMod val="60000"/>
                  <a:lumOff val="40000"/>
                </a:schemeClr>
              </a:solidFill>
            </a:rPr>
            <a:t>ερώτημα4</a:t>
          </a:r>
          <a:endParaRPr lang="el-GR" sz="1200" kern="1200" dirty="0">
            <a:solidFill>
              <a:schemeClr val="accent6">
                <a:lumMod val="60000"/>
                <a:lumOff val="40000"/>
              </a:schemeClr>
            </a:solidFill>
          </a:endParaRPr>
        </a:p>
      </dsp:txBody>
      <dsp:txXfrm>
        <a:off x="3794354" y="2931816"/>
        <a:ext cx="924992" cy="462496"/>
      </dsp:txXfrm>
    </dsp:sp>
    <dsp:sp modelId="{28C584F1-F63F-4540-A78A-1429EA44D9AB}">
      <dsp:nvSpPr>
        <dsp:cNvPr id="0" name=""/>
        <dsp:cNvSpPr/>
      </dsp:nvSpPr>
      <dsp:spPr>
        <a:xfrm rot="21461866">
          <a:off x="4719197" y="3149551"/>
          <a:ext cx="370610" cy="12139"/>
        </a:xfrm>
        <a:custGeom>
          <a:avLst/>
          <a:gdLst/>
          <a:ahLst/>
          <a:cxnLst/>
          <a:rect l="0" t="0" r="0" b="0"/>
          <a:pathLst>
            <a:path>
              <a:moveTo>
                <a:pt x="0" y="6069"/>
              </a:moveTo>
              <a:lnTo>
                <a:pt x="370610" y="606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l-GR" sz="500" kern="1200"/>
        </a:p>
      </dsp:txBody>
      <dsp:txXfrm rot="21461866">
        <a:off x="4895237" y="3146355"/>
        <a:ext cx="18530" cy="18530"/>
      </dsp:txXfrm>
    </dsp:sp>
    <dsp:sp modelId="{DB7ADC7F-101A-439F-8275-B011FF9F7E09}">
      <dsp:nvSpPr>
        <dsp:cNvPr id="0" name=""/>
        <dsp:cNvSpPr/>
      </dsp:nvSpPr>
      <dsp:spPr>
        <a:xfrm>
          <a:off x="5089658" y="2916928"/>
          <a:ext cx="924992" cy="46249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l-GR" sz="1400" kern="1200" dirty="0" err="1" smtClean="0">
              <a:solidFill>
                <a:schemeClr val="accent5">
                  <a:lumMod val="60000"/>
                  <a:lumOff val="40000"/>
                </a:schemeClr>
              </a:solidFill>
            </a:rPr>
            <a:t>Θεμ</a:t>
          </a:r>
          <a:r>
            <a:rPr lang="el-GR" sz="1400" kern="1200" dirty="0" smtClean="0">
              <a:solidFill>
                <a:schemeClr val="accent5">
                  <a:lumMod val="60000"/>
                  <a:lumOff val="40000"/>
                </a:schemeClr>
              </a:solidFill>
            </a:rPr>
            <a:t>.</a:t>
          </a:r>
        </a:p>
        <a:p>
          <a:pPr lvl="0" algn="ctr" defTabSz="622300">
            <a:lnSpc>
              <a:spcPct val="90000"/>
            </a:lnSpc>
            <a:spcBef>
              <a:spcPct val="0"/>
            </a:spcBef>
            <a:spcAft>
              <a:spcPct val="35000"/>
            </a:spcAft>
          </a:pPr>
          <a:r>
            <a:rPr lang="el-GR" sz="1400" kern="1200" dirty="0" smtClean="0">
              <a:solidFill>
                <a:schemeClr val="accent5">
                  <a:lumMod val="60000"/>
                  <a:lumOff val="40000"/>
                </a:schemeClr>
              </a:solidFill>
            </a:rPr>
            <a:t>ενότητα3</a:t>
          </a:r>
          <a:endParaRPr lang="el-GR" sz="1400" kern="1200" dirty="0">
            <a:solidFill>
              <a:schemeClr val="accent5">
                <a:lumMod val="60000"/>
                <a:lumOff val="40000"/>
              </a:schemeClr>
            </a:solidFill>
          </a:endParaRPr>
        </a:p>
      </dsp:txBody>
      <dsp:txXfrm>
        <a:off x="5089658" y="2916928"/>
        <a:ext cx="924992" cy="462496"/>
      </dsp:txXfrm>
    </dsp:sp>
    <dsp:sp modelId="{22EB6AC9-EB7F-470D-80CD-EB4E90813FDE}">
      <dsp:nvSpPr>
        <dsp:cNvPr id="0" name=""/>
        <dsp:cNvSpPr/>
      </dsp:nvSpPr>
      <dsp:spPr>
        <a:xfrm rot="19549199">
          <a:off x="5976059" y="3016583"/>
          <a:ext cx="446867" cy="12139"/>
        </a:xfrm>
        <a:custGeom>
          <a:avLst/>
          <a:gdLst/>
          <a:ahLst/>
          <a:cxnLst/>
          <a:rect l="0" t="0" r="0" b="0"/>
          <a:pathLst>
            <a:path>
              <a:moveTo>
                <a:pt x="0" y="6069"/>
              </a:moveTo>
              <a:lnTo>
                <a:pt x="446867" y="606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l-GR" sz="500" kern="1200"/>
        </a:p>
      </dsp:txBody>
      <dsp:txXfrm rot="19549199">
        <a:off x="6188321" y="3011481"/>
        <a:ext cx="22343" cy="22343"/>
      </dsp:txXfrm>
    </dsp:sp>
    <dsp:sp modelId="{0DA2AC93-8D24-4C00-BE6B-81B92A013C95}">
      <dsp:nvSpPr>
        <dsp:cNvPr id="0" name=""/>
        <dsp:cNvSpPr/>
      </dsp:nvSpPr>
      <dsp:spPr>
        <a:xfrm>
          <a:off x="6384334" y="2665880"/>
          <a:ext cx="924992" cy="46249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l-GR" sz="1600" kern="1200" dirty="0" smtClean="0">
              <a:solidFill>
                <a:schemeClr val="accent3">
                  <a:lumMod val="60000"/>
                  <a:lumOff val="40000"/>
                </a:schemeClr>
              </a:solidFill>
            </a:rPr>
            <a:t>Ερώτηση1</a:t>
          </a:r>
          <a:endParaRPr lang="el-GR" sz="1600" kern="1200" dirty="0">
            <a:solidFill>
              <a:schemeClr val="accent3">
                <a:lumMod val="60000"/>
                <a:lumOff val="40000"/>
              </a:schemeClr>
            </a:solidFill>
          </a:endParaRPr>
        </a:p>
      </dsp:txBody>
      <dsp:txXfrm>
        <a:off x="6384334" y="2665880"/>
        <a:ext cx="924992" cy="462496"/>
      </dsp:txXfrm>
    </dsp:sp>
    <dsp:sp modelId="{89AAC2ED-7438-4CEA-B9C3-73AFBC80EB93}">
      <dsp:nvSpPr>
        <dsp:cNvPr id="0" name=""/>
        <dsp:cNvSpPr/>
      </dsp:nvSpPr>
      <dsp:spPr>
        <a:xfrm rot="2233291">
          <a:off x="5967368" y="3282518"/>
          <a:ext cx="464248" cy="12139"/>
        </a:xfrm>
        <a:custGeom>
          <a:avLst/>
          <a:gdLst/>
          <a:ahLst/>
          <a:cxnLst/>
          <a:rect l="0" t="0" r="0" b="0"/>
          <a:pathLst>
            <a:path>
              <a:moveTo>
                <a:pt x="0" y="6069"/>
              </a:moveTo>
              <a:lnTo>
                <a:pt x="464248" y="606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l-GR" sz="500" kern="1200"/>
        </a:p>
      </dsp:txBody>
      <dsp:txXfrm rot="2233291">
        <a:off x="6187886" y="3276982"/>
        <a:ext cx="23212" cy="23212"/>
      </dsp:txXfrm>
    </dsp:sp>
    <dsp:sp modelId="{6ACB41CB-0438-4AF8-BB10-6DBC361E8E71}">
      <dsp:nvSpPr>
        <dsp:cNvPr id="0" name=""/>
        <dsp:cNvSpPr/>
      </dsp:nvSpPr>
      <dsp:spPr>
        <a:xfrm>
          <a:off x="6384334" y="3197751"/>
          <a:ext cx="924992" cy="46249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l-GR" sz="1600" kern="1200" dirty="0" smtClean="0">
              <a:solidFill>
                <a:schemeClr val="accent3">
                  <a:lumMod val="60000"/>
                  <a:lumOff val="40000"/>
                </a:schemeClr>
              </a:solidFill>
            </a:rPr>
            <a:t>Ερώτηση2</a:t>
          </a:r>
          <a:endParaRPr lang="el-GR" sz="1600" kern="1200" dirty="0">
            <a:solidFill>
              <a:schemeClr val="accent3">
                <a:lumMod val="60000"/>
                <a:lumOff val="40000"/>
              </a:schemeClr>
            </a:solidFill>
          </a:endParaRPr>
        </a:p>
      </dsp:txBody>
      <dsp:txXfrm>
        <a:off x="6384334" y="3197751"/>
        <a:ext cx="924992" cy="462496"/>
      </dsp:txXfrm>
    </dsp:sp>
    <dsp:sp modelId="{9731BDC2-8F7F-4E8D-9F78-D481F067598D}">
      <dsp:nvSpPr>
        <dsp:cNvPr id="0" name=""/>
        <dsp:cNvSpPr/>
      </dsp:nvSpPr>
      <dsp:spPr>
        <a:xfrm rot="2829178">
          <a:off x="3337316" y="3755349"/>
          <a:ext cx="544078" cy="12139"/>
        </a:xfrm>
        <a:custGeom>
          <a:avLst/>
          <a:gdLst/>
          <a:ahLst/>
          <a:cxnLst/>
          <a:rect l="0" t="0" r="0" b="0"/>
          <a:pathLst>
            <a:path>
              <a:moveTo>
                <a:pt x="0" y="6069"/>
              </a:moveTo>
              <a:lnTo>
                <a:pt x="544078" y="606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l-GR" sz="500" kern="1200"/>
        </a:p>
      </dsp:txBody>
      <dsp:txXfrm rot="2829178">
        <a:off x="3595753" y="3747817"/>
        <a:ext cx="27203" cy="27203"/>
      </dsp:txXfrm>
    </dsp:sp>
    <dsp:sp modelId="{D751403A-78ED-40C6-80D0-27759208AF9A}">
      <dsp:nvSpPr>
        <dsp:cNvPr id="0" name=""/>
        <dsp:cNvSpPr/>
      </dsp:nvSpPr>
      <dsp:spPr>
        <a:xfrm>
          <a:off x="3794354" y="3729622"/>
          <a:ext cx="924992" cy="46249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l-GR" sz="1000" kern="1200" dirty="0" smtClean="0">
              <a:solidFill>
                <a:schemeClr val="accent6">
                  <a:lumMod val="60000"/>
                  <a:lumOff val="40000"/>
                </a:schemeClr>
              </a:solidFill>
            </a:rPr>
            <a:t>Ερ.  </a:t>
          </a:r>
          <a:r>
            <a:rPr lang="el-GR" sz="1200" kern="1200" dirty="0" smtClean="0">
              <a:solidFill>
                <a:schemeClr val="accent6">
                  <a:lumMod val="60000"/>
                  <a:lumOff val="40000"/>
                </a:schemeClr>
              </a:solidFill>
            </a:rPr>
            <a:t>ερώτημα5</a:t>
          </a:r>
          <a:endParaRPr lang="el-GR" sz="1200" kern="1200" dirty="0">
            <a:solidFill>
              <a:schemeClr val="accent6">
                <a:lumMod val="60000"/>
                <a:lumOff val="40000"/>
              </a:schemeClr>
            </a:solidFill>
          </a:endParaRPr>
        </a:p>
      </dsp:txBody>
      <dsp:txXfrm>
        <a:off x="3794354" y="3729622"/>
        <a:ext cx="924992" cy="462496"/>
      </dsp:txXfrm>
    </dsp:sp>
    <dsp:sp modelId="{C46732C7-654B-44F8-AAA2-D0E8D4A5ACC3}">
      <dsp:nvSpPr>
        <dsp:cNvPr id="0" name=""/>
        <dsp:cNvSpPr/>
      </dsp:nvSpPr>
      <dsp:spPr>
        <a:xfrm rot="21461866">
          <a:off x="4719197" y="3947357"/>
          <a:ext cx="370610" cy="12139"/>
        </a:xfrm>
        <a:custGeom>
          <a:avLst/>
          <a:gdLst/>
          <a:ahLst/>
          <a:cxnLst/>
          <a:rect l="0" t="0" r="0" b="0"/>
          <a:pathLst>
            <a:path>
              <a:moveTo>
                <a:pt x="0" y="6069"/>
              </a:moveTo>
              <a:lnTo>
                <a:pt x="370610" y="606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l-GR" sz="500" kern="1200"/>
        </a:p>
      </dsp:txBody>
      <dsp:txXfrm rot="21461866">
        <a:off x="4895237" y="3944161"/>
        <a:ext cx="18530" cy="18530"/>
      </dsp:txXfrm>
    </dsp:sp>
    <dsp:sp modelId="{1E97C53B-5793-4295-A459-140546A5E11E}">
      <dsp:nvSpPr>
        <dsp:cNvPr id="0" name=""/>
        <dsp:cNvSpPr/>
      </dsp:nvSpPr>
      <dsp:spPr>
        <a:xfrm>
          <a:off x="5089658" y="3714734"/>
          <a:ext cx="924992" cy="46249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l-GR" sz="1400" kern="1200" dirty="0" err="1" smtClean="0">
              <a:solidFill>
                <a:schemeClr val="accent5">
                  <a:lumMod val="60000"/>
                  <a:lumOff val="40000"/>
                </a:schemeClr>
              </a:solidFill>
            </a:rPr>
            <a:t>Θεμ</a:t>
          </a:r>
          <a:r>
            <a:rPr lang="el-GR" sz="1200" kern="1200" dirty="0" smtClean="0">
              <a:solidFill>
                <a:schemeClr val="accent5">
                  <a:lumMod val="60000"/>
                  <a:lumOff val="40000"/>
                </a:schemeClr>
              </a:solidFill>
            </a:rPr>
            <a:t>.</a:t>
          </a:r>
          <a:endParaRPr lang="el-GR" sz="1400" kern="1200" dirty="0" smtClean="0">
            <a:solidFill>
              <a:schemeClr val="accent5">
                <a:lumMod val="60000"/>
                <a:lumOff val="40000"/>
              </a:schemeClr>
            </a:solidFill>
          </a:endParaRPr>
        </a:p>
        <a:p>
          <a:pPr lvl="0" algn="ctr" defTabSz="622300">
            <a:lnSpc>
              <a:spcPct val="90000"/>
            </a:lnSpc>
            <a:spcBef>
              <a:spcPct val="0"/>
            </a:spcBef>
            <a:spcAft>
              <a:spcPct val="35000"/>
            </a:spcAft>
          </a:pPr>
          <a:r>
            <a:rPr lang="el-GR" sz="1400" kern="1200" dirty="0" smtClean="0">
              <a:solidFill>
                <a:schemeClr val="accent5">
                  <a:lumMod val="60000"/>
                  <a:lumOff val="40000"/>
                </a:schemeClr>
              </a:solidFill>
            </a:rPr>
            <a:t>ενότητα4</a:t>
          </a:r>
          <a:endParaRPr lang="el-GR" sz="1400" kern="1200" dirty="0">
            <a:solidFill>
              <a:schemeClr val="accent5">
                <a:lumMod val="60000"/>
                <a:lumOff val="40000"/>
              </a:schemeClr>
            </a:solidFill>
          </a:endParaRPr>
        </a:p>
      </dsp:txBody>
      <dsp:txXfrm>
        <a:off x="5089658" y="3714734"/>
        <a:ext cx="924992" cy="462496"/>
      </dsp:txXfrm>
    </dsp:sp>
    <dsp:sp modelId="{22BFFDD8-6043-4CE7-BA91-61274457476F}">
      <dsp:nvSpPr>
        <dsp:cNvPr id="0" name=""/>
        <dsp:cNvSpPr/>
      </dsp:nvSpPr>
      <dsp:spPr>
        <a:xfrm rot="138369">
          <a:off x="6014501" y="3947357"/>
          <a:ext cx="369982" cy="12139"/>
        </a:xfrm>
        <a:custGeom>
          <a:avLst/>
          <a:gdLst/>
          <a:ahLst/>
          <a:cxnLst/>
          <a:rect l="0" t="0" r="0" b="0"/>
          <a:pathLst>
            <a:path>
              <a:moveTo>
                <a:pt x="0" y="6069"/>
              </a:moveTo>
              <a:lnTo>
                <a:pt x="369982" y="606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l-GR" sz="500" kern="1200"/>
        </a:p>
      </dsp:txBody>
      <dsp:txXfrm rot="138369">
        <a:off x="6190243" y="3944177"/>
        <a:ext cx="18499" cy="18499"/>
      </dsp:txXfrm>
    </dsp:sp>
    <dsp:sp modelId="{19BFED34-4F3D-4E61-958D-0AD2E2CF7271}">
      <dsp:nvSpPr>
        <dsp:cNvPr id="0" name=""/>
        <dsp:cNvSpPr/>
      </dsp:nvSpPr>
      <dsp:spPr>
        <a:xfrm>
          <a:off x="6384334" y="3729622"/>
          <a:ext cx="924992" cy="46249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l-GR" sz="1600" kern="1200" dirty="0" smtClean="0">
              <a:solidFill>
                <a:schemeClr val="accent6">
                  <a:lumMod val="40000"/>
                  <a:lumOff val="60000"/>
                </a:schemeClr>
              </a:solidFill>
            </a:rPr>
            <a:t>Ερώτηση1</a:t>
          </a:r>
          <a:endParaRPr lang="el-GR" sz="1600" kern="1200" dirty="0">
            <a:solidFill>
              <a:schemeClr val="accent6">
                <a:lumMod val="40000"/>
                <a:lumOff val="60000"/>
              </a:schemeClr>
            </a:solidFill>
          </a:endParaRPr>
        </a:p>
      </dsp:txBody>
      <dsp:txXfrm>
        <a:off x="6384334" y="3729622"/>
        <a:ext cx="924992" cy="462496"/>
      </dsp:txXfrm>
    </dsp:sp>
    <dsp:sp modelId="{1E81A773-A1E9-4340-BC19-E82AE40A70BC}">
      <dsp:nvSpPr>
        <dsp:cNvPr id="0" name=""/>
        <dsp:cNvSpPr/>
      </dsp:nvSpPr>
      <dsp:spPr>
        <a:xfrm rot="4178665">
          <a:off x="1782524" y="4253978"/>
          <a:ext cx="1063682" cy="12139"/>
        </a:xfrm>
        <a:custGeom>
          <a:avLst/>
          <a:gdLst/>
          <a:ahLst/>
          <a:cxnLst/>
          <a:rect l="0" t="0" r="0" b="0"/>
          <a:pathLst>
            <a:path>
              <a:moveTo>
                <a:pt x="0" y="6069"/>
              </a:moveTo>
              <a:lnTo>
                <a:pt x="1063682" y="606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l-GR" sz="500" kern="1200"/>
        </a:p>
      </dsp:txBody>
      <dsp:txXfrm rot="4178665">
        <a:off x="2287773" y="4233456"/>
        <a:ext cx="53184" cy="53184"/>
      </dsp:txXfrm>
    </dsp:sp>
    <dsp:sp modelId="{399AA698-3E73-4A6F-BD67-D5E07BDDF28B}">
      <dsp:nvSpPr>
        <dsp:cNvPr id="0" name=""/>
        <dsp:cNvSpPr/>
      </dsp:nvSpPr>
      <dsp:spPr>
        <a:xfrm>
          <a:off x="2499364" y="4527428"/>
          <a:ext cx="924992" cy="46249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l-GR" sz="1800" b="1" kern="1200" dirty="0" smtClean="0">
              <a:solidFill>
                <a:srgbClr val="7030A0"/>
              </a:solidFill>
            </a:rPr>
            <a:t>Στόχος3</a:t>
          </a:r>
          <a:endParaRPr lang="el-GR" sz="1800" b="1" kern="1200" dirty="0">
            <a:solidFill>
              <a:srgbClr val="7030A0"/>
            </a:solidFill>
          </a:endParaRPr>
        </a:p>
      </dsp:txBody>
      <dsp:txXfrm>
        <a:off x="2499364" y="4527428"/>
        <a:ext cx="924992" cy="462496"/>
      </dsp:txXfrm>
    </dsp:sp>
    <dsp:sp modelId="{437B7C4B-6176-42AA-ABA0-E2228011D3C1}">
      <dsp:nvSpPr>
        <dsp:cNvPr id="0" name=""/>
        <dsp:cNvSpPr/>
      </dsp:nvSpPr>
      <dsp:spPr>
        <a:xfrm>
          <a:off x="3424357" y="4752607"/>
          <a:ext cx="369997" cy="12139"/>
        </a:xfrm>
        <a:custGeom>
          <a:avLst/>
          <a:gdLst/>
          <a:ahLst/>
          <a:cxnLst/>
          <a:rect l="0" t="0" r="0" b="0"/>
          <a:pathLst>
            <a:path>
              <a:moveTo>
                <a:pt x="0" y="6069"/>
              </a:moveTo>
              <a:lnTo>
                <a:pt x="369997" y="606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l-GR" sz="500" kern="1200"/>
        </a:p>
      </dsp:txBody>
      <dsp:txXfrm>
        <a:off x="3600105" y="4749427"/>
        <a:ext cx="18499" cy="18499"/>
      </dsp:txXfrm>
    </dsp:sp>
    <dsp:sp modelId="{54D720DE-8D90-422C-8F8E-531FCB171403}">
      <dsp:nvSpPr>
        <dsp:cNvPr id="0" name=""/>
        <dsp:cNvSpPr/>
      </dsp:nvSpPr>
      <dsp:spPr>
        <a:xfrm>
          <a:off x="3794354" y="4527428"/>
          <a:ext cx="924992" cy="46249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l-GR" sz="1000" kern="1200" dirty="0" smtClean="0">
              <a:solidFill>
                <a:schemeClr val="accent6">
                  <a:lumMod val="60000"/>
                  <a:lumOff val="40000"/>
                </a:schemeClr>
              </a:solidFill>
            </a:rPr>
            <a:t>Ερ. </a:t>
          </a:r>
          <a:r>
            <a:rPr lang="el-GR" sz="1200" kern="1200" dirty="0" smtClean="0">
              <a:solidFill>
                <a:schemeClr val="accent6">
                  <a:lumMod val="60000"/>
                  <a:lumOff val="40000"/>
                </a:schemeClr>
              </a:solidFill>
            </a:rPr>
            <a:t>ερώτημα6</a:t>
          </a:r>
          <a:endParaRPr lang="el-GR" sz="1200" kern="1200" dirty="0">
            <a:solidFill>
              <a:schemeClr val="accent6">
                <a:lumMod val="60000"/>
                <a:lumOff val="40000"/>
              </a:schemeClr>
            </a:solidFill>
          </a:endParaRPr>
        </a:p>
      </dsp:txBody>
      <dsp:txXfrm>
        <a:off x="3794354" y="4527428"/>
        <a:ext cx="924992" cy="462496"/>
      </dsp:txXfrm>
    </dsp:sp>
    <dsp:sp modelId="{E9126388-7DB6-471D-924C-B074F20860A5}">
      <dsp:nvSpPr>
        <dsp:cNvPr id="0" name=""/>
        <dsp:cNvSpPr/>
      </dsp:nvSpPr>
      <dsp:spPr>
        <a:xfrm rot="21461866">
          <a:off x="4719197" y="4745163"/>
          <a:ext cx="370610" cy="12139"/>
        </a:xfrm>
        <a:custGeom>
          <a:avLst/>
          <a:gdLst/>
          <a:ahLst/>
          <a:cxnLst/>
          <a:rect l="0" t="0" r="0" b="0"/>
          <a:pathLst>
            <a:path>
              <a:moveTo>
                <a:pt x="0" y="6069"/>
              </a:moveTo>
              <a:lnTo>
                <a:pt x="370610" y="606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l-GR" sz="500" kern="1200"/>
        </a:p>
      </dsp:txBody>
      <dsp:txXfrm rot="21461866">
        <a:off x="4895237" y="4741967"/>
        <a:ext cx="18530" cy="18530"/>
      </dsp:txXfrm>
    </dsp:sp>
    <dsp:sp modelId="{F7E35E42-FA3F-4D89-9362-61B276E29260}">
      <dsp:nvSpPr>
        <dsp:cNvPr id="0" name=""/>
        <dsp:cNvSpPr/>
      </dsp:nvSpPr>
      <dsp:spPr>
        <a:xfrm>
          <a:off x="5089658" y="4512541"/>
          <a:ext cx="924992" cy="46249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l-GR" sz="1400" kern="1200" dirty="0" err="1" smtClean="0">
              <a:solidFill>
                <a:schemeClr val="accent5">
                  <a:lumMod val="60000"/>
                  <a:lumOff val="40000"/>
                </a:schemeClr>
              </a:solidFill>
            </a:rPr>
            <a:t>Θεμ</a:t>
          </a:r>
          <a:r>
            <a:rPr lang="el-GR" sz="1200" kern="1200" dirty="0" smtClean="0">
              <a:solidFill>
                <a:schemeClr val="accent5">
                  <a:lumMod val="60000"/>
                  <a:lumOff val="40000"/>
                </a:schemeClr>
              </a:solidFill>
            </a:rPr>
            <a:t>.</a:t>
          </a:r>
        </a:p>
        <a:p>
          <a:pPr lvl="0" algn="ctr" defTabSz="622300">
            <a:lnSpc>
              <a:spcPct val="90000"/>
            </a:lnSpc>
            <a:spcBef>
              <a:spcPct val="0"/>
            </a:spcBef>
            <a:spcAft>
              <a:spcPct val="35000"/>
            </a:spcAft>
          </a:pPr>
          <a:r>
            <a:rPr lang="el-GR" sz="1400" kern="1200" dirty="0" smtClean="0">
              <a:solidFill>
                <a:schemeClr val="accent5">
                  <a:lumMod val="60000"/>
                  <a:lumOff val="40000"/>
                </a:schemeClr>
              </a:solidFill>
            </a:rPr>
            <a:t>ενότητα5</a:t>
          </a:r>
          <a:endParaRPr lang="el-GR" sz="1400" kern="1200" dirty="0">
            <a:solidFill>
              <a:schemeClr val="accent5">
                <a:lumMod val="60000"/>
                <a:lumOff val="40000"/>
              </a:schemeClr>
            </a:solidFill>
          </a:endParaRPr>
        </a:p>
      </dsp:txBody>
      <dsp:txXfrm>
        <a:off x="5089658" y="4512541"/>
        <a:ext cx="924992" cy="462496"/>
      </dsp:txXfrm>
    </dsp:sp>
    <dsp:sp modelId="{D49153D8-3E96-4699-B04D-E96E8D9C69E3}">
      <dsp:nvSpPr>
        <dsp:cNvPr id="0" name=""/>
        <dsp:cNvSpPr/>
      </dsp:nvSpPr>
      <dsp:spPr>
        <a:xfrm rot="19549199">
          <a:off x="5976059" y="4612196"/>
          <a:ext cx="446867" cy="12139"/>
        </a:xfrm>
        <a:custGeom>
          <a:avLst/>
          <a:gdLst/>
          <a:ahLst/>
          <a:cxnLst/>
          <a:rect l="0" t="0" r="0" b="0"/>
          <a:pathLst>
            <a:path>
              <a:moveTo>
                <a:pt x="0" y="6069"/>
              </a:moveTo>
              <a:lnTo>
                <a:pt x="446867" y="606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l-GR" sz="500" kern="1200"/>
        </a:p>
      </dsp:txBody>
      <dsp:txXfrm rot="19549199">
        <a:off x="6188321" y="4607093"/>
        <a:ext cx="22343" cy="22343"/>
      </dsp:txXfrm>
    </dsp:sp>
    <dsp:sp modelId="{15261BE3-88D9-426A-B196-DEE668B72E41}">
      <dsp:nvSpPr>
        <dsp:cNvPr id="0" name=""/>
        <dsp:cNvSpPr/>
      </dsp:nvSpPr>
      <dsp:spPr>
        <a:xfrm>
          <a:off x="6384334" y="4261493"/>
          <a:ext cx="924992" cy="46249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l-GR" sz="1600" kern="1200" dirty="0" smtClean="0">
              <a:solidFill>
                <a:schemeClr val="accent5">
                  <a:lumMod val="40000"/>
                  <a:lumOff val="60000"/>
                </a:schemeClr>
              </a:solidFill>
            </a:rPr>
            <a:t>Ερώτηση1</a:t>
          </a:r>
          <a:endParaRPr lang="el-GR" sz="1600" kern="1200" dirty="0">
            <a:solidFill>
              <a:schemeClr val="accent5">
                <a:lumMod val="40000"/>
                <a:lumOff val="60000"/>
              </a:schemeClr>
            </a:solidFill>
          </a:endParaRPr>
        </a:p>
      </dsp:txBody>
      <dsp:txXfrm>
        <a:off x="6384334" y="4261493"/>
        <a:ext cx="924992" cy="462496"/>
      </dsp:txXfrm>
    </dsp:sp>
    <dsp:sp modelId="{52790263-78A5-405A-84DF-D0D8314CB92A}">
      <dsp:nvSpPr>
        <dsp:cNvPr id="0" name=""/>
        <dsp:cNvSpPr/>
      </dsp:nvSpPr>
      <dsp:spPr>
        <a:xfrm rot="2233291">
          <a:off x="5967368" y="4878131"/>
          <a:ext cx="464248" cy="12139"/>
        </a:xfrm>
        <a:custGeom>
          <a:avLst/>
          <a:gdLst/>
          <a:ahLst/>
          <a:cxnLst/>
          <a:rect l="0" t="0" r="0" b="0"/>
          <a:pathLst>
            <a:path>
              <a:moveTo>
                <a:pt x="0" y="6069"/>
              </a:moveTo>
              <a:lnTo>
                <a:pt x="464248" y="606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l-GR" sz="500" kern="1200"/>
        </a:p>
      </dsp:txBody>
      <dsp:txXfrm rot="2233291">
        <a:off x="6187886" y="4872594"/>
        <a:ext cx="23212" cy="23212"/>
      </dsp:txXfrm>
    </dsp:sp>
    <dsp:sp modelId="{81924EF5-4C69-40BC-969C-F43DFE5C58BB}">
      <dsp:nvSpPr>
        <dsp:cNvPr id="0" name=""/>
        <dsp:cNvSpPr/>
      </dsp:nvSpPr>
      <dsp:spPr>
        <a:xfrm>
          <a:off x="6384334" y="4793364"/>
          <a:ext cx="924992" cy="46249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l-GR" sz="1600" kern="1200" dirty="0" smtClean="0">
              <a:solidFill>
                <a:schemeClr val="accent5">
                  <a:lumMod val="40000"/>
                  <a:lumOff val="60000"/>
                </a:schemeClr>
              </a:solidFill>
            </a:rPr>
            <a:t>Ερώτηση2</a:t>
          </a:r>
          <a:endParaRPr lang="el-GR" sz="1600" kern="1200" dirty="0">
            <a:solidFill>
              <a:schemeClr val="accent5">
                <a:lumMod val="40000"/>
                <a:lumOff val="60000"/>
              </a:schemeClr>
            </a:solidFill>
          </a:endParaRPr>
        </a:p>
      </dsp:txBody>
      <dsp:txXfrm>
        <a:off x="6384334" y="4793364"/>
        <a:ext cx="924992" cy="462496"/>
      </dsp:txXfrm>
    </dsp:sp>
    <dsp:sp modelId="{509C9849-1F56-4612-B82E-0018E64642BD}">
      <dsp:nvSpPr>
        <dsp:cNvPr id="0" name=""/>
        <dsp:cNvSpPr/>
      </dsp:nvSpPr>
      <dsp:spPr>
        <a:xfrm rot="4857915">
          <a:off x="1136282" y="4918817"/>
          <a:ext cx="2356167" cy="12139"/>
        </a:xfrm>
        <a:custGeom>
          <a:avLst/>
          <a:gdLst/>
          <a:ahLst/>
          <a:cxnLst/>
          <a:rect l="0" t="0" r="0" b="0"/>
          <a:pathLst>
            <a:path>
              <a:moveTo>
                <a:pt x="0" y="6069"/>
              </a:moveTo>
              <a:lnTo>
                <a:pt x="2356167" y="606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l-GR" sz="800" kern="1200"/>
        </a:p>
      </dsp:txBody>
      <dsp:txXfrm rot="4857915">
        <a:off x="2255461" y="4865982"/>
        <a:ext cx="117808" cy="117808"/>
      </dsp:txXfrm>
    </dsp:sp>
    <dsp:sp modelId="{8923D96B-4665-4F68-A24F-6D0F6F5FA3F4}">
      <dsp:nvSpPr>
        <dsp:cNvPr id="0" name=""/>
        <dsp:cNvSpPr/>
      </dsp:nvSpPr>
      <dsp:spPr>
        <a:xfrm>
          <a:off x="2499364" y="5857106"/>
          <a:ext cx="924992" cy="46249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l-GR" sz="1800" b="1" kern="1200" dirty="0" smtClean="0">
              <a:solidFill>
                <a:srgbClr val="7030A0"/>
              </a:solidFill>
            </a:rPr>
            <a:t>Στόχος4</a:t>
          </a:r>
          <a:endParaRPr lang="el-GR" sz="1800" b="1" kern="1200" dirty="0">
            <a:solidFill>
              <a:srgbClr val="7030A0"/>
            </a:solidFill>
          </a:endParaRPr>
        </a:p>
      </dsp:txBody>
      <dsp:txXfrm>
        <a:off x="2499364" y="5857106"/>
        <a:ext cx="924992" cy="462496"/>
      </dsp:txXfrm>
    </dsp:sp>
    <dsp:sp modelId="{31AB3D65-62E4-4853-802B-54D72F9D7A08}">
      <dsp:nvSpPr>
        <dsp:cNvPr id="0" name=""/>
        <dsp:cNvSpPr/>
      </dsp:nvSpPr>
      <dsp:spPr>
        <a:xfrm>
          <a:off x="3424357" y="6082284"/>
          <a:ext cx="369997" cy="12139"/>
        </a:xfrm>
        <a:custGeom>
          <a:avLst/>
          <a:gdLst/>
          <a:ahLst/>
          <a:cxnLst/>
          <a:rect l="0" t="0" r="0" b="0"/>
          <a:pathLst>
            <a:path>
              <a:moveTo>
                <a:pt x="0" y="6069"/>
              </a:moveTo>
              <a:lnTo>
                <a:pt x="369997" y="606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l-GR" sz="500" kern="1200"/>
        </a:p>
      </dsp:txBody>
      <dsp:txXfrm>
        <a:off x="3600105" y="6079104"/>
        <a:ext cx="18499" cy="18499"/>
      </dsp:txXfrm>
    </dsp:sp>
    <dsp:sp modelId="{84A20AB0-9DFA-43B6-AB24-F48C5C0778BC}">
      <dsp:nvSpPr>
        <dsp:cNvPr id="0" name=""/>
        <dsp:cNvSpPr/>
      </dsp:nvSpPr>
      <dsp:spPr>
        <a:xfrm>
          <a:off x="3794354" y="5857106"/>
          <a:ext cx="924992" cy="46249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l-GR" sz="1000" kern="1200" dirty="0" smtClean="0">
              <a:solidFill>
                <a:schemeClr val="accent6">
                  <a:lumMod val="60000"/>
                  <a:lumOff val="40000"/>
                </a:schemeClr>
              </a:solidFill>
            </a:rPr>
            <a:t>Ερ.  </a:t>
          </a:r>
          <a:r>
            <a:rPr lang="el-GR" sz="1200" kern="1200" dirty="0" smtClean="0">
              <a:solidFill>
                <a:schemeClr val="accent6">
                  <a:lumMod val="60000"/>
                  <a:lumOff val="40000"/>
                </a:schemeClr>
              </a:solidFill>
            </a:rPr>
            <a:t>ερώτημα7</a:t>
          </a:r>
          <a:endParaRPr lang="el-GR" sz="1200" kern="1200" dirty="0">
            <a:solidFill>
              <a:schemeClr val="accent6">
                <a:lumMod val="60000"/>
                <a:lumOff val="40000"/>
              </a:schemeClr>
            </a:solidFill>
          </a:endParaRPr>
        </a:p>
      </dsp:txBody>
      <dsp:txXfrm>
        <a:off x="3794354" y="5857106"/>
        <a:ext cx="924992" cy="462496"/>
      </dsp:txXfrm>
    </dsp:sp>
    <dsp:sp modelId="{7D2C5418-0990-4F9C-AFA5-7F221C4444E9}">
      <dsp:nvSpPr>
        <dsp:cNvPr id="0" name=""/>
        <dsp:cNvSpPr/>
      </dsp:nvSpPr>
      <dsp:spPr>
        <a:xfrm rot="21461866">
          <a:off x="4719197" y="6074840"/>
          <a:ext cx="370610" cy="12139"/>
        </a:xfrm>
        <a:custGeom>
          <a:avLst/>
          <a:gdLst/>
          <a:ahLst/>
          <a:cxnLst/>
          <a:rect l="0" t="0" r="0" b="0"/>
          <a:pathLst>
            <a:path>
              <a:moveTo>
                <a:pt x="0" y="6069"/>
              </a:moveTo>
              <a:lnTo>
                <a:pt x="370610" y="606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l-GR" sz="500" kern="1200"/>
        </a:p>
      </dsp:txBody>
      <dsp:txXfrm rot="21461866">
        <a:off x="4895237" y="6071645"/>
        <a:ext cx="18530" cy="18530"/>
      </dsp:txXfrm>
    </dsp:sp>
    <dsp:sp modelId="{9C08990C-F293-45E8-AB5E-AAA95E240E8B}">
      <dsp:nvSpPr>
        <dsp:cNvPr id="0" name=""/>
        <dsp:cNvSpPr/>
      </dsp:nvSpPr>
      <dsp:spPr>
        <a:xfrm>
          <a:off x="5089658" y="5842218"/>
          <a:ext cx="924992" cy="46249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l-GR" sz="1400" kern="1200" dirty="0" err="1" smtClean="0">
              <a:solidFill>
                <a:schemeClr val="accent5">
                  <a:lumMod val="60000"/>
                  <a:lumOff val="40000"/>
                </a:schemeClr>
              </a:solidFill>
            </a:rPr>
            <a:t>Θεμ</a:t>
          </a:r>
          <a:r>
            <a:rPr lang="el-GR" sz="1200" kern="1200" dirty="0" smtClean="0">
              <a:solidFill>
                <a:schemeClr val="accent5">
                  <a:lumMod val="60000"/>
                  <a:lumOff val="40000"/>
                </a:schemeClr>
              </a:solidFill>
            </a:rPr>
            <a:t>.</a:t>
          </a:r>
        </a:p>
        <a:p>
          <a:pPr lvl="0" algn="ctr" defTabSz="622300">
            <a:lnSpc>
              <a:spcPct val="90000"/>
            </a:lnSpc>
            <a:spcBef>
              <a:spcPct val="0"/>
            </a:spcBef>
            <a:spcAft>
              <a:spcPct val="35000"/>
            </a:spcAft>
          </a:pPr>
          <a:r>
            <a:rPr lang="el-GR" sz="1400" kern="1200" dirty="0" smtClean="0">
              <a:solidFill>
                <a:schemeClr val="accent5">
                  <a:lumMod val="60000"/>
                  <a:lumOff val="40000"/>
                </a:schemeClr>
              </a:solidFill>
            </a:rPr>
            <a:t>ενότητα6</a:t>
          </a:r>
          <a:endParaRPr lang="el-GR" sz="1400" kern="1200" dirty="0">
            <a:solidFill>
              <a:schemeClr val="accent5">
                <a:lumMod val="60000"/>
                <a:lumOff val="40000"/>
              </a:schemeClr>
            </a:solidFill>
          </a:endParaRPr>
        </a:p>
      </dsp:txBody>
      <dsp:txXfrm>
        <a:off x="5089658" y="5842218"/>
        <a:ext cx="924992" cy="462496"/>
      </dsp:txXfrm>
    </dsp:sp>
    <dsp:sp modelId="{8976B235-811E-49FE-BB8A-1D7D3A59F31A}">
      <dsp:nvSpPr>
        <dsp:cNvPr id="0" name=""/>
        <dsp:cNvSpPr/>
      </dsp:nvSpPr>
      <dsp:spPr>
        <a:xfrm rot="18334061">
          <a:off x="5881712" y="5808905"/>
          <a:ext cx="635560" cy="12139"/>
        </a:xfrm>
        <a:custGeom>
          <a:avLst/>
          <a:gdLst/>
          <a:ahLst/>
          <a:cxnLst/>
          <a:rect l="0" t="0" r="0" b="0"/>
          <a:pathLst>
            <a:path>
              <a:moveTo>
                <a:pt x="0" y="6069"/>
              </a:moveTo>
              <a:lnTo>
                <a:pt x="635560" y="606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l-GR" sz="500" kern="1200"/>
        </a:p>
      </dsp:txBody>
      <dsp:txXfrm rot="18334061">
        <a:off x="6183603" y="5799085"/>
        <a:ext cx="31778" cy="31778"/>
      </dsp:txXfrm>
    </dsp:sp>
    <dsp:sp modelId="{47442E8D-1D20-46CB-8B42-6EDA39E22BE1}">
      <dsp:nvSpPr>
        <dsp:cNvPr id="0" name=""/>
        <dsp:cNvSpPr/>
      </dsp:nvSpPr>
      <dsp:spPr>
        <a:xfrm>
          <a:off x="6384334" y="5325235"/>
          <a:ext cx="924992" cy="46249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l-GR" sz="1600" kern="1200" dirty="0" smtClean="0">
              <a:solidFill>
                <a:srgbClr val="FFFF00"/>
              </a:solidFill>
            </a:rPr>
            <a:t>Ερώτηση1</a:t>
          </a:r>
          <a:endParaRPr lang="el-GR" sz="1600" kern="1200" dirty="0">
            <a:solidFill>
              <a:srgbClr val="FFFF00"/>
            </a:solidFill>
          </a:endParaRPr>
        </a:p>
      </dsp:txBody>
      <dsp:txXfrm>
        <a:off x="6384334" y="5325235"/>
        <a:ext cx="924992" cy="462496"/>
      </dsp:txXfrm>
    </dsp:sp>
    <dsp:sp modelId="{436532A8-711C-4A78-B10F-799E5C2904D7}">
      <dsp:nvSpPr>
        <dsp:cNvPr id="0" name=""/>
        <dsp:cNvSpPr/>
      </dsp:nvSpPr>
      <dsp:spPr>
        <a:xfrm rot="138369">
          <a:off x="6014501" y="6074840"/>
          <a:ext cx="369982" cy="12139"/>
        </a:xfrm>
        <a:custGeom>
          <a:avLst/>
          <a:gdLst/>
          <a:ahLst/>
          <a:cxnLst/>
          <a:rect l="0" t="0" r="0" b="0"/>
          <a:pathLst>
            <a:path>
              <a:moveTo>
                <a:pt x="0" y="6069"/>
              </a:moveTo>
              <a:lnTo>
                <a:pt x="369982" y="606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l-GR" sz="500" kern="1200"/>
        </a:p>
      </dsp:txBody>
      <dsp:txXfrm rot="138369">
        <a:off x="6190243" y="6071660"/>
        <a:ext cx="18499" cy="18499"/>
      </dsp:txXfrm>
    </dsp:sp>
    <dsp:sp modelId="{11740118-0FA4-490D-BDAC-BDCA6555AF4A}">
      <dsp:nvSpPr>
        <dsp:cNvPr id="0" name=""/>
        <dsp:cNvSpPr/>
      </dsp:nvSpPr>
      <dsp:spPr>
        <a:xfrm>
          <a:off x="6384334" y="5857106"/>
          <a:ext cx="924992" cy="46249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l-GR" sz="1600" kern="1200" dirty="0" smtClean="0">
              <a:solidFill>
                <a:srgbClr val="FFFF00"/>
              </a:solidFill>
            </a:rPr>
            <a:t>Ερώτηση2</a:t>
          </a:r>
          <a:endParaRPr lang="el-GR" sz="1600" kern="1200" dirty="0">
            <a:solidFill>
              <a:srgbClr val="FFFF00"/>
            </a:solidFill>
          </a:endParaRPr>
        </a:p>
      </dsp:txBody>
      <dsp:txXfrm>
        <a:off x="6384334" y="5857106"/>
        <a:ext cx="924992" cy="462496"/>
      </dsp:txXfrm>
    </dsp:sp>
    <dsp:sp modelId="{F336C7D4-0FE0-4FCB-9399-235B0C18C6D5}">
      <dsp:nvSpPr>
        <dsp:cNvPr id="0" name=""/>
        <dsp:cNvSpPr/>
      </dsp:nvSpPr>
      <dsp:spPr>
        <a:xfrm rot="3356160">
          <a:off x="5869488" y="6340776"/>
          <a:ext cx="660007" cy="12139"/>
        </a:xfrm>
        <a:custGeom>
          <a:avLst/>
          <a:gdLst/>
          <a:ahLst/>
          <a:cxnLst/>
          <a:rect l="0" t="0" r="0" b="0"/>
          <a:pathLst>
            <a:path>
              <a:moveTo>
                <a:pt x="0" y="6069"/>
              </a:moveTo>
              <a:lnTo>
                <a:pt x="660007" y="606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l-GR" sz="500" kern="1200"/>
        </a:p>
      </dsp:txBody>
      <dsp:txXfrm rot="3356160">
        <a:off x="6182992" y="6330345"/>
        <a:ext cx="33000" cy="33000"/>
      </dsp:txXfrm>
    </dsp:sp>
    <dsp:sp modelId="{89B91940-3A28-4D1E-B43E-D3A69F4EC703}">
      <dsp:nvSpPr>
        <dsp:cNvPr id="0" name=""/>
        <dsp:cNvSpPr/>
      </dsp:nvSpPr>
      <dsp:spPr>
        <a:xfrm>
          <a:off x="6384334" y="6388976"/>
          <a:ext cx="924992" cy="46249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l-GR" sz="1600" kern="1200" dirty="0" smtClean="0">
              <a:solidFill>
                <a:srgbClr val="FFFF00"/>
              </a:solidFill>
            </a:rPr>
            <a:t>Ερώτηση3</a:t>
          </a:r>
          <a:endParaRPr lang="el-GR" sz="1600" kern="1200" dirty="0">
            <a:solidFill>
              <a:srgbClr val="FFFF00"/>
            </a:solidFill>
          </a:endParaRPr>
        </a:p>
      </dsp:txBody>
      <dsp:txXfrm>
        <a:off x="6384334" y="6388976"/>
        <a:ext cx="924992" cy="46249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D431F12F-AB41-49A4-9B14-E5A57F03C1E9}" type="datetimeFigureOut">
              <a:rPr lang="el-GR" smtClean="0"/>
              <a:pPr/>
              <a:t>18/4/2021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7CAB7D8-9BE0-4BF0-AA57-6CDBB19E76A6}"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D431F12F-AB41-49A4-9B14-E5A57F03C1E9}" type="datetimeFigureOut">
              <a:rPr lang="el-GR" smtClean="0"/>
              <a:pPr/>
              <a:t>18/4/2021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7CAB7D8-9BE0-4BF0-AA57-6CDBB19E76A6}"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D431F12F-AB41-49A4-9B14-E5A57F03C1E9}" type="datetimeFigureOut">
              <a:rPr lang="el-GR" smtClean="0"/>
              <a:pPr/>
              <a:t>18/4/2021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7CAB7D8-9BE0-4BF0-AA57-6CDBB19E76A6}"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D431F12F-AB41-49A4-9B14-E5A57F03C1E9}" type="datetimeFigureOut">
              <a:rPr lang="el-GR" smtClean="0"/>
              <a:pPr/>
              <a:t>18/4/2021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7CAB7D8-9BE0-4BF0-AA57-6CDBB19E76A6}"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D431F12F-AB41-49A4-9B14-E5A57F03C1E9}" type="datetimeFigureOut">
              <a:rPr lang="el-GR" smtClean="0"/>
              <a:pPr/>
              <a:t>18/4/2021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7CAB7D8-9BE0-4BF0-AA57-6CDBB19E76A6}"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D431F12F-AB41-49A4-9B14-E5A57F03C1E9}" type="datetimeFigureOut">
              <a:rPr lang="el-GR" smtClean="0"/>
              <a:pPr/>
              <a:t>18/4/2021</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7CAB7D8-9BE0-4BF0-AA57-6CDBB19E76A6}"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D431F12F-AB41-49A4-9B14-E5A57F03C1E9}" type="datetimeFigureOut">
              <a:rPr lang="el-GR" smtClean="0"/>
              <a:pPr/>
              <a:t>18/4/2021</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37CAB7D8-9BE0-4BF0-AA57-6CDBB19E76A6}"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D431F12F-AB41-49A4-9B14-E5A57F03C1E9}" type="datetimeFigureOut">
              <a:rPr lang="el-GR" smtClean="0"/>
              <a:pPr/>
              <a:t>18/4/2021</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37CAB7D8-9BE0-4BF0-AA57-6CDBB19E76A6}"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D431F12F-AB41-49A4-9B14-E5A57F03C1E9}" type="datetimeFigureOut">
              <a:rPr lang="el-GR" smtClean="0"/>
              <a:pPr/>
              <a:t>18/4/2021</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37CAB7D8-9BE0-4BF0-AA57-6CDBB19E76A6}"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D431F12F-AB41-49A4-9B14-E5A57F03C1E9}" type="datetimeFigureOut">
              <a:rPr lang="el-GR" smtClean="0"/>
              <a:pPr/>
              <a:t>18/4/2021</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7CAB7D8-9BE0-4BF0-AA57-6CDBB19E76A6}"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D431F12F-AB41-49A4-9B14-E5A57F03C1E9}" type="datetimeFigureOut">
              <a:rPr lang="el-GR" smtClean="0"/>
              <a:pPr/>
              <a:t>18/4/2021</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7CAB7D8-9BE0-4BF0-AA57-6CDBB19E76A6}"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31F12F-AB41-49A4-9B14-E5A57F03C1E9}" type="datetimeFigureOut">
              <a:rPr lang="el-GR" smtClean="0"/>
              <a:pPr/>
              <a:t>18/4/2021</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CAB7D8-9BE0-4BF0-AA57-6CDBB19E76A6}"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www.sociology.org/content/vol7.4/lambert_etal.html"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didaktorika.gr/eadd/" TargetMode="External"/><Relationship Id="rId2" Type="http://schemas.openxmlformats.org/officeDocument/2006/relationships/hyperlink" Target="https://scholar.google.gr/schhp?hl=el"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0" y="188640"/>
            <a:ext cx="2123728" cy="5760640"/>
          </a:xfrm>
        </p:spPr>
        <p:txBody>
          <a:bodyPr>
            <a:normAutofit/>
          </a:bodyPr>
          <a:lstStyle/>
          <a:p>
            <a:r>
              <a:rPr lang="el-GR" dirty="0" smtClean="0"/>
              <a:t>ΕΡΓΑΣΙΑ</a:t>
            </a:r>
            <a:br>
              <a:rPr lang="el-GR" dirty="0" smtClean="0"/>
            </a:br>
            <a:r>
              <a:rPr lang="el-GR" dirty="0" smtClean="0"/>
              <a:t>και η λογική της</a:t>
            </a:r>
            <a:endParaRPr lang="el-GR" dirty="0"/>
          </a:p>
        </p:txBody>
      </p:sp>
      <p:sp>
        <p:nvSpPr>
          <p:cNvPr id="3" name="2 - Υπότιτλος"/>
          <p:cNvSpPr>
            <a:spLocks noGrp="1"/>
          </p:cNvSpPr>
          <p:nvPr>
            <p:ph type="subTitle" idx="1"/>
          </p:nvPr>
        </p:nvSpPr>
        <p:spPr>
          <a:xfrm>
            <a:off x="5220072" y="5681464"/>
            <a:ext cx="3816424" cy="1176536"/>
          </a:xfrm>
        </p:spPr>
        <p:txBody>
          <a:bodyPr>
            <a:normAutofit fontScale="77500" lnSpcReduction="20000"/>
          </a:bodyPr>
          <a:lstStyle/>
          <a:p>
            <a:r>
              <a:rPr lang="el-GR" b="1" i="1" dirty="0" err="1" smtClean="0"/>
              <a:t>Ελευθεράκης</a:t>
            </a:r>
            <a:r>
              <a:rPr lang="el-GR" b="1" i="1" dirty="0" smtClean="0"/>
              <a:t> Θεόδωρος</a:t>
            </a:r>
          </a:p>
          <a:p>
            <a:r>
              <a:rPr lang="el-GR" dirty="0" smtClean="0"/>
              <a:t>Αν. Καθηγητής</a:t>
            </a:r>
          </a:p>
          <a:p>
            <a:r>
              <a:rPr lang="el-GR" dirty="0" smtClean="0"/>
              <a:t>ΠΤΠΕ, Παν. Κρήτης</a:t>
            </a:r>
            <a:endParaRPr lang="el-GR" dirty="0"/>
          </a:p>
        </p:txBody>
      </p:sp>
      <p:pic>
        <p:nvPicPr>
          <p:cNvPr id="1026" name="Picture 2"/>
          <p:cNvPicPr>
            <a:picLocks noChangeAspect="1" noChangeArrowheads="1"/>
          </p:cNvPicPr>
          <p:nvPr/>
        </p:nvPicPr>
        <p:blipFill>
          <a:blip r:embed="rId2" cstate="print"/>
          <a:srcRect/>
          <a:stretch>
            <a:fillRect/>
          </a:stretch>
        </p:blipFill>
        <p:spPr bwMode="auto">
          <a:xfrm>
            <a:off x="2048799" y="0"/>
            <a:ext cx="7095202" cy="5641724"/>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2771800" cy="3284984"/>
          </a:xfrm>
        </p:spPr>
        <p:txBody>
          <a:bodyPr>
            <a:normAutofit/>
          </a:bodyPr>
          <a:lstStyle/>
          <a:p>
            <a:r>
              <a:rPr lang="el-GR" sz="3200" dirty="0" smtClean="0">
                <a:solidFill>
                  <a:srgbClr val="FF0000"/>
                </a:solidFill>
              </a:rPr>
              <a:t>Σκοπός</a:t>
            </a:r>
            <a:r>
              <a:rPr lang="el-GR" sz="3200" dirty="0" smtClean="0"/>
              <a:t>,</a:t>
            </a:r>
            <a:br>
              <a:rPr lang="el-GR" sz="3200" dirty="0" smtClean="0"/>
            </a:br>
            <a:r>
              <a:rPr lang="el-GR" sz="3200" dirty="0" smtClean="0">
                <a:solidFill>
                  <a:schemeClr val="tx2">
                    <a:lumMod val="75000"/>
                  </a:schemeClr>
                </a:solidFill>
              </a:rPr>
              <a:t>στόχοι</a:t>
            </a:r>
            <a:r>
              <a:rPr lang="el-GR" sz="3200" dirty="0" smtClean="0"/>
              <a:t>,</a:t>
            </a:r>
            <a:br>
              <a:rPr lang="el-GR" sz="3200" dirty="0" smtClean="0"/>
            </a:br>
            <a:r>
              <a:rPr lang="el-GR" sz="3200" dirty="0" err="1" smtClean="0">
                <a:solidFill>
                  <a:schemeClr val="accent6">
                    <a:lumMod val="75000"/>
                  </a:schemeClr>
                </a:solidFill>
              </a:rPr>
              <a:t>ερ</a:t>
            </a:r>
            <a:r>
              <a:rPr lang="el-GR" sz="3200" dirty="0" smtClean="0">
                <a:solidFill>
                  <a:schemeClr val="accent6">
                    <a:lumMod val="75000"/>
                  </a:schemeClr>
                </a:solidFill>
              </a:rPr>
              <a:t>. ερωτήματα</a:t>
            </a:r>
            <a:r>
              <a:rPr lang="el-GR" sz="3200" dirty="0" smtClean="0"/>
              <a:t>, </a:t>
            </a:r>
            <a:r>
              <a:rPr lang="el-GR" sz="3200" dirty="0" err="1" smtClean="0">
                <a:solidFill>
                  <a:schemeClr val="accent5">
                    <a:lumMod val="75000"/>
                  </a:schemeClr>
                </a:solidFill>
              </a:rPr>
              <a:t>θεμ</a:t>
            </a:r>
            <a:r>
              <a:rPr lang="el-GR" sz="3200" dirty="0" smtClean="0">
                <a:solidFill>
                  <a:schemeClr val="accent5">
                    <a:lumMod val="75000"/>
                  </a:schemeClr>
                </a:solidFill>
              </a:rPr>
              <a:t>. ενότητες</a:t>
            </a:r>
            <a:r>
              <a:rPr lang="el-GR" sz="3200" dirty="0" smtClean="0"/>
              <a:t>, ερωτήσεις συνέντευξης</a:t>
            </a:r>
            <a:endParaRPr lang="el-GR" sz="3200" dirty="0"/>
          </a:p>
        </p:txBody>
      </p:sp>
      <p:graphicFrame>
        <p:nvGraphicFramePr>
          <p:cNvPr id="4" name="3 - Θέση περιεχομένου"/>
          <p:cNvGraphicFramePr>
            <a:graphicFrameLocks noGrp="1"/>
          </p:cNvGraphicFramePr>
          <p:nvPr>
            <p:ph idx="1"/>
          </p:nvPr>
        </p:nvGraphicFramePr>
        <p:xfrm>
          <a:off x="1403648" y="0"/>
          <a:ext cx="7740352"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Η Λογική: από το σκοπό της εργασίας στις ερωτήσεις της συνέντευξης</a:t>
            </a:r>
            <a:endParaRPr lang="el-GR" dirty="0"/>
          </a:p>
        </p:txBody>
      </p:sp>
      <p:pic>
        <p:nvPicPr>
          <p:cNvPr id="1026" name="Picture 2"/>
          <p:cNvPicPr>
            <a:picLocks noGrp="1" noChangeAspect="1" noChangeArrowheads="1"/>
          </p:cNvPicPr>
          <p:nvPr>
            <p:ph idx="1"/>
          </p:nvPr>
        </p:nvPicPr>
        <p:blipFill>
          <a:blip r:embed="rId2" cstate="print"/>
          <a:srcRect l="4657" t="15060" r="9430" b="24040"/>
          <a:stretch>
            <a:fillRect/>
          </a:stretch>
        </p:blipFill>
        <p:spPr bwMode="auto">
          <a:xfrm>
            <a:off x="323528" y="1700808"/>
            <a:ext cx="8459045" cy="44644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2002234"/>
          </a:xfrm>
        </p:spPr>
        <p:txBody>
          <a:bodyPr>
            <a:noAutofit/>
          </a:bodyPr>
          <a:lstStyle/>
          <a:p>
            <a:r>
              <a:rPr lang="el-GR" sz="3200" dirty="0" smtClean="0"/>
              <a:t>Ποσοτική έρευνα (</a:t>
            </a:r>
            <a:r>
              <a:rPr lang="el-GR" sz="3200" dirty="0" smtClean="0">
                <a:solidFill>
                  <a:schemeClr val="accent1">
                    <a:lumMod val="75000"/>
                  </a:schemeClr>
                </a:solidFill>
              </a:rPr>
              <a:t>ερωτηματολόγιο</a:t>
            </a:r>
            <a:r>
              <a:rPr lang="el-GR" sz="3200" dirty="0" smtClean="0"/>
              <a:t>)</a:t>
            </a:r>
            <a:br>
              <a:rPr lang="el-GR" sz="3200" dirty="0" smtClean="0"/>
            </a:br>
            <a:r>
              <a:rPr lang="el-GR" sz="3200" dirty="0" smtClean="0"/>
              <a:t>Ποιοτική έρευνα (</a:t>
            </a:r>
            <a:r>
              <a:rPr lang="el-GR" sz="3200" dirty="0" smtClean="0">
                <a:solidFill>
                  <a:schemeClr val="accent1">
                    <a:lumMod val="75000"/>
                  </a:schemeClr>
                </a:solidFill>
              </a:rPr>
              <a:t>ερωτήσεις </a:t>
            </a:r>
            <a:r>
              <a:rPr lang="el-GR" sz="3200" dirty="0" err="1" smtClean="0">
                <a:solidFill>
                  <a:schemeClr val="accent1">
                    <a:lumMod val="75000"/>
                  </a:schemeClr>
                </a:solidFill>
              </a:rPr>
              <a:t>ημιδ</a:t>
            </a:r>
            <a:r>
              <a:rPr lang="el-GR" sz="3200" dirty="0" smtClean="0">
                <a:solidFill>
                  <a:schemeClr val="accent1">
                    <a:lumMod val="75000"/>
                  </a:schemeClr>
                </a:solidFill>
              </a:rPr>
              <a:t>. συνέντευξης</a:t>
            </a:r>
            <a:r>
              <a:rPr lang="el-GR" sz="3200" dirty="0" smtClean="0"/>
              <a:t>)</a:t>
            </a:r>
            <a:br>
              <a:rPr lang="el-GR" sz="3200" dirty="0" smtClean="0"/>
            </a:br>
            <a:r>
              <a:rPr lang="el-GR" sz="3200" dirty="0" smtClean="0"/>
              <a:t>Έρευνα-Δράση (</a:t>
            </a:r>
            <a:r>
              <a:rPr lang="el-GR" sz="3200" dirty="0" smtClean="0">
                <a:solidFill>
                  <a:schemeClr val="accent1">
                    <a:lumMod val="75000"/>
                  </a:schemeClr>
                </a:solidFill>
              </a:rPr>
              <a:t>Ερ. ερωτήματα/προβλήματα</a:t>
            </a:r>
            <a:r>
              <a:rPr lang="el-GR" sz="3200" dirty="0" smtClean="0"/>
              <a:t>)</a:t>
            </a:r>
            <a:endParaRPr lang="el-GR" sz="3200" dirty="0"/>
          </a:p>
        </p:txBody>
      </p:sp>
      <p:sp>
        <p:nvSpPr>
          <p:cNvPr id="3" name="2 - Θέση περιεχομένου"/>
          <p:cNvSpPr>
            <a:spLocks noGrp="1"/>
          </p:cNvSpPr>
          <p:nvPr>
            <p:ph idx="1"/>
          </p:nvPr>
        </p:nvSpPr>
        <p:spPr>
          <a:xfrm>
            <a:off x="467544" y="2564904"/>
            <a:ext cx="8229600" cy="3805883"/>
          </a:xfrm>
        </p:spPr>
        <p:txBody>
          <a:bodyPr>
            <a:normAutofit lnSpcReduction="10000"/>
          </a:bodyPr>
          <a:lstStyle/>
          <a:p>
            <a:r>
              <a:rPr lang="el-GR" dirty="0" smtClean="0"/>
              <a:t>Σε κάθε </a:t>
            </a:r>
            <a:r>
              <a:rPr lang="el-GR" b="1" dirty="0" smtClean="0">
                <a:solidFill>
                  <a:schemeClr val="accent1">
                    <a:lumMod val="75000"/>
                  </a:schemeClr>
                </a:solidFill>
              </a:rPr>
              <a:t>έρευνα στο πεδίο </a:t>
            </a:r>
            <a:r>
              <a:rPr lang="el-GR" dirty="0" smtClean="0"/>
              <a:t>ακολουθούμε την ίδια διαδρομή, δηλ.</a:t>
            </a:r>
          </a:p>
          <a:p>
            <a:pPr lvl="1"/>
            <a:r>
              <a:rPr lang="el-GR" dirty="0" smtClean="0"/>
              <a:t>Σκοπός</a:t>
            </a:r>
          </a:p>
          <a:p>
            <a:pPr lvl="1"/>
            <a:r>
              <a:rPr lang="el-GR" dirty="0" smtClean="0"/>
              <a:t>Στόχοι</a:t>
            </a:r>
          </a:p>
          <a:p>
            <a:pPr lvl="1"/>
            <a:r>
              <a:rPr lang="el-GR" dirty="0" smtClean="0"/>
              <a:t>Ερ. ερωτήματα</a:t>
            </a:r>
          </a:p>
          <a:p>
            <a:pPr lvl="2"/>
            <a:r>
              <a:rPr lang="el-GR" dirty="0" smtClean="0"/>
              <a:t>Ερωτηματολόγιο (Ποσ. έρευνα)</a:t>
            </a:r>
          </a:p>
          <a:p>
            <a:pPr lvl="2"/>
            <a:r>
              <a:rPr lang="el-GR" dirty="0" smtClean="0"/>
              <a:t>Ερωτήσεις Συνέντευξης (</a:t>
            </a:r>
            <a:r>
              <a:rPr lang="el-GR" dirty="0" err="1" smtClean="0"/>
              <a:t>Ποιοτ</a:t>
            </a:r>
            <a:r>
              <a:rPr lang="el-GR" dirty="0" smtClean="0"/>
              <a:t>. έρευνα)</a:t>
            </a:r>
          </a:p>
          <a:p>
            <a:pPr lvl="2"/>
            <a:r>
              <a:rPr lang="el-GR" dirty="0" smtClean="0"/>
              <a:t>Προβλήματα, θέματα (Ε-Δ)</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err="1" smtClean="0"/>
              <a:t>Ημιδομημένη</a:t>
            </a:r>
            <a:r>
              <a:rPr lang="el-GR" dirty="0" smtClean="0"/>
              <a:t> Συνέντευξη/</a:t>
            </a:r>
            <a:br>
              <a:rPr lang="el-GR" dirty="0" smtClean="0"/>
            </a:br>
            <a:r>
              <a:rPr lang="el-GR" dirty="0" smtClean="0"/>
              <a:t>Διαδικασίες</a:t>
            </a:r>
            <a:endParaRPr lang="el-GR" dirty="0"/>
          </a:p>
        </p:txBody>
      </p:sp>
      <p:sp>
        <p:nvSpPr>
          <p:cNvPr id="3" name="2 - Θέση περιεχομένου"/>
          <p:cNvSpPr>
            <a:spLocks noGrp="1"/>
          </p:cNvSpPr>
          <p:nvPr>
            <p:ph idx="1"/>
          </p:nvPr>
        </p:nvSpPr>
        <p:spPr>
          <a:xfrm>
            <a:off x="457200" y="1600200"/>
            <a:ext cx="8229600" cy="4853136"/>
          </a:xfrm>
        </p:spPr>
        <p:txBody>
          <a:bodyPr>
            <a:normAutofit/>
          </a:bodyPr>
          <a:lstStyle/>
          <a:p>
            <a:r>
              <a:rPr lang="el-GR" dirty="0" smtClean="0"/>
              <a:t>Επιλογή δείγματος</a:t>
            </a:r>
          </a:p>
          <a:p>
            <a:r>
              <a:rPr lang="el-GR" b="1" dirty="0" smtClean="0"/>
              <a:t>Ηχογράφηση</a:t>
            </a:r>
            <a:r>
              <a:rPr lang="el-GR" dirty="0" smtClean="0"/>
              <a:t> των συνεντεύξεων</a:t>
            </a:r>
          </a:p>
          <a:p>
            <a:r>
              <a:rPr lang="el-GR" b="1" dirty="0" smtClean="0"/>
              <a:t>Μετεγγραφή</a:t>
            </a:r>
            <a:r>
              <a:rPr lang="el-GR" dirty="0" smtClean="0"/>
              <a:t> (Απομαγνητοφώνηση) των συνεντεύξεων (παράρτημα)</a:t>
            </a:r>
          </a:p>
          <a:p>
            <a:r>
              <a:rPr lang="el-GR" b="1" dirty="0" smtClean="0"/>
              <a:t>Ανάλυση περιεχομένου</a:t>
            </a:r>
            <a:r>
              <a:rPr lang="el-GR" dirty="0" smtClean="0"/>
              <a:t>: Διάβασμα της 1</a:t>
            </a:r>
            <a:r>
              <a:rPr lang="el-GR" baseline="30000" dirty="0" smtClean="0"/>
              <a:t>ης</a:t>
            </a:r>
            <a:r>
              <a:rPr lang="el-GR" dirty="0" smtClean="0"/>
              <a:t> συνέντευξης και </a:t>
            </a:r>
            <a:r>
              <a:rPr lang="el-GR" b="1" i="1" dirty="0" smtClean="0"/>
              <a:t>εύρεση λέξεων/φράσεων με νόημα</a:t>
            </a:r>
            <a:r>
              <a:rPr lang="el-GR" dirty="0" smtClean="0"/>
              <a:t>, παρουσία ή απουσία ενός χαρακτηριστικού (</a:t>
            </a:r>
            <a:r>
              <a:rPr lang="el-GR" b="1" i="1" dirty="0" smtClean="0"/>
              <a:t>κωδικοποίηση</a:t>
            </a:r>
            <a:r>
              <a:rPr lang="el-GR" dirty="0" smtClean="0"/>
              <a:t>)</a:t>
            </a:r>
          </a:p>
          <a:p>
            <a:endParaRPr lang="el-GR" dirty="0" smtClean="0"/>
          </a:p>
          <a:p>
            <a:endParaRPr lang="el-GR" dirty="0" smtClean="0"/>
          </a:p>
          <a:p>
            <a:endParaRPr lang="el-GR" dirty="0" smtClean="0"/>
          </a:p>
          <a:p>
            <a:endParaRPr lang="el-G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188640"/>
            <a:ext cx="8229600" cy="6669360"/>
          </a:xfrm>
        </p:spPr>
        <p:txBody>
          <a:bodyPr>
            <a:normAutofit fontScale="77500" lnSpcReduction="20000"/>
          </a:bodyPr>
          <a:lstStyle/>
          <a:p>
            <a:r>
              <a:rPr lang="el-GR" dirty="0" smtClean="0"/>
              <a:t>Ορισμός και επιλογή της ενότητας ανάλυσης:</a:t>
            </a:r>
          </a:p>
          <a:p>
            <a:pPr lvl="1"/>
            <a:r>
              <a:rPr lang="el-GR" b="1" dirty="0" smtClean="0"/>
              <a:t>Λεξιλογική ανάλυση</a:t>
            </a:r>
            <a:r>
              <a:rPr lang="el-GR" dirty="0" smtClean="0"/>
              <a:t>: </a:t>
            </a:r>
            <a:r>
              <a:rPr lang="el-GR" sz="2100" dirty="0" smtClean="0"/>
              <a:t>ταξινομούνται σε κατηγορίες όλες ή λέξεις ή οι λέξεις κλειδιά </a:t>
            </a:r>
            <a:r>
              <a:rPr lang="el-GR" sz="2100" dirty="0" err="1" smtClean="0"/>
              <a:t>π.χ</a:t>
            </a:r>
            <a:r>
              <a:rPr lang="el-GR" sz="2100" dirty="0" smtClean="0"/>
              <a:t> εγκύκλιοι (δημοκρατία, κράτος, έθνος, …)</a:t>
            </a:r>
          </a:p>
          <a:p>
            <a:pPr lvl="1"/>
            <a:r>
              <a:rPr lang="el-GR" b="1" dirty="0" smtClean="0"/>
              <a:t>Φραστική ανάλυση</a:t>
            </a:r>
            <a:r>
              <a:rPr lang="el-GR" dirty="0" smtClean="0"/>
              <a:t>: </a:t>
            </a:r>
            <a:r>
              <a:rPr lang="el-GR" sz="2100" dirty="0" smtClean="0"/>
              <a:t>το κείμενο διαιρείται σε τμήματα και κατηγοριοποιούνται (κύριες προτάσεις ή δευτερεύουσες, η παραγράφους ή ενότητες)</a:t>
            </a:r>
          </a:p>
          <a:p>
            <a:pPr lvl="1"/>
            <a:r>
              <a:rPr lang="el-GR" sz="3100" b="1" dirty="0" smtClean="0"/>
              <a:t>Θεματική ή σημασιολογική ανάλυση</a:t>
            </a:r>
            <a:r>
              <a:rPr lang="el-GR" sz="3100" dirty="0" smtClean="0"/>
              <a:t>: οργανώνονται, συνοπτικά, αυτά που έχουν πει οι συμμετέχοντες σε </a:t>
            </a:r>
            <a:r>
              <a:rPr lang="el-GR" sz="3100" b="1" i="1" dirty="0" smtClean="0"/>
              <a:t>κατηγορίες</a:t>
            </a:r>
            <a:r>
              <a:rPr lang="el-GR" sz="3100" dirty="0" smtClean="0"/>
              <a:t>, που φτιάχνει ο ερευνητής, σύμφωνα με τους στόχους της έρευνας και την προηγούμενη γνώση. </a:t>
            </a:r>
          </a:p>
          <a:p>
            <a:pPr lvl="1">
              <a:buNone/>
            </a:pPr>
            <a:r>
              <a:rPr lang="el-GR" sz="3100" dirty="0" smtClean="0"/>
              <a:t>	Η </a:t>
            </a:r>
            <a:r>
              <a:rPr lang="el-GR" sz="3100" b="1" dirty="0" smtClean="0"/>
              <a:t>θεματική ανάλυση </a:t>
            </a:r>
            <a:r>
              <a:rPr lang="el-GR" sz="3100" dirty="0" smtClean="0"/>
              <a:t>συνίσταται στη συστηματική αναγνώριση, οργάνωση και κατανόηση </a:t>
            </a:r>
            <a:r>
              <a:rPr lang="el-GR" sz="3100" b="1" i="1" dirty="0" smtClean="0"/>
              <a:t>επαναλαμβανόμενων μοτίβων νοήματος </a:t>
            </a:r>
            <a:r>
              <a:rPr lang="el-GR" sz="3100" dirty="0" smtClean="0"/>
              <a:t>εντός ενός συνόλου δεδομένων (</a:t>
            </a:r>
            <a:r>
              <a:rPr lang="el-GR" sz="3100" dirty="0" err="1" smtClean="0"/>
              <a:t>Braun</a:t>
            </a:r>
            <a:r>
              <a:rPr lang="el-GR" sz="3100" dirty="0" smtClean="0"/>
              <a:t> &amp; </a:t>
            </a:r>
            <a:r>
              <a:rPr lang="el-GR" sz="3100" dirty="0" err="1" smtClean="0"/>
              <a:t>Clarke</a:t>
            </a:r>
            <a:r>
              <a:rPr lang="el-GR" sz="3100" dirty="0" smtClean="0"/>
              <a:t>, 2012, σελ. 57).</a:t>
            </a:r>
          </a:p>
          <a:p>
            <a:pPr lvl="1">
              <a:buNone/>
            </a:pPr>
            <a:r>
              <a:rPr lang="el-GR" sz="3100" dirty="0" smtClean="0"/>
              <a:t>	Προκειμένου να </a:t>
            </a:r>
            <a:r>
              <a:rPr lang="el-GR" sz="3100" b="1" u="sng" dirty="0" smtClean="0"/>
              <a:t>αποδοθεί νόημα στα δεδομένα, που συγκεντρώσαμε</a:t>
            </a:r>
            <a:r>
              <a:rPr lang="el-GR" sz="3100" dirty="0" smtClean="0"/>
              <a:t> μέσω των συνεντεύξεων και να </a:t>
            </a:r>
            <a:r>
              <a:rPr lang="el-GR" sz="3100" b="1" u="sng" dirty="0" smtClean="0"/>
              <a:t>απαντηθούν τα ερευνητικά μας ερωτήματα</a:t>
            </a:r>
            <a:r>
              <a:rPr lang="el-GR" sz="3100" dirty="0" smtClean="0"/>
              <a:t>, χρησιμοποιήσαμε για την  ανάλυση των δεδομένων τη μέθοδο της Ανάλυσης Περιεχομένου κατά την οποία επιχειρείται «</a:t>
            </a:r>
            <a:r>
              <a:rPr lang="el-GR" sz="3100" i="1" dirty="0" smtClean="0"/>
              <a:t>η ανακάλυψη αναγνωρίσιμων ιδιοτήτων ή καταστάσεων που συγκροτούν τις νοηματικές ορίζουσες του υλικού με σκοπό την εξαγωγή ειδικών και έγκυρων συμπερασμάτων</a:t>
            </a:r>
            <a:r>
              <a:rPr lang="el-GR" sz="3100" dirty="0" smtClean="0"/>
              <a:t>» (</a:t>
            </a:r>
            <a:r>
              <a:rPr lang="el-GR" sz="3100" dirty="0" err="1" smtClean="0"/>
              <a:t>Τζανή</a:t>
            </a:r>
            <a:r>
              <a:rPr lang="el-GR" sz="3100" dirty="0" smtClean="0"/>
              <a:t>, 2005:5).</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67544" y="188640"/>
            <a:ext cx="8229600" cy="6669360"/>
          </a:xfrm>
        </p:spPr>
        <p:txBody>
          <a:bodyPr>
            <a:normAutofit fontScale="92500" lnSpcReduction="20000"/>
          </a:bodyPr>
          <a:lstStyle/>
          <a:p>
            <a:r>
              <a:rPr lang="el-GR" dirty="0" smtClean="0"/>
              <a:t>Επιλέξαμε τις  παρακάτω </a:t>
            </a:r>
            <a:r>
              <a:rPr lang="el-GR" b="1" u="sng" dirty="0" smtClean="0"/>
              <a:t>θεματικές ενότητες – κατηγορίες</a:t>
            </a:r>
            <a:r>
              <a:rPr lang="el-GR" dirty="0" smtClean="0"/>
              <a:t> που </a:t>
            </a:r>
            <a:r>
              <a:rPr lang="el-GR" b="1" dirty="0" smtClean="0"/>
              <a:t>σύμφωνα με τα ερευνητικά μας ενδιαφέροντα</a:t>
            </a:r>
            <a:r>
              <a:rPr lang="el-GR" dirty="0" smtClean="0"/>
              <a:t> θα θέλαμε να μελετήσουμε, ώστε να </a:t>
            </a:r>
            <a:r>
              <a:rPr lang="el-GR" b="1" u="sng" dirty="0" smtClean="0"/>
              <a:t>απαντηθούν τα ερευνητικά μας ερωτήματα</a:t>
            </a:r>
            <a:r>
              <a:rPr lang="el-GR" dirty="0" smtClean="0"/>
              <a:t>:</a:t>
            </a:r>
          </a:p>
          <a:p>
            <a:endParaRPr lang="el-GR" dirty="0" smtClean="0"/>
          </a:p>
          <a:p>
            <a:pPr lvl="1"/>
            <a:r>
              <a:rPr lang="el-GR" dirty="0" smtClean="0"/>
              <a:t>Οι αναπαραστάσεις των εκπαιδευτικών  για το φαινόμενο του σχολικού εκφοβισμού.</a:t>
            </a:r>
          </a:p>
          <a:p>
            <a:pPr lvl="1"/>
            <a:r>
              <a:rPr lang="el-GR" dirty="0" smtClean="0"/>
              <a:t>Μορφές σχολικού εκφοβισμού</a:t>
            </a:r>
            <a:r>
              <a:rPr lang="en-US" dirty="0" smtClean="0"/>
              <a:t>.</a:t>
            </a:r>
            <a:endParaRPr lang="el-GR" dirty="0" smtClean="0"/>
          </a:p>
          <a:p>
            <a:pPr lvl="1"/>
            <a:r>
              <a:rPr lang="el-GR" dirty="0" smtClean="0"/>
              <a:t>Οι αναπαραστάσεις των εκπαιδευτικών για την ταυτότητα του θύτη (</a:t>
            </a:r>
            <a:r>
              <a:rPr lang="en-US" dirty="0" smtClean="0"/>
              <a:t>bullies</a:t>
            </a:r>
            <a:r>
              <a:rPr lang="el-GR" dirty="0" smtClean="0"/>
              <a:t>).</a:t>
            </a:r>
          </a:p>
          <a:p>
            <a:pPr lvl="1"/>
            <a:r>
              <a:rPr lang="el-GR" dirty="0" smtClean="0"/>
              <a:t>Οι αναπαραστάσεις των εκπαιδευτικών για την ταυτότητα του θύματος (</a:t>
            </a:r>
            <a:r>
              <a:rPr lang="en-US" dirty="0" smtClean="0"/>
              <a:t>victim</a:t>
            </a:r>
            <a:r>
              <a:rPr lang="el-GR" dirty="0" smtClean="0"/>
              <a:t>). </a:t>
            </a:r>
          </a:p>
          <a:p>
            <a:r>
              <a:rPr lang="el-GR" dirty="0" smtClean="0"/>
              <a:t> </a:t>
            </a:r>
          </a:p>
          <a:p>
            <a:r>
              <a:rPr lang="el-GR" dirty="0" smtClean="0"/>
              <a:t>Στη συνέχεια </a:t>
            </a:r>
            <a:r>
              <a:rPr lang="el-GR" b="1" dirty="0" smtClean="0"/>
              <a:t>μέσα στο εμπειρικό μας υλικό</a:t>
            </a:r>
            <a:r>
              <a:rPr lang="el-GR" dirty="0" smtClean="0"/>
              <a:t> </a:t>
            </a:r>
            <a:r>
              <a:rPr lang="el-GR" b="1" u="sng" dirty="0" smtClean="0"/>
              <a:t>εντοπίσαμε λέξεις κλειδιά</a:t>
            </a:r>
            <a:r>
              <a:rPr lang="el-GR" dirty="0" smtClean="0"/>
              <a:t> που </a:t>
            </a:r>
            <a:r>
              <a:rPr lang="el-GR" b="1" u="sng" dirty="0" smtClean="0"/>
              <a:t>ομαδοποιήθηκαν σε κατηγορίες,</a:t>
            </a:r>
            <a:r>
              <a:rPr lang="el-GR" dirty="0" smtClean="0"/>
              <a:t> οι οποίες ανάγουν στις </a:t>
            </a:r>
            <a:r>
              <a:rPr lang="el-GR" b="1" u="sng" dirty="0" smtClean="0"/>
              <a:t>θεματικές μας ενότητες</a:t>
            </a:r>
            <a:r>
              <a:rPr lang="el-GR" dirty="0" smtClean="0"/>
              <a: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9552" y="0"/>
            <a:ext cx="8229600" cy="764704"/>
          </a:xfrm>
        </p:spPr>
        <p:txBody>
          <a:bodyPr/>
          <a:lstStyle/>
          <a:p>
            <a:r>
              <a:rPr lang="el-GR" dirty="0" smtClean="0"/>
              <a:t>1η ΣΥΝΕΝΤΕΥΞΗ</a:t>
            </a:r>
            <a:endParaRPr lang="el-GR" dirty="0"/>
          </a:p>
        </p:txBody>
      </p:sp>
      <p:sp>
        <p:nvSpPr>
          <p:cNvPr id="3" name="2 - Θέση περιεχομένου"/>
          <p:cNvSpPr>
            <a:spLocks noGrp="1"/>
          </p:cNvSpPr>
          <p:nvPr>
            <p:ph idx="1"/>
          </p:nvPr>
        </p:nvSpPr>
        <p:spPr>
          <a:xfrm>
            <a:off x="457200" y="764704"/>
            <a:ext cx="8229600" cy="6093296"/>
          </a:xfrm>
        </p:spPr>
        <p:txBody>
          <a:bodyPr>
            <a:normAutofit fontScale="92500" lnSpcReduction="10000"/>
          </a:bodyPr>
          <a:lstStyle/>
          <a:p>
            <a:pPr>
              <a:buNone/>
            </a:pPr>
            <a:r>
              <a:rPr lang="el-GR" sz="1600" b="1" dirty="0" smtClean="0"/>
              <a:t>Α. Δημογραφικά</a:t>
            </a:r>
          </a:p>
          <a:p>
            <a:r>
              <a:rPr lang="el-GR" sz="1600" b="1" dirty="0" smtClean="0"/>
              <a:t>Σ:</a:t>
            </a:r>
            <a:r>
              <a:rPr lang="el-GR" sz="1600" dirty="0" smtClean="0"/>
              <a:t> Καλημέρα σας, θα θέλαμε να σας ρωτήσουμε για τον σχολικό εκφοβισμό. Θα αρχίσουμε από τα δημογραφικά χαρακτηριστικά σας. Πόσα χρόνια υπηρεσίας έχετε;</a:t>
            </a:r>
          </a:p>
          <a:p>
            <a:r>
              <a:rPr lang="en-US" sz="1600" b="1" dirty="0" smtClean="0"/>
              <a:t>E</a:t>
            </a:r>
            <a:r>
              <a:rPr lang="el-GR" sz="1600" b="1" dirty="0" smtClean="0"/>
              <a:t>1:</a:t>
            </a:r>
            <a:r>
              <a:rPr lang="el-GR" sz="1600" dirty="0" smtClean="0"/>
              <a:t> Καλημέρα σας, έχω 26 χρόνια υπηρεσίας. </a:t>
            </a:r>
          </a:p>
          <a:p>
            <a:r>
              <a:rPr lang="el-GR" sz="1600" b="1" dirty="0" smtClean="0"/>
              <a:t>Σ:</a:t>
            </a:r>
            <a:r>
              <a:rPr lang="el-GR" sz="1600" dirty="0" smtClean="0"/>
              <a:t> Τι ιδιότητα έχετε;</a:t>
            </a:r>
          </a:p>
          <a:p>
            <a:r>
              <a:rPr lang="en-US" sz="1600" b="1" dirty="0" smtClean="0"/>
              <a:t>E</a:t>
            </a:r>
            <a:r>
              <a:rPr lang="el-GR" sz="1600" b="1" dirty="0" smtClean="0"/>
              <a:t>1:</a:t>
            </a:r>
            <a:r>
              <a:rPr lang="el-GR" sz="1600" dirty="0" smtClean="0"/>
              <a:t> Είμαι διευθύντρια του σχολείου. </a:t>
            </a:r>
          </a:p>
          <a:p>
            <a:r>
              <a:rPr lang="el-GR" sz="1600" b="1" dirty="0" smtClean="0"/>
              <a:t>Σ:</a:t>
            </a:r>
            <a:r>
              <a:rPr lang="el-GR" sz="1600" dirty="0" smtClean="0"/>
              <a:t> Το σχολείο σας τι δυναμικότητα έχει;</a:t>
            </a:r>
          </a:p>
          <a:p>
            <a:r>
              <a:rPr lang="en-US" sz="1600" b="1" dirty="0" smtClean="0"/>
              <a:t>E</a:t>
            </a:r>
            <a:r>
              <a:rPr lang="el-GR" sz="1600" b="1" dirty="0" smtClean="0"/>
              <a:t>1:</a:t>
            </a:r>
            <a:r>
              <a:rPr lang="el-GR" sz="1600" dirty="0" smtClean="0"/>
              <a:t> Ενιαύσιο</a:t>
            </a:r>
          </a:p>
          <a:p>
            <a:r>
              <a:rPr lang="el-GR" sz="1600" b="1" dirty="0" smtClean="0"/>
              <a:t>Σ:</a:t>
            </a:r>
            <a:r>
              <a:rPr lang="el-GR" sz="1600" dirty="0" smtClean="0"/>
              <a:t> Έχετε εμπειρία από την έκτη τάξη;</a:t>
            </a:r>
          </a:p>
          <a:p>
            <a:r>
              <a:rPr lang="en-US" sz="1600" b="1" dirty="0" smtClean="0"/>
              <a:t>E</a:t>
            </a:r>
            <a:r>
              <a:rPr lang="el-GR" sz="1600" b="1" dirty="0" smtClean="0"/>
              <a:t>1:</a:t>
            </a:r>
            <a:r>
              <a:rPr lang="el-GR" sz="1600" dirty="0" smtClean="0"/>
              <a:t> Βεβαίως, αυτό το διάστημα αναπληρώνω κάποιες ώρες το δάσκαλο της </a:t>
            </a:r>
            <a:r>
              <a:rPr lang="el-GR" sz="1600" dirty="0" err="1" smtClean="0"/>
              <a:t>Στ΄</a:t>
            </a:r>
            <a:r>
              <a:rPr lang="el-GR" sz="1600" dirty="0" smtClean="0"/>
              <a:t> τάξης που απουσιάζει λόγω άδειας. </a:t>
            </a:r>
          </a:p>
          <a:p>
            <a:pPr>
              <a:buNone/>
            </a:pPr>
            <a:r>
              <a:rPr lang="el-GR" sz="1600" b="1" dirty="0" smtClean="0"/>
              <a:t>Β. Απόψεις </a:t>
            </a:r>
            <a:r>
              <a:rPr lang="el-GR" sz="1600" b="1" dirty="0" err="1" smtClean="0"/>
              <a:t>εκπ</a:t>
            </a:r>
            <a:r>
              <a:rPr lang="el-GR" sz="1600" b="1" dirty="0" smtClean="0"/>
              <a:t>/</a:t>
            </a:r>
            <a:r>
              <a:rPr lang="el-GR" sz="1600" b="1" dirty="0" err="1" smtClean="0"/>
              <a:t>κών</a:t>
            </a:r>
            <a:r>
              <a:rPr lang="el-GR" sz="1600" b="1" dirty="0" smtClean="0"/>
              <a:t> για Σχολικό εκφοβισμό &amp; τα χαρακτηριστικά του</a:t>
            </a:r>
          </a:p>
          <a:p>
            <a:r>
              <a:rPr lang="el-GR" sz="1600" b="1" dirty="0" smtClean="0"/>
              <a:t>Σ:</a:t>
            </a:r>
            <a:r>
              <a:rPr lang="el-GR" sz="1600" dirty="0" smtClean="0"/>
              <a:t> Γνωρίζετε το φαινόμενο του σχολικού εκφοβισμού;</a:t>
            </a:r>
          </a:p>
          <a:p>
            <a:r>
              <a:rPr lang="en-US" sz="1600" b="1" dirty="0" smtClean="0"/>
              <a:t>E</a:t>
            </a:r>
            <a:r>
              <a:rPr lang="el-GR" sz="1600" b="1" dirty="0" smtClean="0"/>
              <a:t>1:</a:t>
            </a:r>
            <a:r>
              <a:rPr lang="el-GR" sz="1600" dirty="0" smtClean="0"/>
              <a:t> Ναι είναι ένα φαινόμενο, που δυστυχώς στις μέρες μας έχει αυξητικές τάσεις. </a:t>
            </a:r>
          </a:p>
          <a:p>
            <a:r>
              <a:rPr lang="el-GR" sz="1600" b="1" dirty="0" smtClean="0"/>
              <a:t>Σ:</a:t>
            </a:r>
            <a:r>
              <a:rPr lang="el-GR" sz="1600" dirty="0" smtClean="0"/>
              <a:t> Θα μπορούσατε να μας δώσετε τον ορισμό του;</a:t>
            </a:r>
          </a:p>
          <a:p>
            <a:r>
              <a:rPr lang="en-US" sz="1600" b="1" dirty="0" smtClean="0"/>
              <a:t>E</a:t>
            </a:r>
            <a:r>
              <a:rPr lang="el-GR" sz="1600" b="1" dirty="0" smtClean="0"/>
              <a:t>1:</a:t>
            </a:r>
            <a:r>
              <a:rPr lang="el-GR" sz="1600" dirty="0" smtClean="0"/>
              <a:t> Κατά τη δική μου άποψη σχολικός εκφοβισμός </a:t>
            </a:r>
            <a:r>
              <a:rPr lang="el-GR" sz="1600" b="1" dirty="0" smtClean="0">
                <a:solidFill>
                  <a:srgbClr val="FF0000"/>
                </a:solidFill>
              </a:rPr>
              <a:t>είναι μία επιθετικότητα</a:t>
            </a:r>
            <a:r>
              <a:rPr lang="el-GR" sz="1600" dirty="0" smtClean="0"/>
              <a:t>, που έχει </a:t>
            </a:r>
            <a:r>
              <a:rPr lang="el-GR" sz="1600" b="1" dirty="0" smtClean="0">
                <a:solidFill>
                  <a:schemeClr val="tx2">
                    <a:lumMod val="60000"/>
                    <a:lumOff val="40000"/>
                  </a:schemeClr>
                </a:solidFill>
              </a:rPr>
              <a:t>διάρκεια και επανάληψη</a:t>
            </a:r>
            <a:r>
              <a:rPr lang="el-GR" sz="1600" dirty="0" smtClean="0"/>
              <a:t>. </a:t>
            </a:r>
          </a:p>
          <a:p>
            <a:r>
              <a:rPr lang="el-GR" sz="1600" b="1" dirty="0" smtClean="0"/>
              <a:t>Σ:</a:t>
            </a:r>
            <a:r>
              <a:rPr lang="el-GR" sz="1600" dirty="0" smtClean="0"/>
              <a:t> Μπορείτε να μας περιγράψετε κάποια παραδείγματα εκφοβισμού που έχετε παρατηρήσει στο σχολείο σας;</a:t>
            </a:r>
          </a:p>
          <a:p>
            <a:r>
              <a:rPr lang="el-GR" sz="1600" dirty="0" smtClean="0"/>
              <a:t>……………………………………..</a:t>
            </a:r>
          </a:p>
          <a:p>
            <a:r>
              <a:rPr lang="el-GR" sz="2400" b="1" dirty="0" smtClean="0"/>
              <a:t>Κατηγορία 2 (Κ2) </a:t>
            </a:r>
            <a:r>
              <a:rPr lang="el-GR" sz="2400" b="1" dirty="0" smtClean="0">
                <a:solidFill>
                  <a:srgbClr val="FF0000"/>
                </a:solidFill>
              </a:rPr>
              <a:t>είναι μία επιθετικότητα</a:t>
            </a:r>
            <a:endParaRPr lang="el-GR" sz="2400" dirty="0" smtClean="0"/>
          </a:p>
          <a:p>
            <a:r>
              <a:rPr lang="el-GR" sz="2400" b="1" dirty="0" smtClean="0"/>
              <a:t>Κατηγορία 1 (Κ1) </a:t>
            </a:r>
            <a:r>
              <a:rPr lang="el-GR" sz="2400" b="1" dirty="0" smtClean="0">
                <a:solidFill>
                  <a:schemeClr val="tx2">
                    <a:lumMod val="60000"/>
                    <a:lumOff val="40000"/>
                  </a:schemeClr>
                </a:solidFill>
              </a:rPr>
              <a:t>διάρκεια και επανάληψη</a:t>
            </a:r>
          </a:p>
          <a:p>
            <a:r>
              <a:rPr lang="el-GR" sz="2400" b="1" dirty="0" smtClean="0"/>
              <a:t>Συνεχίζω καθ’ όμοιο τρόπο με τη 2</a:t>
            </a:r>
            <a:r>
              <a:rPr lang="el-GR" sz="2400" b="1" baseline="30000" dirty="0" smtClean="0"/>
              <a:t>η</a:t>
            </a:r>
            <a:r>
              <a:rPr lang="el-GR" sz="2400" b="1" dirty="0" smtClean="0"/>
              <a:t>, 3</a:t>
            </a:r>
            <a:r>
              <a:rPr lang="el-GR" sz="2400" b="1" baseline="30000" dirty="0" smtClean="0"/>
              <a:t>η</a:t>
            </a:r>
            <a:r>
              <a:rPr lang="el-GR" sz="2400" b="1" dirty="0" smtClean="0"/>
              <a:t> ….. συνέντευξη</a:t>
            </a:r>
            <a:endParaRPr lang="el-GR" sz="2400" dirty="0"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0"/>
            <a:ext cx="8229600" cy="692696"/>
          </a:xfrm>
        </p:spPr>
        <p:txBody>
          <a:bodyPr>
            <a:normAutofit fontScale="90000"/>
          </a:bodyPr>
          <a:lstStyle/>
          <a:p>
            <a:r>
              <a:rPr lang="el-GR" b="1" dirty="0" smtClean="0"/>
              <a:t>ΚΑΤΗΓΟΡΙΕΣ ΑΝΑΛΥΣΗΣ</a:t>
            </a:r>
            <a:endParaRPr lang="el-GR" dirty="0"/>
          </a:p>
        </p:txBody>
      </p:sp>
      <p:graphicFrame>
        <p:nvGraphicFramePr>
          <p:cNvPr id="4" name="3 - Πίνακας"/>
          <p:cNvGraphicFramePr>
            <a:graphicFrameLocks noGrp="1"/>
          </p:cNvGraphicFramePr>
          <p:nvPr/>
        </p:nvGraphicFramePr>
        <p:xfrm>
          <a:off x="683568" y="548680"/>
          <a:ext cx="8064896" cy="6165603"/>
        </p:xfrm>
        <a:graphic>
          <a:graphicData uri="http://schemas.openxmlformats.org/drawingml/2006/table">
            <a:tbl>
              <a:tblPr/>
              <a:tblGrid>
                <a:gridCol w="1582831"/>
                <a:gridCol w="829101"/>
                <a:gridCol w="2484611"/>
                <a:gridCol w="3168353"/>
              </a:tblGrid>
              <a:tr h="386082">
                <a:tc>
                  <a:txBody>
                    <a:bodyPr/>
                    <a:lstStyle/>
                    <a:p>
                      <a:pPr algn="ctr">
                        <a:lnSpc>
                          <a:spcPct val="115000"/>
                        </a:lnSpc>
                        <a:spcAft>
                          <a:spcPts val="0"/>
                        </a:spcAft>
                      </a:pPr>
                      <a:r>
                        <a:rPr lang="el-GR" sz="1050" b="1" dirty="0">
                          <a:latin typeface="Times New Roman"/>
                          <a:ea typeface="Calibri"/>
                          <a:cs typeface="Times New Roman"/>
                        </a:rPr>
                        <a:t>ΘΕΜΑΤΙΚΕΣ ΕΝΟΤΗΤΕΣ</a:t>
                      </a:r>
                      <a:endParaRPr lang="el-GR" sz="1050" b="1" dirty="0">
                        <a:latin typeface="Calibri"/>
                        <a:ea typeface="Calibri"/>
                        <a:cs typeface="Times New Roman"/>
                      </a:endParaRPr>
                    </a:p>
                  </a:txBody>
                  <a:tcPr marL="33933" marR="33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050" b="1" dirty="0">
                          <a:latin typeface="Times New Roman"/>
                          <a:ea typeface="Calibri"/>
                          <a:cs typeface="Times New Roman"/>
                        </a:rPr>
                        <a:t>ΚΩΔΙΚΟΣ</a:t>
                      </a:r>
                      <a:endParaRPr lang="el-GR" sz="1050" b="1" dirty="0">
                        <a:latin typeface="Calibri"/>
                        <a:ea typeface="Calibri"/>
                        <a:cs typeface="Times New Roman"/>
                      </a:endParaRPr>
                    </a:p>
                  </a:txBody>
                  <a:tcPr marL="33933" marR="33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050" b="1" dirty="0">
                          <a:latin typeface="Times New Roman"/>
                          <a:ea typeface="Calibri"/>
                          <a:cs typeface="Times New Roman"/>
                        </a:rPr>
                        <a:t>ΚΑΤΗΓΟΡΙΕΣ</a:t>
                      </a:r>
                      <a:endParaRPr lang="el-GR" sz="1050" b="1" dirty="0">
                        <a:latin typeface="Calibri"/>
                        <a:ea typeface="Calibri"/>
                        <a:cs typeface="Times New Roman"/>
                      </a:endParaRPr>
                    </a:p>
                  </a:txBody>
                  <a:tcPr marL="33933" marR="33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050" b="1" dirty="0" smtClean="0">
                          <a:latin typeface="Calibri"/>
                          <a:ea typeface="Calibri"/>
                          <a:cs typeface="Times New Roman"/>
                        </a:rPr>
                        <a:t>Φράσεις κλειδιά</a:t>
                      </a:r>
                      <a:endParaRPr lang="el-GR" sz="1050" b="1" dirty="0">
                        <a:latin typeface="Calibri"/>
                        <a:ea typeface="Calibri"/>
                        <a:cs typeface="Times New Roman"/>
                      </a:endParaRPr>
                    </a:p>
                  </a:txBody>
                  <a:tcPr marL="33933" marR="33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2610">
                <a:tc rowSpan="3">
                  <a:txBody>
                    <a:bodyPr/>
                    <a:lstStyle/>
                    <a:p>
                      <a:pPr algn="ctr">
                        <a:lnSpc>
                          <a:spcPct val="115000"/>
                        </a:lnSpc>
                        <a:spcAft>
                          <a:spcPts val="1000"/>
                        </a:spcAft>
                      </a:pPr>
                      <a:r>
                        <a:rPr lang="el-GR" sz="1050" b="1" dirty="0">
                          <a:solidFill>
                            <a:srgbClr val="FF0000"/>
                          </a:solidFill>
                          <a:latin typeface="Times New Roman"/>
                          <a:ea typeface="Calibri"/>
                          <a:cs typeface="Times New Roman"/>
                        </a:rPr>
                        <a:t>Χαρακτηριστικά Σχολικού Εκφοβισμού</a:t>
                      </a:r>
                      <a:endParaRPr lang="el-GR" sz="1050" b="1" dirty="0">
                        <a:latin typeface="Calibri"/>
                        <a:ea typeface="Calibri"/>
                        <a:cs typeface="Times New Roman"/>
                      </a:endParaRPr>
                    </a:p>
                  </a:txBody>
                  <a:tcPr marL="33933" marR="339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050" b="1" dirty="0">
                          <a:solidFill>
                            <a:srgbClr val="833C0B"/>
                          </a:solidFill>
                          <a:latin typeface="Times New Roman"/>
                          <a:ea typeface="Calibri"/>
                          <a:cs typeface="Times New Roman"/>
                        </a:rPr>
                        <a:t>Κ1. </a:t>
                      </a:r>
                      <a:endParaRPr lang="el-GR" sz="1050" b="1" dirty="0">
                        <a:latin typeface="Calibri"/>
                        <a:ea typeface="Calibri"/>
                        <a:cs typeface="Times New Roman"/>
                      </a:endParaRPr>
                    </a:p>
                  </a:txBody>
                  <a:tcPr marL="33933" marR="339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050" b="1" dirty="0">
                          <a:solidFill>
                            <a:srgbClr val="833C0B"/>
                          </a:solidFill>
                          <a:latin typeface="Times New Roman"/>
                          <a:ea typeface="Calibri"/>
                          <a:cs typeface="Times New Roman"/>
                        </a:rPr>
                        <a:t>Επαναληπτικός Χαρακτήρας</a:t>
                      </a:r>
                      <a:endParaRPr lang="el-GR" sz="1050" b="1" dirty="0">
                        <a:latin typeface="Calibri"/>
                        <a:ea typeface="Calibri"/>
                        <a:cs typeface="Times New Roman"/>
                      </a:endParaRPr>
                    </a:p>
                  </a:txBody>
                  <a:tcPr marL="33933" marR="33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l-GR" sz="1100" kern="1200" dirty="0" smtClean="0">
                          <a:solidFill>
                            <a:schemeClr val="tx1"/>
                          </a:solidFill>
                          <a:latin typeface="+mn-lt"/>
                          <a:ea typeface="+mn-ea"/>
                          <a:cs typeface="+mn-cs"/>
                        </a:rPr>
                        <a:t>όχι μεμονωμένη μία μέρα (Συν.</a:t>
                      </a:r>
                      <a:r>
                        <a:rPr lang="el-GR" sz="1100" kern="1200" baseline="0" dirty="0" smtClean="0">
                          <a:solidFill>
                            <a:schemeClr val="tx1"/>
                          </a:solidFill>
                          <a:latin typeface="+mn-lt"/>
                          <a:ea typeface="+mn-ea"/>
                          <a:cs typeface="+mn-cs"/>
                        </a:rPr>
                        <a:t> 3</a:t>
                      </a:r>
                      <a:r>
                        <a:rPr lang="el-GR" sz="1100" kern="1200" dirty="0" smtClean="0">
                          <a:solidFill>
                            <a:schemeClr val="tx1"/>
                          </a:solidFill>
                          <a:latin typeface="+mn-lt"/>
                          <a:ea typeface="+mn-ea"/>
                          <a:cs typeface="+mn-cs"/>
                        </a:rPr>
                        <a:t>)</a:t>
                      </a:r>
                    </a:p>
                    <a:p>
                      <a:pPr algn="ctr">
                        <a:lnSpc>
                          <a:spcPct val="115000"/>
                        </a:lnSpc>
                        <a:spcAft>
                          <a:spcPts val="0"/>
                        </a:spcAft>
                      </a:pPr>
                      <a:r>
                        <a:rPr lang="el-GR" sz="1100" kern="1200" dirty="0" smtClean="0">
                          <a:solidFill>
                            <a:schemeClr val="tx1"/>
                          </a:solidFill>
                          <a:latin typeface="+mn-lt"/>
                          <a:ea typeface="+mn-ea"/>
                          <a:cs typeface="+mn-cs"/>
                        </a:rPr>
                        <a:t>έχει διάρκεια και επανάληψη (Σ1)</a:t>
                      </a:r>
                      <a:endParaRPr lang="el-GR" sz="1100" kern="1200" dirty="0">
                        <a:solidFill>
                          <a:schemeClr val="tx1"/>
                        </a:solidFill>
                        <a:latin typeface="+mn-lt"/>
                        <a:ea typeface="+mn-ea"/>
                        <a:cs typeface="+mn-cs"/>
                      </a:endParaRPr>
                    </a:p>
                  </a:txBody>
                  <a:tcPr marL="33933" marR="33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1711">
                <a:tc vMerge="1">
                  <a:txBody>
                    <a:bodyPr/>
                    <a:lstStyle/>
                    <a:p>
                      <a:endParaRPr lang="el-GR"/>
                    </a:p>
                  </a:txBody>
                  <a:tcPr/>
                </a:tc>
                <a:tc>
                  <a:txBody>
                    <a:bodyPr/>
                    <a:lstStyle/>
                    <a:p>
                      <a:pPr algn="ctr">
                        <a:lnSpc>
                          <a:spcPct val="115000"/>
                        </a:lnSpc>
                        <a:spcAft>
                          <a:spcPts val="0"/>
                        </a:spcAft>
                      </a:pPr>
                      <a:r>
                        <a:rPr lang="el-GR" sz="1050" b="1">
                          <a:solidFill>
                            <a:srgbClr val="833C0B"/>
                          </a:solidFill>
                          <a:latin typeface="Times New Roman"/>
                          <a:ea typeface="Calibri"/>
                          <a:cs typeface="Times New Roman"/>
                        </a:rPr>
                        <a:t>Κ2.</a:t>
                      </a:r>
                      <a:endParaRPr lang="el-GR" sz="1050" b="1">
                        <a:latin typeface="Calibri"/>
                        <a:ea typeface="Calibri"/>
                        <a:cs typeface="Times New Roman"/>
                      </a:endParaRPr>
                    </a:p>
                  </a:txBody>
                  <a:tcPr marL="33933" marR="33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050" b="1" dirty="0">
                          <a:solidFill>
                            <a:srgbClr val="833C0B"/>
                          </a:solidFill>
                          <a:latin typeface="Times New Roman"/>
                          <a:ea typeface="Calibri"/>
                          <a:cs typeface="Times New Roman"/>
                        </a:rPr>
                        <a:t>Πρόθεση Πρόκλησης Πόνου</a:t>
                      </a:r>
                      <a:endParaRPr lang="el-GR" sz="1050" b="1" dirty="0">
                        <a:latin typeface="Calibri"/>
                        <a:ea typeface="Calibri"/>
                        <a:cs typeface="Times New Roman"/>
                      </a:endParaRPr>
                    </a:p>
                  </a:txBody>
                  <a:tcPr marL="33933" marR="33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l-GR" sz="1100" kern="1200" dirty="0" smtClean="0">
                          <a:solidFill>
                            <a:schemeClr val="tx1"/>
                          </a:solidFill>
                          <a:latin typeface="+mn-lt"/>
                          <a:ea typeface="+mn-ea"/>
                          <a:cs typeface="+mn-cs"/>
                        </a:rPr>
                        <a:t>η ομάδα συμπεριφέρεται σκόπιμα  αρνητικά  (Σ1)</a:t>
                      </a:r>
                    </a:p>
                    <a:p>
                      <a:pPr algn="ctr"/>
                      <a:r>
                        <a:rPr lang="el-GR" sz="1100" kern="1200" dirty="0" smtClean="0">
                          <a:solidFill>
                            <a:schemeClr val="tx1"/>
                          </a:solidFill>
                          <a:latin typeface="+mn-lt"/>
                          <a:ea typeface="+mn-ea"/>
                          <a:cs typeface="+mn-cs"/>
                        </a:rPr>
                        <a:t>Επιθετικότητα (Σ6)</a:t>
                      </a:r>
                    </a:p>
                  </a:txBody>
                  <a:tcPr marL="33933" marR="33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2610">
                <a:tc vMerge="1">
                  <a:txBody>
                    <a:bodyPr/>
                    <a:lstStyle/>
                    <a:p>
                      <a:endParaRPr lang="el-GR"/>
                    </a:p>
                  </a:txBody>
                  <a:tcPr/>
                </a:tc>
                <a:tc>
                  <a:txBody>
                    <a:bodyPr/>
                    <a:lstStyle/>
                    <a:p>
                      <a:pPr algn="ctr">
                        <a:lnSpc>
                          <a:spcPct val="115000"/>
                        </a:lnSpc>
                        <a:spcAft>
                          <a:spcPts val="0"/>
                        </a:spcAft>
                      </a:pPr>
                      <a:r>
                        <a:rPr lang="el-GR" sz="1050" b="1">
                          <a:solidFill>
                            <a:srgbClr val="833C0B"/>
                          </a:solidFill>
                          <a:latin typeface="Times New Roman"/>
                          <a:ea typeface="Calibri"/>
                          <a:cs typeface="Times New Roman"/>
                        </a:rPr>
                        <a:t>Κ3.</a:t>
                      </a:r>
                      <a:endParaRPr lang="el-GR" sz="1050" b="1">
                        <a:latin typeface="Calibri"/>
                        <a:ea typeface="Calibri"/>
                        <a:cs typeface="Times New Roman"/>
                      </a:endParaRPr>
                    </a:p>
                  </a:txBody>
                  <a:tcPr marL="33933" marR="33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050" b="1" dirty="0">
                          <a:solidFill>
                            <a:srgbClr val="833C0B"/>
                          </a:solidFill>
                          <a:latin typeface="Times New Roman"/>
                          <a:ea typeface="Calibri"/>
                          <a:cs typeface="Times New Roman"/>
                        </a:rPr>
                        <a:t>Ασυμμετρία Δύναμης - Εξουσίας</a:t>
                      </a:r>
                      <a:endParaRPr lang="el-GR" sz="1050" b="1" dirty="0">
                        <a:latin typeface="Calibri"/>
                        <a:ea typeface="Calibri"/>
                        <a:cs typeface="Times New Roman"/>
                      </a:endParaRPr>
                    </a:p>
                  </a:txBody>
                  <a:tcPr marL="33933" marR="33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l-GR" sz="1100" kern="1200" dirty="0" smtClean="0">
                          <a:solidFill>
                            <a:schemeClr val="tx1"/>
                          </a:solidFill>
                          <a:latin typeface="+mn-lt"/>
                          <a:ea typeface="+mn-ea"/>
                          <a:cs typeface="+mn-cs"/>
                        </a:rPr>
                        <a:t>από μεγαλύτερα σε μικρότερα παιδιά ή παιδιά της ίδιας ηλικίας (Σ2)</a:t>
                      </a:r>
                    </a:p>
                  </a:txBody>
                  <a:tcPr marL="33933" marR="33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1711">
                <a:tc rowSpan="7">
                  <a:txBody>
                    <a:bodyPr/>
                    <a:lstStyle/>
                    <a:p>
                      <a:pPr algn="ctr">
                        <a:lnSpc>
                          <a:spcPct val="115000"/>
                        </a:lnSpc>
                        <a:spcAft>
                          <a:spcPts val="0"/>
                        </a:spcAft>
                      </a:pPr>
                      <a:r>
                        <a:rPr lang="el-GR" sz="1050" b="1" dirty="0">
                          <a:solidFill>
                            <a:srgbClr val="FF0000"/>
                          </a:solidFill>
                          <a:latin typeface="Times New Roman"/>
                          <a:ea typeface="Calibri"/>
                          <a:cs typeface="Times New Roman"/>
                        </a:rPr>
                        <a:t>Μορφές</a:t>
                      </a:r>
                      <a:endParaRPr lang="el-GR" sz="1050" b="1" dirty="0">
                        <a:latin typeface="Calibri"/>
                        <a:ea typeface="Calibri"/>
                        <a:cs typeface="Times New Roman"/>
                      </a:endParaRPr>
                    </a:p>
                    <a:p>
                      <a:pPr algn="ctr">
                        <a:lnSpc>
                          <a:spcPct val="115000"/>
                        </a:lnSpc>
                        <a:spcAft>
                          <a:spcPts val="0"/>
                        </a:spcAft>
                      </a:pPr>
                      <a:r>
                        <a:rPr lang="el-GR" sz="1050" b="1" dirty="0">
                          <a:solidFill>
                            <a:srgbClr val="FF0000"/>
                          </a:solidFill>
                          <a:latin typeface="Times New Roman"/>
                          <a:ea typeface="Calibri"/>
                          <a:cs typeface="Times New Roman"/>
                        </a:rPr>
                        <a:t>Σχολικού Εκφοβισμού</a:t>
                      </a:r>
                      <a:endParaRPr lang="el-GR" sz="1050" b="1" dirty="0">
                        <a:latin typeface="Calibri"/>
                        <a:ea typeface="Calibri"/>
                        <a:cs typeface="Times New Roman"/>
                      </a:endParaRPr>
                    </a:p>
                  </a:txBody>
                  <a:tcPr marL="33933" marR="339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050" b="1" dirty="0">
                          <a:solidFill>
                            <a:srgbClr val="00B0F0"/>
                          </a:solidFill>
                          <a:latin typeface="Times New Roman"/>
                          <a:ea typeface="Calibri"/>
                          <a:cs typeface="Times New Roman"/>
                        </a:rPr>
                        <a:t>Κ4.</a:t>
                      </a:r>
                      <a:endParaRPr lang="el-GR" sz="1050" b="1" dirty="0">
                        <a:latin typeface="Calibri"/>
                        <a:ea typeface="Calibri"/>
                        <a:cs typeface="Times New Roman"/>
                      </a:endParaRPr>
                    </a:p>
                  </a:txBody>
                  <a:tcPr marL="33933" marR="33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050" b="1" dirty="0">
                          <a:solidFill>
                            <a:srgbClr val="00B0F0"/>
                          </a:solidFill>
                          <a:latin typeface="Times New Roman"/>
                          <a:ea typeface="Calibri"/>
                          <a:cs typeface="Times New Roman"/>
                        </a:rPr>
                        <a:t>Διαπροσωπικός Εκφοβισμός</a:t>
                      </a:r>
                      <a:endParaRPr lang="el-GR" sz="1050" b="1" dirty="0">
                        <a:latin typeface="Calibri"/>
                        <a:ea typeface="Calibri"/>
                        <a:cs typeface="Times New Roman"/>
                      </a:endParaRPr>
                    </a:p>
                  </a:txBody>
                  <a:tcPr marL="33933" marR="33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l-GR" sz="1100" kern="1200" dirty="0" smtClean="0">
                          <a:solidFill>
                            <a:schemeClr val="tx1"/>
                          </a:solidFill>
                          <a:latin typeface="+mn-lt"/>
                          <a:ea typeface="+mn-ea"/>
                          <a:cs typeface="+mn-cs"/>
                        </a:rPr>
                        <a:t>Χειραγώγηση (Σ1)</a:t>
                      </a:r>
                    </a:p>
                    <a:p>
                      <a:pPr algn="ctr"/>
                      <a:r>
                        <a:rPr lang="el-GR" sz="1100" kern="1200" dirty="0" smtClean="0">
                          <a:solidFill>
                            <a:schemeClr val="tx1"/>
                          </a:solidFill>
                          <a:latin typeface="+mn-lt"/>
                          <a:ea typeface="+mn-ea"/>
                          <a:cs typeface="+mn-cs"/>
                        </a:rPr>
                        <a:t>Ενόχληση (Σ3)</a:t>
                      </a:r>
                    </a:p>
                  </a:txBody>
                  <a:tcPr marL="33933" marR="33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1711">
                <a:tc vMerge="1">
                  <a:txBody>
                    <a:bodyPr/>
                    <a:lstStyle/>
                    <a:p>
                      <a:endParaRPr lang="el-GR"/>
                    </a:p>
                  </a:txBody>
                  <a:tcPr/>
                </a:tc>
                <a:tc>
                  <a:txBody>
                    <a:bodyPr/>
                    <a:lstStyle/>
                    <a:p>
                      <a:pPr algn="ctr">
                        <a:lnSpc>
                          <a:spcPct val="115000"/>
                        </a:lnSpc>
                        <a:spcAft>
                          <a:spcPts val="0"/>
                        </a:spcAft>
                      </a:pPr>
                      <a:r>
                        <a:rPr lang="el-GR" sz="1050" b="1" dirty="0">
                          <a:solidFill>
                            <a:srgbClr val="00B0F0"/>
                          </a:solidFill>
                          <a:latin typeface="Times New Roman"/>
                          <a:ea typeface="Calibri"/>
                          <a:cs typeface="Times New Roman"/>
                        </a:rPr>
                        <a:t>Κ5.</a:t>
                      </a:r>
                      <a:endParaRPr lang="el-GR" sz="1050" b="1" dirty="0">
                        <a:latin typeface="Calibri"/>
                        <a:ea typeface="Calibri"/>
                        <a:cs typeface="Times New Roman"/>
                      </a:endParaRPr>
                    </a:p>
                  </a:txBody>
                  <a:tcPr marL="33933" marR="33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050" b="1" dirty="0">
                          <a:solidFill>
                            <a:srgbClr val="00B0F0"/>
                          </a:solidFill>
                          <a:latin typeface="Times New Roman"/>
                          <a:ea typeface="Calibri"/>
                          <a:cs typeface="Times New Roman"/>
                        </a:rPr>
                        <a:t>Ηλεκτρονικός Εκφοβισμός</a:t>
                      </a:r>
                      <a:endParaRPr lang="el-GR" sz="1050" b="1" dirty="0">
                        <a:latin typeface="Calibri"/>
                        <a:ea typeface="Calibri"/>
                        <a:cs typeface="Times New Roman"/>
                      </a:endParaRPr>
                    </a:p>
                  </a:txBody>
                  <a:tcPr marL="33933" marR="33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l-GR" sz="1100" kern="1200" dirty="0" smtClean="0">
                          <a:solidFill>
                            <a:schemeClr val="tx1"/>
                          </a:solidFill>
                          <a:latin typeface="+mn-lt"/>
                          <a:ea typeface="+mn-ea"/>
                          <a:cs typeface="+mn-cs"/>
                        </a:rPr>
                        <a:t>βία μέσω του </a:t>
                      </a:r>
                      <a:r>
                        <a:rPr lang="el-GR" sz="1100" kern="1200" dirty="0" err="1" smtClean="0">
                          <a:solidFill>
                            <a:schemeClr val="tx1"/>
                          </a:solidFill>
                          <a:latin typeface="+mn-lt"/>
                          <a:ea typeface="+mn-ea"/>
                          <a:cs typeface="+mn-cs"/>
                        </a:rPr>
                        <a:t>face</a:t>
                      </a:r>
                      <a:r>
                        <a:rPr lang="el-GR" sz="1100" kern="1200" dirty="0" smtClean="0">
                          <a:solidFill>
                            <a:schemeClr val="tx1"/>
                          </a:solidFill>
                          <a:latin typeface="+mn-lt"/>
                          <a:ea typeface="+mn-ea"/>
                          <a:cs typeface="+mn-cs"/>
                        </a:rPr>
                        <a:t> </a:t>
                      </a:r>
                      <a:r>
                        <a:rPr lang="el-GR" sz="1100" kern="1200" dirty="0" err="1" smtClean="0">
                          <a:solidFill>
                            <a:schemeClr val="tx1"/>
                          </a:solidFill>
                          <a:latin typeface="+mn-lt"/>
                          <a:ea typeface="+mn-ea"/>
                          <a:cs typeface="+mn-cs"/>
                        </a:rPr>
                        <a:t>book</a:t>
                      </a:r>
                      <a:r>
                        <a:rPr lang="el-GR" sz="1100" kern="1200" dirty="0" smtClean="0">
                          <a:solidFill>
                            <a:schemeClr val="tx1"/>
                          </a:solidFill>
                          <a:latin typeface="+mn-lt"/>
                          <a:ea typeface="+mn-ea"/>
                          <a:cs typeface="+mn-cs"/>
                        </a:rPr>
                        <a:t> (Σ2)</a:t>
                      </a:r>
                    </a:p>
                    <a:p>
                      <a:pPr algn="ctr"/>
                      <a:r>
                        <a:rPr lang="el-GR" sz="1100" kern="1200" dirty="0" smtClean="0">
                          <a:solidFill>
                            <a:schemeClr val="tx1"/>
                          </a:solidFill>
                          <a:latin typeface="+mn-lt"/>
                          <a:ea typeface="+mn-ea"/>
                          <a:cs typeface="+mn-cs"/>
                        </a:rPr>
                        <a:t>βία  μέσω των κινητών τηλεφώνων (Σ8)</a:t>
                      </a:r>
                    </a:p>
                  </a:txBody>
                  <a:tcPr marL="33933" marR="33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8056">
                <a:tc vMerge="1">
                  <a:txBody>
                    <a:bodyPr/>
                    <a:lstStyle/>
                    <a:p>
                      <a:endParaRPr lang="el-GR"/>
                    </a:p>
                  </a:txBody>
                  <a:tcPr/>
                </a:tc>
                <a:tc>
                  <a:txBody>
                    <a:bodyPr/>
                    <a:lstStyle/>
                    <a:p>
                      <a:pPr algn="ctr">
                        <a:lnSpc>
                          <a:spcPct val="115000"/>
                        </a:lnSpc>
                        <a:spcAft>
                          <a:spcPts val="0"/>
                        </a:spcAft>
                      </a:pPr>
                      <a:r>
                        <a:rPr lang="el-GR" sz="1050" b="1" dirty="0">
                          <a:solidFill>
                            <a:srgbClr val="00B0F0"/>
                          </a:solidFill>
                          <a:latin typeface="Times New Roman"/>
                          <a:ea typeface="Calibri"/>
                          <a:cs typeface="Times New Roman"/>
                        </a:rPr>
                        <a:t>Κ6.</a:t>
                      </a:r>
                      <a:endParaRPr lang="el-GR" sz="1050" b="1" dirty="0">
                        <a:latin typeface="Calibri"/>
                        <a:ea typeface="Calibri"/>
                        <a:cs typeface="Times New Roman"/>
                      </a:endParaRPr>
                    </a:p>
                  </a:txBody>
                  <a:tcPr marL="33933" marR="33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050" b="1" dirty="0">
                          <a:solidFill>
                            <a:srgbClr val="00B0F0"/>
                          </a:solidFill>
                          <a:latin typeface="Times New Roman"/>
                          <a:ea typeface="Calibri"/>
                          <a:cs typeface="Times New Roman"/>
                        </a:rPr>
                        <a:t>Σεξουαλικός Εκφοβισμός</a:t>
                      </a:r>
                      <a:endParaRPr lang="el-GR" sz="1050" b="1" dirty="0">
                        <a:latin typeface="Calibri"/>
                        <a:ea typeface="Calibri"/>
                        <a:cs typeface="Times New Roman"/>
                      </a:endParaRPr>
                    </a:p>
                  </a:txBody>
                  <a:tcPr marL="33933" marR="33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l-GR" sz="1100" b="1" dirty="0">
                        <a:latin typeface="Calibri"/>
                        <a:ea typeface="Calibri"/>
                        <a:cs typeface="Times New Roman"/>
                      </a:endParaRPr>
                    </a:p>
                  </a:txBody>
                  <a:tcPr marL="33933" marR="33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8056">
                <a:tc vMerge="1">
                  <a:txBody>
                    <a:bodyPr/>
                    <a:lstStyle/>
                    <a:p>
                      <a:endParaRPr lang="el-GR"/>
                    </a:p>
                  </a:txBody>
                  <a:tcPr/>
                </a:tc>
                <a:tc>
                  <a:txBody>
                    <a:bodyPr/>
                    <a:lstStyle/>
                    <a:p>
                      <a:pPr algn="ctr">
                        <a:lnSpc>
                          <a:spcPct val="115000"/>
                        </a:lnSpc>
                        <a:spcAft>
                          <a:spcPts val="0"/>
                        </a:spcAft>
                      </a:pPr>
                      <a:r>
                        <a:rPr lang="el-GR" sz="1050" b="1" dirty="0">
                          <a:solidFill>
                            <a:srgbClr val="00B0F0"/>
                          </a:solidFill>
                          <a:latin typeface="Times New Roman"/>
                          <a:ea typeface="Calibri"/>
                          <a:cs typeface="Times New Roman"/>
                        </a:rPr>
                        <a:t>Κ7.</a:t>
                      </a:r>
                      <a:endParaRPr lang="el-GR" sz="1050" b="1" dirty="0">
                        <a:latin typeface="Calibri"/>
                        <a:ea typeface="Calibri"/>
                        <a:cs typeface="Times New Roman"/>
                      </a:endParaRPr>
                    </a:p>
                  </a:txBody>
                  <a:tcPr marL="33933" marR="33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050" b="1" dirty="0">
                          <a:solidFill>
                            <a:srgbClr val="00B0F0"/>
                          </a:solidFill>
                          <a:latin typeface="Times New Roman"/>
                          <a:ea typeface="Calibri"/>
                          <a:cs typeface="Times New Roman"/>
                        </a:rPr>
                        <a:t>Ρατσιστικός εκφοβισμός</a:t>
                      </a:r>
                      <a:endParaRPr lang="el-GR" sz="1050" b="1" dirty="0">
                        <a:latin typeface="Calibri"/>
                        <a:ea typeface="Calibri"/>
                        <a:cs typeface="Times New Roman"/>
                      </a:endParaRPr>
                    </a:p>
                  </a:txBody>
                  <a:tcPr marL="33933" marR="33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l-GR" sz="1100" b="1" dirty="0">
                        <a:latin typeface="Calibri"/>
                        <a:ea typeface="Calibri"/>
                        <a:cs typeface="Times New Roman"/>
                      </a:endParaRPr>
                    </a:p>
                  </a:txBody>
                  <a:tcPr marL="33933" marR="33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8056">
                <a:tc vMerge="1">
                  <a:txBody>
                    <a:bodyPr/>
                    <a:lstStyle/>
                    <a:p>
                      <a:endParaRPr lang="el-GR"/>
                    </a:p>
                  </a:txBody>
                  <a:tcPr/>
                </a:tc>
                <a:tc>
                  <a:txBody>
                    <a:bodyPr/>
                    <a:lstStyle/>
                    <a:p>
                      <a:pPr algn="ctr">
                        <a:lnSpc>
                          <a:spcPct val="115000"/>
                        </a:lnSpc>
                        <a:spcAft>
                          <a:spcPts val="0"/>
                        </a:spcAft>
                      </a:pPr>
                      <a:r>
                        <a:rPr lang="el-GR" sz="1050" b="1" dirty="0">
                          <a:solidFill>
                            <a:srgbClr val="00B0F0"/>
                          </a:solidFill>
                          <a:latin typeface="Times New Roman"/>
                          <a:ea typeface="Calibri"/>
                          <a:cs typeface="Times New Roman"/>
                        </a:rPr>
                        <a:t>Κ8.</a:t>
                      </a:r>
                      <a:endParaRPr lang="el-GR" sz="1050" b="1" dirty="0">
                        <a:latin typeface="Calibri"/>
                        <a:ea typeface="Calibri"/>
                        <a:cs typeface="Times New Roman"/>
                      </a:endParaRPr>
                    </a:p>
                  </a:txBody>
                  <a:tcPr marL="33933" marR="33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050" b="1" dirty="0">
                          <a:solidFill>
                            <a:srgbClr val="00B0F0"/>
                          </a:solidFill>
                          <a:latin typeface="Times New Roman"/>
                          <a:ea typeface="Calibri"/>
                          <a:cs typeface="Times New Roman"/>
                        </a:rPr>
                        <a:t>Σωματικός Εκφοβισμός</a:t>
                      </a:r>
                      <a:endParaRPr lang="el-GR" sz="1050" b="1" dirty="0">
                        <a:latin typeface="Calibri"/>
                        <a:ea typeface="Calibri"/>
                        <a:cs typeface="Times New Roman"/>
                      </a:endParaRPr>
                    </a:p>
                  </a:txBody>
                  <a:tcPr marL="33933" marR="33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l-GR" sz="1100" b="1" dirty="0">
                        <a:latin typeface="Calibri"/>
                        <a:ea typeface="Calibri"/>
                        <a:cs typeface="Times New Roman"/>
                      </a:endParaRPr>
                    </a:p>
                  </a:txBody>
                  <a:tcPr marL="33933" marR="33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8056">
                <a:tc vMerge="1">
                  <a:txBody>
                    <a:bodyPr/>
                    <a:lstStyle/>
                    <a:p>
                      <a:endParaRPr lang="el-GR"/>
                    </a:p>
                  </a:txBody>
                  <a:tcPr/>
                </a:tc>
                <a:tc>
                  <a:txBody>
                    <a:bodyPr/>
                    <a:lstStyle/>
                    <a:p>
                      <a:pPr algn="ctr">
                        <a:lnSpc>
                          <a:spcPct val="115000"/>
                        </a:lnSpc>
                        <a:spcAft>
                          <a:spcPts val="0"/>
                        </a:spcAft>
                      </a:pPr>
                      <a:r>
                        <a:rPr lang="el-GR" sz="1050" b="1" dirty="0">
                          <a:solidFill>
                            <a:srgbClr val="00B0F0"/>
                          </a:solidFill>
                          <a:latin typeface="Times New Roman"/>
                          <a:ea typeface="Calibri"/>
                          <a:cs typeface="Times New Roman"/>
                        </a:rPr>
                        <a:t>Κ9.</a:t>
                      </a:r>
                      <a:endParaRPr lang="el-GR" sz="1050" b="1" dirty="0">
                        <a:latin typeface="Calibri"/>
                        <a:ea typeface="Calibri"/>
                        <a:cs typeface="Times New Roman"/>
                      </a:endParaRPr>
                    </a:p>
                  </a:txBody>
                  <a:tcPr marL="33933" marR="33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050" b="1" dirty="0">
                          <a:solidFill>
                            <a:srgbClr val="00B0F0"/>
                          </a:solidFill>
                          <a:latin typeface="Times New Roman"/>
                          <a:ea typeface="Calibri"/>
                          <a:cs typeface="Times New Roman"/>
                        </a:rPr>
                        <a:t>Μη Σωματικός Εκφοβισμός</a:t>
                      </a:r>
                      <a:endParaRPr lang="el-GR" sz="1050" b="1" dirty="0">
                        <a:latin typeface="Calibri"/>
                        <a:ea typeface="Calibri"/>
                        <a:cs typeface="Times New Roman"/>
                      </a:endParaRPr>
                    </a:p>
                  </a:txBody>
                  <a:tcPr marL="33933" marR="33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l-GR" sz="1100" b="1" dirty="0">
                        <a:latin typeface="Calibri"/>
                        <a:ea typeface="Calibri"/>
                        <a:cs typeface="Times New Roman"/>
                      </a:endParaRPr>
                    </a:p>
                  </a:txBody>
                  <a:tcPr marL="33933" marR="33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8056">
                <a:tc vMerge="1">
                  <a:txBody>
                    <a:bodyPr/>
                    <a:lstStyle/>
                    <a:p>
                      <a:endParaRPr lang="el-GR"/>
                    </a:p>
                  </a:txBody>
                  <a:tcPr/>
                </a:tc>
                <a:tc>
                  <a:txBody>
                    <a:bodyPr/>
                    <a:lstStyle/>
                    <a:p>
                      <a:pPr algn="ctr">
                        <a:lnSpc>
                          <a:spcPct val="115000"/>
                        </a:lnSpc>
                        <a:spcAft>
                          <a:spcPts val="0"/>
                        </a:spcAft>
                      </a:pPr>
                      <a:r>
                        <a:rPr lang="el-GR" sz="1050" b="1" dirty="0">
                          <a:solidFill>
                            <a:srgbClr val="00B0F0"/>
                          </a:solidFill>
                          <a:latin typeface="Times New Roman"/>
                          <a:ea typeface="Calibri"/>
                          <a:cs typeface="Times New Roman"/>
                        </a:rPr>
                        <a:t>Κ10.</a:t>
                      </a:r>
                      <a:endParaRPr lang="el-GR" sz="1050" b="1" dirty="0">
                        <a:latin typeface="Calibri"/>
                        <a:ea typeface="Calibri"/>
                        <a:cs typeface="Times New Roman"/>
                      </a:endParaRPr>
                    </a:p>
                  </a:txBody>
                  <a:tcPr marL="33933" marR="33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050" b="1" dirty="0">
                          <a:solidFill>
                            <a:srgbClr val="00B0F0"/>
                          </a:solidFill>
                          <a:latin typeface="Times New Roman"/>
                          <a:ea typeface="Calibri"/>
                          <a:cs typeface="Times New Roman"/>
                        </a:rPr>
                        <a:t>Λεκτικός Εκφοβισμός</a:t>
                      </a:r>
                      <a:endParaRPr lang="el-GR" sz="1050" b="1" dirty="0">
                        <a:latin typeface="Calibri"/>
                        <a:ea typeface="Calibri"/>
                        <a:cs typeface="Times New Roman"/>
                      </a:endParaRPr>
                    </a:p>
                  </a:txBody>
                  <a:tcPr marL="33933" marR="33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l-GR" sz="1100" b="1" dirty="0">
                        <a:latin typeface="Calibri"/>
                        <a:ea typeface="Calibri"/>
                        <a:cs typeface="Times New Roman"/>
                      </a:endParaRPr>
                    </a:p>
                  </a:txBody>
                  <a:tcPr marL="33933" marR="33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8056">
                <a:tc rowSpan="5">
                  <a:txBody>
                    <a:bodyPr/>
                    <a:lstStyle/>
                    <a:p>
                      <a:pPr algn="ctr">
                        <a:lnSpc>
                          <a:spcPct val="115000"/>
                        </a:lnSpc>
                        <a:spcAft>
                          <a:spcPts val="0"/>
                        </a:spcAft>
                      </a:pPr>
                      <a:r>
                        <a:rPr lang="el-GR" sz="1050" b="1" dirty="0">
                          <a:solidFill>
                            <a:srgbClr val="FF0000"/>
                          </a:solidFill>
                          <a:latin typeface="Times New Roman"/>
                          <a:ea typeface="Calibri"/>
                          <a:cs typeface="Times New Roman"/>
                        </a:rPr>
                        <a:t>Θύτης</a:t>
                      </a:r>
                      <a:endParaRPr lang="el-GR" sz="1050" b="1" dirty="0">
                        <a:latin typeface="Calibri"/>
                        <a:ea typeface="Calibri"/>
                        <a:cs typeface="Times New Roman"/>
                      </a:endParaRPr>
                    </a:p>
                  </a:txBody>
                  <a:tcPr marL="33933" marR="339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050" b="1" dirty="0">
                          <a:solidFill>
                            <a:srgbClr val="00B050"/>
                          </a:solidFill>
                          <a:latin typeface="Times New Roman"/>
                          <a:ea typeface="Calibri"/>
                          <a:cs typeface="Times New Roman"/>
                        </a:rPr>
                        <a:t>Κ11.</a:t>
                      </a:r>
                      <a:endParaRPr lang="el-GR" sz="1050" b="1" dirty="0">
                        <a:latin typeface="Calibri"/>
                        <a:ea typeface="Calibri"/>
                        <a:cs typeface="Times New Roman"/>
                      </a:endParaRPr>
                    </a:p>
                  </a:txBody>
                  <a:tcPr marL="33933" marR="33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050" b="1" dirty="0">
                          <a:solidFill>
                            <a:srgbClr val="00B050"/>
                          </a:solidFill>
                          <a:latin typeface="Times New Roman"/>
                          <a:ea typeface="Calibri"/>
                          <a:cs typeface="Times New Roman"/>
                        </a:rPr>
                        <a:t>Σωματικά Χαρακτηριστικά Θύτη</a:t>
                      </a:r>
                      <a:endParaRPr lang="el-GR" sz="1050" b="1" dirty="0">
                        <a:latin typeface="Calibri"/>
                        <a:ea typeface="Calibri"/>
                        <a:cs typeface="Times New Roman"/>
                      </a:endParaRPr>
                    </a:p>
                  </a:txBody>
                  <a:tcPr marL="33933" marR="33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l-GR" sz="1100" b="1" dirty="0">
                        <a:latin typeface="Calibri"/>
                        <a:ea typeface="Calibri"/>
                        <a:cs typeface="Times New Roman"/>
                      </a:endParaRPr>
                    </a:p>
                  </a:txBody>
                  <a:tcPr marL="33933" marR="33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8056">
                <a:tc vMerge="1">
                  <a:txBody>
                    <a:bodyPr/>
                    <a:lstStyle/>
                    <a:p>
                      <a:endParaRPr lang="el-GR"/>
                    </a:p>
                  </a:txBody>
                  <a:tcPr/>
                </a:tc>
                <a:tc>
                  <a:txBody>
                    <a:bodyPr/>
                    <a:lstStyle/>
                    <a:p>
                      <a:pPr algn="ctr">
                        <a:lnSpc>
                          <a:spcPct val="115000"/>
                        </a:lnSpc>
                        <a:spcAft>
                          <a:spcPts val="0"/>
                        </a:spcAft>
                      </a:pPr>
                      <a:r>
                        <a:rPr lang="el-GR" sz="1050" b="1" dirty="0">
                          <a:solidFill>
                            <a:srgbClr val="00B050"/>
                          </a:solidFill>
                          <a:latin typeface="Times New Roman"/>
                          <a:ea typeface="Calibri"/>
                          <a:cs typeface="Times New Roman"/>
                        </a:rPr>
                        <a:t>Κ12.</a:t>
                      </a:r>
                      <a:endParaRPr lang="el-GR" sz="1050" b="1" dirty="0">
                        <a:latin typeface="Calibri"/>
                        <a:ea typeface="Calibri"/>
                        <a:cs typeface="Times New Roman"/>
                      </a:endParaRPr>
                    </a:p>
                  </a:txBody>
                  <a:tcPr marL="33933" marR="33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050" b="1" dirty="0">
                          <a:solidFill>
                            <a:srgbClr val="00B050"/>
                          </a:solidFill>
                          <a:latin typeface="Times New Roman"/>
                          <a:ea typeface="Calibri"/>
                          <a:cs typeface="Times New Roman"/>
                        </a:rPr>
                        <a:t>Φύλο Θύτη</a:t>
                      </a:r>
                      <a:endParaRPr lang="el-GR" sz="1050" b="1" dirty="0">
                        <a:latin typeface="Calibri"/>
                        <a:ea typeface="Calibri"/>
                        <a:cs typeface="Times New Roman"/>
                      </a:endParaRPr>
                    </a:p>
                  </a:txBody>
                  <a:tcPr marL="33933" marR="33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l-GR" sz="1100" b="1" dirty="0">
                        <a:latin typeface="Calibri"/>
                        <a:ea typeface="Calibri"/>
                        <a:cs typeface="Times New Roman"/>
                      </a:endParaRPr>
                    </a:p>
                  </a:txBody>
                  <a:tcPr marL="33933" marR="33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8056">
                <a:tc vMerge="1">
                  <a:txBody>
                    <a:bodyPr/>
                    <a:lstStyle/>
                    <a:p>
                      <a:endParaRPr lang="el-GR"/>
                    </a:p>
                  </a:txBody>
                  <a:tcPr/>
                </a:tc>
                <a:tc>
                  <a:txBody>
                    <a:bodyPr/>
                    <a:lstStyle/>
                    <a:p>
                      <a:pPr algn="ctr">
                        <a:lnSpc>
                          <a:spcPct val="115000"/>
                        </a:lnSpc>
                        <a:spcAft>
                          <a:spcPts val="0"/>
                        </a:spcAft>
                      </a:pPr>
                      <a:r>
                        <a:rPr lang="el-GR" sz="1050" b="1">
                          <a:solidFill>
                            <a:srgbClr val="00B050"/>
                          </a:solidFill>
                          <a:latin typeface="Times New Roman"/>
                          <a:ea typeface="Calibri"/>
                          <a:cs typeface="Times New Roman"/>
                        </a:rPr>
                        <a:t>Κ13.</a:t>
                      </a:r>
                      <a:endParaRPr lang="el-GR" sz="1050" b="1">
                        <a:latin typeface="Calibri"/>
                        <a:ea typeface="Calibri"/>
                        <a:cs typeface="Times New Roman"/>
                      </a:endParaRPr>
                    </a:p>
                  </a:txBody>
                  <a:tcPr marL="33933" marR="33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050" b="1" dirty="0">
                          <a:solidFill>
                            <a:srgbClr val="00B050"/>
                          </a:solidFill>
                          <a:latin typeface="Times New Roman"/>
                          <a:ea typeface="Calibri"/>
                          <a:cs typeface="Times New Roman"/>
                        </a:rPr>
                        <a:t>Χαρακτηριστικά Θύτη</a:t>
                      </a:r>
                      <a:endParaRPr lang="el-GR" sz="1050" b="1" dirty="0">
                        <a:latin typeface="Calibri"/>
                        <a:ea typeface="Calibri"/>
                        <a:cs typeface="Times New Roman"/>
                      </a:endParaRPr>
                    </a:p>
                  </a:txBody>
                  <a:tcPr marL="33933" marR="33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l-GR" sz="1100" b="1" dirty="0">
                        <a:latin typeface="Calibri"/>
                        <a:ea typeface="Calibri"/>
                        <a:cs typeface="Times New Roman"/>
                      </a:endParaRPr>
                    </a:p>
                  </a:txBody>
                  <a:tcPr marL="33933" marR="33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8056">
                <a:tc vMerge="1">
                  <a:txBody>
                    <a:bodyPr/>
                    <a:lstStyle/>
                    <a:p>
                      <a:endParaRPr lang="el-GR"/>
                    </a:p>
                  </a:txBody>
                  <a:tcPr/>
                </a:tc>
                <a:tc>
                  <a:txBody>
                    <a:bodyPr/>
                    <a:lstStyle/>
                    <a:p>
                      <a:pPr algn="ctr">
                        <a:lnSpc>
                          <a:spcPct val="115000"/>
                        </a:lnSpc>
                        <a:spcAft>
                          <a:spcPts val="0"/>
                        </a:spcAft>
                      </a:pPr>
                      <a:r>
                        <a:rPr lang="el-GR" sz="1050" b="1">
                          <a:solidFill>
                            <a:srgbClr val="00B050"/>
                          </a:solidFill>
                          <a:latin typeface="Times New Roman"/>
                          <a:ea typeface="Calibri"/>
                          <a:cs typeface="Times New Roman"/>
                        </a:rPr>
                        <a:t>Κ14.</a:t>
                      </a:r>
                      <a:endParaRPr lang="el-GR" sz="1050" b="1">
                        <a:latin typeface="Calibri"/>
                        <a:ea typeface="Calibri"/>
                        <a:cs typeface="Times New Roman"/>
                      </a:endParaRPr>
                    </a:p>
                  </a:txBody>
                  <a:tcPr marL="33933" marR="33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050" b="1" dirty="0">
                          <a:solidFill>
                            <a:srgbClr val="00B050"/>
                          </a:solidFill>
                          <a:latin typeface="Times New Roman"/>
                          <a:ea typeface="Calibri"/>
                          <a:cs typeface="Times New Roman"/>
                        </a:rPr>
                        <a:t>Σχολική Επίδοση Θύτη</a:t>
                      </a:r>
                      <a:endParaRPr lang="el-GR" sz="1050" b="1" dirty="0">
                        <a:latin typeface="Calibri"/>
                        <a:ea typeface="Calibri"/>
                        <a:cs typeface="Times New Roman"/>
                      </a:endParaRPr>
                    </a:p>
                  </a:txBody>
                  <a:tcPr marL="33933" marR="33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l-GR" sz="1100" b="1" dirty="0">
                        <a:latin typeface="Calibri"/>
                        <a:ea typeface="Calibri"/>
                        <a:cs typeface="Times New Roman"/>
                      </a:endParaRPr>
                    </a:p>
                  </a:txBody>
                  <a:tcPr marL="33933" marR="33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8056">
                <a:tc vMerge="1">
                  <a:txBody>
                    <a:bodyPr/>
                    <a:lstStyle/>
                    <a:p>
                      <a:endParaRPr lang="el-GR"/>
                    </a:p>
                  </a:txBody>
                  <a:tcPr/>
                </a:tc>
                <a:tc>
                  <a:txBody>
                    <a:bodyPr/>
                    <a:lstStyle/>
                    <a:p>
                      <a:pPr algn="ctr">
                        <a:lnSpc>
                          <a:spcPct val="115000"/>
                        </a:lnSpc>
                        <a:spcAft>
                          <a:spcPts val="0"/>
                        </a:spcAft>
                      </a:pPr>
                      <a:r>
                        <a:rPr lang="el-GR" sz="1050" b="1">
                          <a:solidFill>
                            <a:srgbClr val="00B050"/>
                          </a:solidFill>
                          <a:latin typeface="Times New Roman"/>
                          <a:ea typeface="Calibri"/>
                          <a:cs typeface="Times New Roman"/>
                        </a:rPr>
                        <a:t>Κ15.</a:t>
                      </a:r>
                      <a:endParaRPr lang="el-GR" sz="1050" b="1">
                        <a:latin typeface="Calibri"/>
                        <a:ea typeface="Calibri"/>
                        <a:cs typeface="Times New Roman"/>
                      </a:endParaRPr>
                    </a:p>
                  </a:txBody>
                  <a:tcPr marL="33933" marR="33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050" b="1" dirty="0">
                          <a:solidFill>
                            <a:srgbClr val="00B050"/>
                          </a:solidFill>
                          <a:latin typeface="Times New Roman"/>
                          <a:ea typeface="Calibri"/>
                          <a:cs typeface="Times New Roman"/>
                        </a:rPr>
                        <a:t>Εθνικότητα Θύτη</a:t>
                      </a:r>
                      <a:endParaRPr lang="el-GR" sz="1050" b="1" dirty="0">
                        <a:latin typeface="Calibri"/>
                        <a:ea typeface="Calibri"/>
                        <a:cs typeface="Times New Roman"/>
                      </a:endParaRPr>
                    </a:p>
                  </a:txBody>
                  <a:tcPr marL="33933" marR="33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l-GR" sz="1100" b="1" dirty="0">
                        <a:latin typeface="Calibri"/>
                        <a:ea typeface="Calibri"/>
                        <a:cs typeface="Times New Roman"/>
                      </a:endParaRPr>
                    </a:p>
                  </a:txBody>
                  <a:tcPr marL="33933" marR="33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8056">
                <a:tc rowSpan="7">
                  <a:txBody>
                    <a:bodyPr/>
                    <a:lstStyle/>
                    <a:p>
                      <a:pPr algn="ctr">
                        <a:lnSpc>
                          <a:spcPct val="115000"/>
                        </a:lnSpc>
                        <a:spcAft>
                          <a:spcPts val="0"/>
                        </a:spcAft>
                      </a:pPr>
                      <a:r>
                        <a:rPr lang="el-GR" sz="1050" b="1">
                          <a:solidFill>
                            <a:srgbClr val="FF0000"/>
                          </a:solidFill>
                          <a:latin typeface="Times New Roman"/>
                          <a:ea typeface="Calibri"/>
                          <a:cs typeface="Times New Roman"/>
                        </a:rPr>
                        <a:t>Θύμα</a:t>
                      </a:r>
                      <a:endParaRPr lang="el-GR" sz="1050" b="1">
                        <a:latin typeface="Calibri"/>
                        <a:ea typeface="Calibri"/>
                        <a:cs typeface="Times New Roman"/>
                      </a:endParaRPr>
                    </a:p>
                  </a:txBody>
                  <a:tcPr marL="33933" marR="339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050" b="1">
                          <a:solidFill>
                            <a:srgbClr val="1F4E79"/>
                          </a:solidFill>
                          <a:latin typeface="Times New Roman"/>
                          <a:ea typeface="Calibri"/>
                          <a:cs typeface="Times New Roman"/>
                        </a:rPr>
                        <a:t>Κ16.</a:t>
                      </a:r>
                      <a:endParaRPr lang="el-GR" sz="1050" b="1">
                        <a:latin typeface="Calibri"/>
                        <a:ea typeface="Calibri"/>
                        <a:cs typeface="Times New Roman"/>
                      </a:endParaRPr>
                    </a:p>
                  </a:txBody>
                  <a:tcPr marL="33933" marR="33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050" b="1" dirty="0">
                          <a:solidFill>
                            <a:srgbClr val="1F4E79"/>
                          </a:solidFill>
                          <a:latin typeface="Times New Roman"/>
                          <a:ea typeface="Calibri"/>
                          <a:cs typeface="Times New Roman"/>
                        </a:rPr>
                        <a:t>Σωματικά Χαρακτηριστικά Θύματος</a:t>
                      </a:r>
                      <a:endParaRPr lang="el-GR" sz="1050" b="1" dirty="0">
                        <a:latin typeface="Calibri"/>
                        <a:ea typeface="Calibri"/>
                        <a:cs typeface="Times New Roman"/>
                      </a:endParaRPr>
                    </a:p>
                  </a:txBody>
                  <a:tcPr marL="33933" marR="33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l-GR" sz="1100" b="1" dirty="0">
                        <a:latin typeface="Calibri"/>
                        <a:ea typeface="Calibri"/>
                        <a:cs typeface="Times New Roman"/>
                      </a:endParaRPr>
                    </a:p>
                  </a:txBody>
                  <a:tcPr marL="33933" marR="33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8056">
                <a:tc vMerge="1">
                  <a:txBody>
                    <a:bodyPr/>
                    <a:lstStyle/>
                    <a:p>
                      <a:endParaRPr lang="el-GR"/>
                    </a:p>
                  </a:txBody>
                  <a:tcPr/>
                </a:tc>
                <a:tc>
                  <a:txBody>
                    <a:bodyPr/>
                    <a:lstStyle/>
                    <a:p>
                      <a:pPr algn="ctr">
                        <a:lnSpc>
                          <a:spcPct val="115000"/>
                        </a:lnSpc>
                        <a:spcAft>
                          <a:spcPts val="0"/>
                        </a:spcAft>
                      </a:pPr>
                      <a:r>
                        <a:rPr lang="el-GR" sz="1050" b="1">
                          <a:solidFill>
                            <a:srgbClr val="1F4E79"/>
                          </a:solidFill>
                          <a:latin typeface="Times New Roman"/>
                          <a:ea typeface="Calibri"/>
                          <a:cs typeface="Times New Roman"/>
                        </a:rPr>
                        <a:t>Κ17.</a:t>
                      </a:r>
                      <a:endParaRPr lang="el-GR" sz="1050" b="1">
                        <a:latin typeface="Calibri"/>
                        <a:ea typeface="Calibri"/>
                        <a:cs typeface="Times New Roman"/>
                      </a:endParaRPr>
                    </a:p>
                  </a:txBody>
                  <a:tcPr marL="33933" marR="33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050" b="1" dirty="0">
                          <a:solidFill>
                            <a:srgbClr val="1F4E79"/>
                          </a:solidFill>
                          <a:latin typeface="Times New Roman"/>
                          <a:ea typeface="Calibri"/>
                          <a:cs typeface="Times New Roman"/>
                        </a:rPr>
                        <a:t>Φύλο Θύματος</a:t>
                      </a:r>
                      <a:endParaRPr lang="el-GR" sz="1050" b="1" dirty="0">
                        <a:latin typeface="Calibri"/>
                        <a:ea typeface="Calibri"/>
                        <a:cs typeface="Times New Roman"/>
                      </a:endParaRPr>
                    </a:p>
                  </a:txBody>
                  <a:tcPr marL="33933" marR="33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l-GR" sz="1100" b="1" dirty="0">
                        <a:latin typeface="Calibri"/>
                        <a:ea typeface="Calibri"/>
                        <a:cs typeface="Times New Roman"/>
                      </a:endParaRPr>
                    </a:p>
                  </a:txBody>
                  <a:tcPr marL="33933" marR="33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8610">
                <a:tc vMerge="1">
                  <a:txBody>
                    <a:bodyPr/>
                    <a:lstStyle/>
                    <a:p>
                      <a:endParaRPr lang="el-GR"/>
                    </a:p>
                  </a:txBody>
                  <a:tcPr/>
                </a:tc>
                <a:tc>
                  <a:txBody>
                    <a:bodyPr/>
                    <a:lstStyle/>
                    <a:p>
                      <a:pPr algn="ctr">
                        <a:lnSpc>
                          <a:spcPct val="115000"/>
                        </a:lnSpc>
                        <a:spcAft>
                          <a:spcPts val="0"/>
                        </a:spcAft>
                      </a:pPr>
                      <a:r>
                        <a:rPr lang="el-GR" sz="1050" b="1">
                          <a:solidFill>
                            <a:srgbClr val="1F4E79"/>
                          </a:solidFill>
                          <a:latin typeface="Times New Roman"/>
                          <a:ea typeface="Calibri"/>
                          <a:cs typeface="Times New Roman"/>
                        </a:rPr>
                        <a:t>Κ18.</a:t>
                      </a:r>
                      <a:endParaRPr lang="el-GR" sz="1050" b="1">
                        <a:latin typeface="Calibri"/>
                        <a:ea typeface="Calibri"/>
                        <a:cs typeface="Times New Roman"/>
                      </a:endParaRPr>
                    </a:p>
                  </a:txBody>
                  <a:tcPr marL="33933" marR="33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050" b="1" dirty="0">
                          <a:solidFill>
                            <a:srgbClr val="1F4E79"/>
                          </a:solidFill>
                          <a:latin typeface="Times New Roman"/>
                          <a:ea typeface="Calibri"/>
                          <a:cs typeface="Times New Roman"/>
                        </a:rPr>
                        <a:t>Σχολική Επίδοση Θύματος</a:t>
                      </a:r>
                      <a:endParaRPr lang="el-GR" sz="1050" b="1" dirty="0">
                        <a:latin typeface="Calibri"/>
                        <a:ea typeface="Calibri"/>
                        <a:cs typeface="Times New Roman"/>
                      </a:endParaRPr>
                    </a:p>
                  </a:txBody>
                  <a:tcPr marL="33933" marR="33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l-GR" sz="1100" b="1" dirty="0">
                        <a:latin typeface="Calibri"/>
                        <a:ea typeface="Calibri"/>
                        <a:cs typeface="Times New Roman"/>
                      </a:endParaRPr>
                    </a:p>
                  </a:txBody>
                  <a:tcPr marL="33933" marR="33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8610">
                <a:tc vMerge="1">
                  <a:txBody>
                    <a:bodyPr/>
                    <a:lstStyle/>
                    <a:p>
                      <a:endParaRPr lang="el-GR"/>
                    </a:p>
                  </a:txBody>
                  <a:tcPr/>
                </a:tc>
                <a:tc>
                  <a:txBody>
                    <a:bodyPr/>
                    <a:lstStyle/>
                    <a:p>
                      <a:pPr algn="ctr">
                        <a:lnSpc>
                          <a:spcPct val="115000"/>
                        </a:lnSpc>
                        <a:spcAft>
                          <a:spcPts val="0"/>
                        </a:spcAft>
                      </a:pPr>
                      <a:r>
                        <a:rPr lang="el-GR" sz="1050" b="1">
                          <a:solidFill>
                            <a:srgbClr val="1F4E79"/>
                          </a:solidFill>
                          <a:latin typeface="Times New Roman"/>
                          <a:ea typeface="Calibri"/>
                          <a:cs typeface="Times New Roman"/>
                        </a:rPr>
                        <a:t>Κ19.</a:t>
                      </a:r>
                      <a:endParaRPr lang="el-GR" sz="1050" b="1">
                        <a:latin typeface="Calibri"/>
                        <a:ea typeface="Calibri"/>
                        <a:cs typeface="Times New Roman"/>
                      </a:endParaRPr>
                    </a:p>
                  </a:txBody>
                  <a:tcPr marL="33933" marR="33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050" b="1" dirty="0">
                          <a:solidFill>
                            <a:srgbClr val="1F4E79"/>
                          </a:solidFill>
                          <a:latin typeface="Times New Roman"/>
                          <a:ea typeface="Calibri"/>
                          <a:cs typeface="Times New Roman"/>
                        </a:rPr>
                        <a:t>Χαρακτηριστικά Θύματος</a:t>
                      </a:r>
                      <a:endParaRPr lang="el-GR" sz="1050" b="1" dirty="0">
                        <a:latin typeface="Calibri"/>
                        <a:ea typeface="Calibri"/>
                        <a:cs typeface="Times New Roman"/>
                      </a:endParaRPr>
                    </a:p>
                  </a:txBody>
                  <a:tcPr marL="33933" marR="33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l-GR" sz="1100" b="1" dirty="0">
                        <a:latin typeface="Calibri"/>
                        <a:ea typeface="Calibri"/>
                        <a:cs typeface="Times New Roman"/>
                      </a:endParaRPr>
                    </a:p>
                  </a:txBody>
                  <a:tcPr marL="33933" marR="33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8056">
                <a:tc vMerge="1">
                  <a:txBody>
                    <a:bodyPr/>
                    <a:lstStyle/>
                    <a:p>
                      <a:endParaRPr lang="el-GR"/>
                    </a:p>
                  </a:txBody>
                  <a:tcPr/>
                </a:tc>
                <a:tc>
                  <a:txBody>
                    <a:bodyPr/>
                    <a:lstStyle/>
                    <a:p>
                      <a:pPr algn="ctr">
                        <a:lnSpc>
                          <a:spcPct val="115000"/>
                        </a:lnSpc>
                        <a:spcAft>
                          <a:spcPts val="0"/>
                        </a:spcAft>
                      </a:pPr>
                      <a:r>
                        <a:rPr lang="el-GR" sz="1050" b="1">
                          <a:solidFill>
                            <a:srgbClr val="1F4E79"/>
                          </a:solidFill>
                          <a:latin typeface="Times New Roman"/>
                          <a:ea typeface="Calibri"/>
                          <a:cs typeface="Times New Roman"/>
                        </a:rPr>
                        <a:t>Κ20.</a:t>
                      </a:r>
                      <a:endParaRPr lang="el-GR" sz="1050" b="1">
                        <a:latin typeface="Calibri"/>
                        <a:ea typeface="Calibri"/>
                        <a:cs typeface="Times New Roman"/>
                      </a:endParaRPr>
                    </a:p>
                  </a:txBody>
                  <a:tcPr marL="33933" marR="33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050" b="1" dirty="0">
                          <a:solidFill>
                            <a:srgbClr val="1F4E79"/>
                          </a:solidFill>
                          <a:latin typeface="Times New Roman"/>
                          <a:ea typeface="Calibri"/>
                          <a:cs typeface="Times New Roman"/>
                        </a:rPr>
                        <a:t>Εθνικότητα Θύματος</a:t>
                      </a:r>
                      <a:endParaRPr lang="el-GR" sz="1050" b="1" dirty="0">
                        <a:latin typeface="Calibri"/>
                        <a:ea typeface="Calibri"/>
                        <a:cs typeface="Times New Roman"/>
                      </a:endParaRPr>
                    </a:p>
                  </a:txBody>
                  <a:tcPr marL="33933" marR="33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l-GR" sz="1100" b="1" dirty="0">
                        <a:latin typeface="Calibri"/>
                        <a:ea typeface="Calibri"/>
                        <a:cs typeface="Times New Roman"/>
                      </a:endParaRPr>
                    </a:p>
                  </a:txBody>
                  <a:tcPr marL="33933" marR="33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8610">
                <a:tc vMerge="1">
                  <a:txBody>
                    <a:bodyPr/>
                    <a:lstStyle/>
                    <a:p>
                      <a:endParaRPr lang="el-GR"/>
                    </a:p>
                  </a:txBody>
                  <a:tcPr/>
                </a:tc>
                <a:tc>
                  <a:txBody>
                    <a:bodyPr/>
                    <a:lstStyle/>
                    <a:p>
                      <a:pPr algn="ctr">
                        <a:lnSpc>
                          <a:spcPct val="115000"/>
                        </a:lnSpc>
                        <a:spcAft>
                          <a:spcPts val="0"/>
                        </a:spcAft>
                      </a:pPr>
                      <a:r>
                        <a:rPr lang="el-GR" sz="1050" b="1">
                          <a:solidFill>
                            <a:srgbClr val="1F4E79"/>
                          </a:solidFill>
                          <a:latin typeface="Times New Roman"/>
                          <a:ea typeface="Calibri"/>
                          <a:cs typeface="Times New Roman"/>
                        </a:rPr>
                        <a:t>Κ21.</a:t>
                      </a:r>
                      <a:endParaRPr lang="el-GR" sz="1050" b="1">
                        <a:latin typeface="Calibri"/>
                        <a:ea typeface="Calibri"/>
                        <a:cs typeface="Times New Roman"/>
                      </a:endParaRPr>
                    </a:p>
                  </a:txBody>
                  <a:tcPr marL="33933" marR="33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050" b="1" dirty="0">
                          <a:solidFill>
                            <a:srgbClr val="1F4E79"/>
                          </a:solidFill>
                          <a:latin typeface="Times New Roman"/>
                          <a:ea typeface="Calibri"/>
                          <a:cs typeface="Times New Roman"/>
                        </a:rPr>
                        <a:t>Κοινωνική Τάξη Θύματος</a:t>
                      </a:r>
                      <a:endParaRPr lang="el-GR" sz="1050" b="1" dirty="0">
                        <a:latin typeface="Calibri"/>
                        <a:ea typeface="Calibri"/>
                        <a:cs typeface="Times New Roman"/>
                      </a:endParaRPr>
                    </a:p>
                  </a:txBody>
                  <a:tcPr marL="33933" marR="33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l-GR" sz="1100" b="1" dirty="0">
                        <a:latin typeface="Calibri"/>
                        <a:ea typeface="Calibri"/>
                        <a:cs typeface="Times New Roman"/>
                      </a:endParaRPr>
                    </a:p>
                  </a:txBody>
                  <a:tcPr marL="33933" marR="33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8610">
                <a:tc vMerge="1">
                  <a:txBody>
                    <a:bodyPr/>
                    <a:lstStyle/>
                    <a:p>
                      <a:endParaRPr lang="el-GR"/>
                    </a:p>
                  </a:txBody>
                  <a:tcPr/>
                </a:tc>
                <a:tc>
                  <a:txBody>
                    <a:bodyPr/>
                    <a:lstStyle/>
                    <a:p>
                      <a:pPr algn="ctr">
                        <a:lnSpc>
                          <a:spcPct val="115000"/>
                        </a:lnSpc>
                        <a:spcAft>
                          <a:spcPts val="0"/>
                        </a:spcAft>
                      </a:pPr>
                      <a:r>
                        <a:rPr lang="el-GR" sz="1050" b="1">
                          <a:solidFill>
                            <a:srgbClr val="1F4E79"/>
                          </a:solidFill>
                          <a:latin typeface="Times New Roman"/>
                          <a:ea typeface="Calibri"/>
                          <a:cs typeface="Times New Roman"/>
                        </a:rPr>
                        <a:t>Κ22.</a:t>
                      </a:r>
                      <a:endParaRPr lang="el-GR" sz="1050" b="1">
                        <a:latin typeface="Calibri"/>
                        <a:ea typeface="Calibri"/>
                        <a:cs typeface="Times New Roman"/>
                      </a:endParaRPr>
                    </a:p>
                  </a:txBody>
                  <a:tcPr marL="33933" marR="33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050" b="1" dirty="0">
                          <a:solidFill>
                            <a:srgbClr val="1F4E79"/>
                          </a:solidFill>
                          <a:latin typeface="Times New Roman"/>
                          <a:ea typeface="Calibri"/>
                          <a:cs typeface="Times New Roman"/>
                        </a:rPr>
                        <a:t>Εναλλαγή ρόλων Θύμα/Θύτης</a:t>
                      </a:r>
                      <a:endParaRPr lang="el-GR" sz="1050" b="1" dirty="0">
                        <a:latin typeface="Calibri"/>
                        <a:ea typeface="Calibri"/>
                        <a:cs typeface="Times New Roman"/>
                      </a:endParaRPr>
                    </a:p>
                  </a:txBody>
                  <a:tcPr marL="33933" marR="33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l-GR" sz="1100" b="1" dirty="0">
                        <a:latin typeface="Calibri"/>
                        <a:ea typeface="Calibri"/>
                        <a:cs typeface="Times New Roman"/>
                      </a:endParaRPr>
                    </a:p>
                  </a:txBody>
                  <a:tcPr marL="33933" marR="33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0"/>
            <a:ext cx="8229600" cy="1143000"/>
          </a:xfrm>
        </p:spPr>
        <p:txBody>
          <a:bodyPr>
            <a:normAutofit fontScale="90000"/>
          </a:bodyPr>
          <a:lstStyle/>
          <a:p>
            <a:r>
              <a:rPr lang="el-GR" dirty="0" smtClean="0"/>
              <a:t>Θεματικοί άξονες/ενότητες</a:t>
            </a:r>
            <a:br>
              <a:rPr lang="el-GR" dirty="0" smtClean="0"/>
            </a:br>
            <a:r>
              <a:rPr lang="el-GR" dirty="0" smtClean="0"/>
              <a:t>«</a:t>
            </a:r>
            <a:r>
              <a:rPr lang="el-GR" i="1" dirty="0" smtClean="0"/>
              <a:t>Τα τμήματα ένταξης ως ……</a:t>
            </a:r>
            <a:r>
              <a:rPr lang="el-GR" dirty="0" smtClean="0"/>
              <a:t>»</a:t>
            </a:r>
            <a:endParaRPr lang="el-GR" dirty="0"/>
          </a:p>
        </p:txBody>
      </p:sp>
      <p:graphicFrame>
        <p:nvGraphicFramePr>
          <p:cNvPr id="4" name="3 - Θέση περιεχομένου"/>
          <p:cNvGraphicFramePr>
            <a:graphicFrameLocks noGrp="1"/>
          </p:cNvGraphicFramePr>
          <p:nvPr>
            <p:ph idx="1"/>
          </p:nvPr>
        </p:nvGraphicFramePr>
        <p:xfrm>
          <a:off x="395536" y="1196752"/>
          <a:ext cx="8229600" cy="5501640"/>
        </p:xfrm>
        <a:graphic>
          <a:graphicData uri="http://schemas.openxmlformats.org/drawingml/2006/table">
            <a:tbl>
              <a:tblPr firstRow="1" bandRow="1">
                <a:tableStyleId>{5C22544A-7EE6-4342-B048-85BDC9FD1C3A}</a:tableStyleId>
              </a:tblPr>
              <a:tblGrid>
                <a:gridCol w="2743200"/>
                <a:gridCol w="1001216"/>
                <a:gridCol w="4485184"/>
              </a:tblGrid>
              <a:tr h="370840">
                <a:tc>
                  <a:txBody>
                    <a:bodyPr/>
                    <a:lstStyle/>
                    <a:p>
                      <a:r>
                        <a:rPr lang="el-GR" dirty="0" smtClean="0"/>
                        <a:t>Θεματικές ενότητες</a:t>
                      </a:r>
                      <a:endParaRPr lang="el-GR" dirty="0"/>
                    </a:p>
                  </a:txBody>
                  <a:tcPr/>
                </a:tc>
                <a:tc>
                  <a:txBody>
                    <a:bodyPr/>
                    <a:lstStyle/>
                    <a:p>
                      <a:r>
                        <a:rPr lang="el-GR" dirty="0" smtClean="0"/>
                        <a:t>Κωδικοί</a:t>
                      </a:r>
                      <a:endParaRPr lang="el-GR" dirty="0"/>
                    </a:p>
                  </a:txBody>
                  <a:tcPr/>
                </a:tc>
                <a:tc>
                  <a:txBody>
                    <a:bodyPr/>
                    <a:lstStyle/>
                    <a:p>
                      <a:r>
                        <a:rPr lang="el-GR" dirty="0" smtClean="0"/>
                        <a:t>Κατηγορίες</a:t>
                      </a:r>
                      <a:endParaRPr lang="el-GR" dirty="0"/>
                    </a:p>
                  </a:txBody>
                  <a:tcPr/>
                </a:tc>
              </a:tr>
              <a:tr h="370840">
                <a:tc>
                  <a:txBody>
                    <a:bodyPr/>
                    <a:lstStyle/>
                    <a:p>
                      <a:r>
                        <a:rPr lang="el-GR" dirty="0" smtClean="0"/>
                        <a:t>Α. Θεσμικό πλαίσιο</a:t>
                      </a:r>
                      <a:endParaRPr lang="el-GR" dirty="0"/>
                    </a:p>
                  </a:txBody>
                  <a:tcPr/>
                </a:tc>
                <a:tc>
                  <a:txBody>
                    <a:bodyPr/>
                    <a:lstStyle/>
                    <a:p>
                      <a:r>
                        <a:rPr lang="el-GR" dirty="0" smtClean="0"/>
                        <a:t>Κ1</a:t>
                      </a:r>
                    </a:p>
                    <a:p>
                      <a:r>
                        <a:rPr lang="el-GR" dirty="0" smtClean="0"/>
                        <a:t>Κ2</a:t>
                      </a:r>
                    </a:p>
                    <a:p>
                      <a:r>
                        <a:rPr lang="el-GR" dirty="0" smtClean="0"/>
                        <a:t>Κ3</a:t>
                      </a:r>
                    </a:p>
                    <a:p>
                      <a:r>
                        <a:rPr lang="el-GR" dirty="0" smtClean="0"/>
                        <a:t>Κ4</a:t>
                      </a:r>
                    </a:p>
                    <a:p>
                      <a:r>
                        <a:rPr lang="el-GR" dirty="0" smtClean="0"/>
                        <a:t>Κ5</a:t>
                      </a:r>
                    </a:p>
                    <a:p>
                      <a:r>
                        <a:rPr lang="el-GR" dirty="0" smtClean="0"/>
                        <a:t>Κ6</a:t>
                      </a:r>
                    </a:p>
                    <a:p>
                      <a:r>
                        <a:rPr lang="el-GR" dirty="0" smtClean="0"/>
                        <a:t>Κ7</a:t>
                      </a:r>
                      <a:endParaRPr lang="el-GR" dirty="0"/>
                    </a:p>
                  </a:txBody>
                  <a:tcPr/>
                </a:tc>
                <a:tc>
                  <a:txBody>
                    <a:bodyPr/>
                    <a:lstStyle/>
                    <a:p>
                      <a:r>
                        <a:rPr lang="el-GR" dirty="0" smtClean="0"/>
                        <a:t>Αξιολόγηση-Επιλογή</a:t>
                      </a:r>
                      <a:r>
                        <a:rPr lang="el-GR" baseline="0" dirty="0" smtClean="0"/>
                        <a:t> μαθημάτων</a:t>
                      </a:r>
                    </a:p>
                    <a:p>
                      <a:r>
                        <a:rPr lang="el-GR" baseline="0" dirty="0" smtClean="0"/>
                        <a:t>Αναλυτικά προγράμματα</a:t>
                      </a:r>
                    </a:p>
                    <a:p>
                      <a:r>
                        <a:rPr lang="el-GR" baseline="0" dirty="0" err="1" smtClean="0"/>
                        <a:t>Υπο</a:t>
                      </a:r>
                      <a:r>
                        <a:rPr lang="el-GR" baseline="0" dirty="0" smtClean="0"/>
                        <a:t> </a:t>
                      </a:r>
                      <a:r>
                        <a:rPr lang="el-GR" baseline="0" dirty="0" err="1" smtClean="0"/>
                        <a:t>στηριχτικοί</a:t>
                      </a:r>
                      <a:r>
                        <a:rPr lang="el-GR" baseline="0" dirty="0" smtClean="0"/>
                        <a:t> θεσμοί (ΚΕΣΥ, </a:t>
                      </a:r>
                      <a:r>
                        <a:rPr lang="el-GR" baseline="0" dirty="0" err="1" smtClean="0"/>
                        <a:t>Σύμβ</a:t>
                      </a:r>
                      <a:r>
                        <a:rPr lang="el-GR" baseline="0" dirty="0" smtClean="0"/>
                        <a:t>. Γονέων, …)</a:t>
                      </a:r>
                    </a:p>
                    <a:p>
                      <a:r>
                        <a:rPr lang="el-GR" baseline="0" dirty="0" smtClean="0"/>
                        <a:t>Αριθμός μαθητών</a:t>
                      </a:r>
                    </a:p>
                    <a:p>
                      <a:r>
                        <a:rPr lang="el-GR" baseline="0" dirty="0" smtClean="0"/>
                        <a:t>Χρόνος</a:t>
                      </a:r>
                    </a:p>
                    <a:p>
                      <a:r>
                        <a:rPr lang="el-GR" baseline="0" dirty="0" smtClean="0"/>
                        <a:t>Αριθμός δασκάλων</a:t>
                      </a:r>
                    </a:p>
                    <a:p>
                      <a:r>
                        <a:rPr lang="el-GR" baseline="0" dirty="0" smtClean="0"/>
                        <a:t>Λειτουργία τμήματος ένταξης</a:t>
                      </a:r>
                      <a:endParaRPr lang="el-GR" dirty="0"/>
                    </a:p>
                  </a:txBody>
                  <a:tcPr/>
                </a:tc>
              </a:tr>
              <a:tr h="370840">
                <a:tc>
                  <a:txBody>
                    <a:bodyPr/>
                    <a:lstStyle/>
                    <a:p>
                      <a:r>
                        <a:rPr lang="el-GR" dirty="0" smtClean="0"/>
                        <a:t>Β. Υλικοτεχνική υποδομή</a:t>
                      </a:r>
                      <a:endParaRPr lang="el-GR" dirty="0"/>
                    </a:p>
                  </a:txBody>
                  <a:tcPr/>
                </a:tc>
                <a:tc>
                  <a:txBody>
                    <a:bodyPr/>
                    <a:lstStyle/>
                    <a:p>
                      <a:r>
                        <a:rPr lang="el-GR" dirty="0" smtClean="0"/>
                        <a:t>Κ8</a:t>
                      </a:r>
                    </a:p>
                    <a:p>
                      <a:r>
                        <a:rPr lang="el-GR" dirty="0" smtClean="0"/>
                        <a:t>Κ9</a:t>
                      </a:r>
                    </a:p>
                    <a:p>
                      <a:r>
                        <a:rPr lang="el-GR" dirty="0" smtClean="0"/>
                        <a:t>Κ10</a:t>
                      </a:r>
                    </a:p>
                    <a:p>
                      <a:r>
                        <a:rPr lang="el-GR" dirty="0" smtClean="0"/>
                        <a:t>Κ11</a:t>
                      </a:r>
                    </a:p>
                    <a:p>
                      <a:r>
                        <a:rPr lang="el-GR" dirty="0" smtClean="0"/>
                        <a:t>…….</a:t>
                      </a:r>
                      <a:endParaRPr lang="el-GR" dirty="0"/>
                    </a:p>
                  </a:txBody>
                  <a:tcPr/>
                </a:tc>
                <a:tc>
                  <a:txBody>
                    <a:bodyPr/>
                    <a:lstStyle/>
                    <a:p>
                      <a:r>
                        <a:rPr lang="el-GR" dirty="0" smtClean="0"/>
                        <a:t>Κτιριακό</a:t>
                      </a:r>
                    </a:p>
                    <a:p>
                      <a:r>
                        <a:rPr lang="el-GR" dirty="0" smtClean="0"/>
                        <a:t>Εξοπλισμός</a:t>
                      </a:r>
                    </a:p>
                    <a:p>
                      <a:r>
                        <a:rPr lang="el-GR" dirty="0" smtClean="0"/>
                        <a:t>Πρόσβαση</a:t>
                      </a:r>
                      <a:r>
                        <a:rPr lang="el-GR" baseline="0" dirty="0" smtClean="0"/>
                        <a:t> στο χώρο</a:t>
                      </a:r>
                    </a:p>
                    <a:p>
                      <a:r>
                        <a:rPr lang="el-GR" dirty="0" smtClean="0"/>
                        <a:t>Χρηματοδότηση</a:t>
                      </a:r>
                      <a:endParaRPr lang="el-GR" dirty="0"/>
                    </a:p>
                  </a:txBody>
                  <a:tcPr/>
                </a:tc>
              </a:tr>
              <a:tr h="370840">
                <a:tc>
                  <a:txBody>
                    <a:bodyPr/>
                    <a:lstStyle/>
                    <a:p>
                      <a:r>
                        <a:rPr lang="el-GR" dirty="0" smtClean="0"/>
                        <a:t>Γ. Επιμόρφωση-συνεργασία εκπαιδευτικών</a:t>
                      </a:r>
                      <a:endParaRPr lang="el-GR" dirty="0"/>
                    </a:p>
                  </a:txBody>
                  <a:tcPr/>
                </a:tc>
                <a:tc>
                  <a:txBody>
                    <a:bodyPr/>
                    <a:lstStyle/>
                    <a:p>
                      <a:r>
                        <a:rPr lang="el-GR" dirty="0" smtClean="0"/>
                        <a:t>…..</a:t>
                      </a:r>
                      <a:endParaRPr lang="el-GR" dirty="0"/>
                    </a:p>
                  </a:txBody>
                  <a:tcPr/>
                </a:tc>
                <a:tc>
                  <a:txBody>
                    <a:bodyPr/>
                    <a:lstStyle/>
                    <a:p>
                      <a:endParaRPr lang="el-GR"/>
                    </a:p>
                  </a:txBody>
                  <a:tcPr/>
                </a:tc>
              </a:tr>
              <a:tr h="370840">
                <a:tc>
                  <a:txBody>
                    <a:bodyPr/>
                    <a:lstStyle/>
                    <a:p>
                      <a:r>
                        <a:rPr lang="el-GR" dirty="0" smtClean="0"/>
                        <a:t>Δ. Στίγμα και σχέσεις</a:t>
                      </a:r>
                      <a:endParaRPr lang="el-GR" dirty="0"/>
                    </a:p>
                  </a:txBody>
                  <a:tcPr/>
                </a:tc>
                <a:tc>
                  <a:txBody>
                    <a:bodyPr/>
                    <a:lstStyle/>
                    <a:p>
                      <a:r>
                        <a:rPr lang="el-GR" dirty="0" smtClean="0"/>
                        <a:t>……</a:t>
                      </a:r>
                      <a:endParaRPr lang="el-GR" dirty="0"/>
                    </a:p>
                  </a:txBody>
                  <a:tcPr/>
                </a:tc>
                <a:tc>
                  <a:txBody>
                    <a:bodyPr/>
                    <a:lstStyle/>
                    <a:p>
                      <a:endParaRPr lang="el-GR"/>
                    </a:p>
                  </a:txBody>
                  <a:tcPr/>
                </a:tc>
              </a:tr>
              <a:tr h="370840">
                <a:tc>
                  <a:txBody>
                    <a:bodyPr/>
                    <a:lstStyle/>
                    <a:p>
                      <a:r>
                        <a:rPr lang="el-GR" dirty="0" smtClean="0"/>
                        <a:t>Ε. Προσδοκίες</a:t>
                      </a:r>
                      <a:endParaRPr lang="el-GR" dirty="0"/>
                    </a:p>
                  </a:txBody>
                  <a:tcPr/>
                </a:tc>
                <a:tc>
                  <a:txBody>
                    <a:bodyPr/>
                    <a:lstStyle/>
                    <a:p>
                      <a:r>
                        <a:rPr lang="el-GR" dirty="0" smtClean="0"/>
                        <a:t>…..</a:t>
                      </a:r>
                      <a:endParaRPr lang="el-GR" dirty="0"/>
                    </a:p>
                  </a:txBody>
                  <a:tcPr/>
                </a:tc>
                <a:tc>
                  <a:txBody>
                    <a:bodyPr/>
                    <a:lstStyle/>
                    <a:p>
                      <a:endParaRPr lang="el-GR" dirty="0"/>
                    </a:p>
                  </a:txBody>
                  <a:tcP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Άρα, η δομή του ερευνητικού κεφαλαίου</a:t>
            </a:r>
            <a:endParaRPr lang="el-GR" dirty="0"/>
          </a:p>
        </p:txBody>
      </p:sp>
      <p:sp>
        <p:nvSpPr>
          <p:cNvPr id="3" name="2 - Θέση περιεχομένου"/>
          <p:cNvSpPr>
            <a:spLocks noGrp="1"/>
          </p:cNvSpPr>
          <p:nvPr>
            <p:ph idx="1"/>
          </p:nvPr>
        </p:nvSpPr>
        <p:spPr/>
        <p:txBody>
          <a:bodyPr>
            <a:normAutofit fontScale="92500"/>
          </a:bodyPr>
          <a:lstStyle/>
          <a:p>
            <a:r>
              <a:rPr lang="el-GR" b="1" dirty="0" smtClean="0"/>
              <a:t>Κεφάλαιο 5: Έρευνα</a:t>
            </a:r>
          </a:p>
          <a:p>
            <a:pPr lvl="1"/>
            <a:r>
              <a:rPr lang="el-GR" dirty="0" smtClean="0"/>
              <a:t>5.1 Θεωρητική υποστήριξη  έρευνας στο πεδίο</a:t>
            </a:r>
          </a:p>
          <a:p>
            <a:pPr lvl="1"/>
            <a:r>
              <a:rPr lang="el-GR" dirty="0" smtClean="0"/>
              <a:t>5.2 Σκοπός, στόχοι, </a:t>
            </a:r>
            <a:r>
              <a:rPr lang="el-GR" dirty="0" err="1" smtClean="0"/>
              <a:t>ερ</a:t>
            </a:r>
            <a:r>
              <a:rPr lang="el-GR" dirty="0" smtClean="0"/>
              <a:t>. ερωτήματα, δείγμα</a:t>
            </a:r>
          </a:p>
          <a:p>
            <a:pPr lvl="1"/>
            <a:r>
              <a:rPr lang="el-GR" dirty="0" smtClean="0"/>
              <a:t>5.3 Αποτελέσματα (συνοπτικός πίνακας κατηγοριών ανάλυσης και ύστερα η παρουσίαση των αποτελεσμάτων, σε κείμενο, ανά θεματική ενότητα και κατηγορία ανάλυσης)</a:t>
            </a:r>
          </a:p>
          <a:p>
            <a:pPr lvl="1"/>
            <a:r>
              <a:rPr lang="el-GR" dirty="0" smtClean="0"/>
              <a:t>5.4 Συζήτηση και ερμηνεία των αποτελεσμάτων (με την προηγούμενη γνώση –ιδέες, θεωρίες, έρευνες-)</a:t>
            </a:r>
          </a:p>
          <a:p>
            <a:pPr lvl="1"/>
            <a:r>
              <a:rPr lang="el-GR" dirty="0" smtClean="0"/>
              <a:t>5.6 </a:t>
            </a:r>
            <a:r>
              <a:rPr lang="el-GR" dirty="0" smtClean="0"/>
              <a:t>Συμπέρασμα (απάντηση στα ερωτήματα)</a:t>
            </a:r>
            <a:endParaRPr lang="el-G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0"/>
            <a:ext cx="8229600" cy="548680"/>
          </a:xfrm>
        </p:spPr>
        <p:txBody>
          <a:bodyPr>
            <a:normAutofit fontScale="90000"/>
          </a:bodyPr>
          <a:lstStyle/>
          <a:p>
            <a:r>
              <a:rPr lang="el-GR" dirty="0" smtClean="0"/>
              <a:t>Περιεχόμενα</a:t>
            </a:r>
            <a:endParaRPr lang="el-GR" dirty="0"/>
          </a:p>
        </p:txBody>
      </p:sp>
      <p:sp>
        <p:nvSpPr>
          <p:cNvPr id="3" name="2 - Θέση περιεχομένου"/>
          <p:cNvSpPr>
            <a:spLocks noGrp="1"/>
          </p:cNvSpPr>
          <p:nvPr>
            <p:ph idx="1"/>
          </p:nvPr>
        </p:nvSpPr>
        <p:spPr>
          <a:xfrm>
            <a:off x="395536" y="620688"/>
            <a:ext cx="8229600" cy="5429200"/>
          </a:xfrm>
        </p:spPr>
        <p:txBody>
          <a:bodyPr>
            <a:normAutofit fontScale="92500" lnSpcReduction="20000"/>
          </a:bodyPr>
          <a:lstStyle/>
          <a:p>
            <a:r>
              <a:rPr lang="el-GR" dirty="0" smtClean="0"/>
              <a:t>Κοινωνιολογία της Εκπαίδευσης</a:t>
            </a:r>
          </a:p>
          <a:p>
            <a:r>
              <a:rPr lang="el-GR" dirty="0" smtClean="0"/>
              <a:t>Λογική της εργασίας</a:t>
            </a:r>
          </a:p>
          <a:p>
            <a:r>
              <a:rPr lang="el-GR" dirty="0" smtClean="0">
                <a:solidFill>
                  <a:srgbClr val="FF0000"/>
                </a:solidFill>
              </a:rPr>
              <a:t>Προηγούμενη γνώση</a:t>
            </a:r>
            <a:r>
              <a:rPr lang="el-GR" dirty="0" smtClean="0"/>
              <a:t>/βιβλιογραφική αναδίφηση</a:t>
            </a:r>
          </a:p>
          <a:p>
            <a:r>
              <a:rPr lang="el-GR" dirty="0" smtClean="0">
                <a:solidFill>
                  <a:srgbClr val="FF0000"/>
                </a:solidFill>
              </a:rPr>
              <a:t>Νέα γνώση</a:t>
            </a:r>
            <a:r>
              <a:rPr lang="el-GR" dirty="0" smtClean="0"/>
              <a:t>/Εμπειρική έρευνα στο πεδίο</a:t>
            </a:r>
          </a:p>
          <a:p>
            <a:r>
              <a:rPr lang="el-GR" dirty="0" smtClean="0"/>
              <a:t>Ποιοτική έρευνα: Σκοπός/Στόχοι/Ερ. ερωτήματα/Θεματικές ενότητες-άξονες/ερωτήσεις συνέντευξης</a:t>
            </a:r>
          </a:p>
          <a:p>
            <a:r>
              <a:rPr lang="el-GR" dirty="0" smtClean="0"/>
              <a:t>Ποιοτική έρευνα: ανάλυση, αποτελέσματα, συζήτηση ερμηνεία, συμπέρασμα</a:t>
            </a:r>
          </a:p>
          <a:p>
            <a:r>
              <a:rPr lang="el-GR" dirty="0" smtClean="0">
                <a:solidFill>
                  <a:srgbClr val="FF0000"/>
                </a:solidFill>
              </a:rPr>
              <a:t>Δομή εργασίας</a:t>
            </a:r>
          </a:p>
          <a:p>
            <a:r>
              <a:rPr lang="el-GR" dirty="0" smtClean="0"/>
              <a:t>Διαδικτυακή βιβλιογραφία</a:t>
            </a:r>
          </a:p>
          <a:p>
            <a:r>
              <a:rPr lang="el-GR" dirty="0" smtClean="0">
                <a:solidFill>
                  <a:srgbClr val="FF0000"/>
                </a:solidFill>
              </a:rPr>
              <a:t>Δημιουργία </a:t>
            </a:r>
            <a:r>
              <a:rPr lang="el-GR" dirty="0" err="1" smtClean="0">
                <a:solidFill>
                  <a:srgbClr val="FF0000"/>
                </a:solidFill>
              </a:rPr>
              <a:t>πάουερ</a:t>
            </a:r>
            <a:r>
              <a:rPr lang="el-GR" dirty="0" smtClean="0">
                <a:solidFill>
                  <a:srgbClr val="FF0000"/>
                </a:solidFill>
              </a:rPr>
              <a:t> </a:t>
            </a:r>
            <a:r>
              <a:rPr lang="el-GR" dirty="0" err="1" smtClean="0">
                <a:solidFill>
                  <a:srgbClr val="FF0000"/>
                </a:solidFill>
              </a:rPr>
              <a:t>πόιντ</a:t>
            </a:r>
            <a:r>
              <a:rPr lang="el-GR" dirty="0" smtClean="0">
                <a:solidFill>
                  <a:srgbClr val="FF0000"/>
                </a:solidFill>
              </a:rPr>
              <a:t> (εισήγηση εργασίας)</a:t>
            </a:r>
          </a:p>
          <a:p>
            <a:endParaRPr lang="el-G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Έκθεση των ευρημάτων/αποτελεσμάτων.</a:t>
            </a:r>
            <a:endParaRPr lang="el-GR" dirty="0"/>
          </a:p>
        </p:txBody>
      </p:sp>
      <p:sp>
        <p:nvSpPr>
          <p:cNvPr id="3" name="2 - Θέση περιεχομένου"/>
          <p:cNvSpPr>
            <a:spLocks noGrp="1"/>
          </p:cNvSpPr>
          <p:nvPr>
            <p:ph idx="1"/>
          </p:nvPr>
        </p:nvSpPr>
        <p:spPr>
          <a:xfrm>
            <a:off x="457200" y="1412776"/>
            <a:ext cx="8229600" cy="5040560"/>
          </a:xfrm>
        </p:spPr>
        <p:txBody>
          <a:bodyPr>
            <a:normAutofit fontScale="85000" lnSpcReduction="20000"/>
          </a:bodyPr>
          <a:lstStyle/>
          <a:p>
            <a:r>
              <a:rPr lang="el-GR" sz="2400" dirty="0" smtClean="0"/>
              <a:t>Στη διαδικασία της παρουσίασης των ευρημάτων εκθέτουμε πρώτα τα θέματα/ιδιότητες, που </a:t>
            </a:r>
            <a:r>
              <a:rPr lang="el-GR" sz="2400" b="1" dirty="0" smtClean="0"/>
              <a:t>αναδείχθηκαν</a:t>
            </a:r>
            <a:r>
              <a:rPr lang="el-GR" sz="2400" dirty="0" smtClean="0"/>
              <a:t> ή που </a:t>
            </a:r>
            <a:r>
              <a:rPr lang="el-GR" sz="2400" b="1" dirty="0" smtClean="0"/>
              <a:t>είχαμε εκ των προτέρων θέσει </a:t>
            </a:r>
            <a:r>
              <a:rPr lang="el-GR" sz="2400" dirty="0" smtClean="0"/>
              <a:t>και </a:t>
            </a:r>
            <a:r>
              <a:rPr lang="el-GR" sz="2400" b="1" dirty="0" smtClean="0">
                <a:solidFill>
                  <a:srgbClr val="7030A0"/>
                </a:solidFill>
              </a:rPr>
              <a:t>απαντούν στα ερωτήματα μας</a:t>
            </a:r>
            <a:r>
              <a:rPr lang="el-GR" sz="2400" dirty="0" smtClean="0"/>
              <a:t>.</a:t>
            </a:r>
          </a:p>
          <a:p>
            <a:r>
              <a:rPr lang="el-GR" sz="2400" dirty="0" smtClean="0"/>
              <a:t>Εν συνεχεία, παραθέτουμε αποσπάσματα από τα κείμενα των συνεντεύξεων, για να τεκμηριώσουμε τα ευρήματά μας.</a:t>
            </a:r>
          </a:p>
          <a:p>
            <a:endParaRPr lang="el-GR" sz="2400" b="1" dirty="0" smtClean="0"/>
          </a:p>
          <a:p>
            <a:r>
              <a:rPr lang="el-GR" sz="2800" b="1" dirty="0" smtClean="0"/>
              <a:t>5.3 Αποτελέσματα</a:t>
            </a:r>
          </a:p>
          <a:p>
            <a:r>
              <a:rPr lang="el-GR" sz="2400" b="1" dirty="0" smtClean="0"/>
              <a:t>1</a:t>
            </a:r>
            <a:r>
              <a:rPr lang="el-GR" sz="2400" b="1" baseline="30000" dirty="0" smtClean="0"/>
              <a:t>η</a:t>
            </a:r>
            <a:r>
              <a:rPr lang="el-GR" sz="2400" b="1" dirty="0" smtClean="0"/>
              <a:t> Θ.Ε.: </a:t>
            </a:r>
            <a:r>
              <a:rPr lang="el-GR" sz="2400" b="1" dirty="0" smtClean="0"/>
              <a:t>Θεσμικό πλαίσιο</a:t>
            </a:r>
          </a:p>
          <a:p>
            <a:r>
              <a:rPr lang="el-GR" sz="2400" dirty="0" smtClean="0"/>
              <a:t>Όσον αφορά το θεσμικό πλαίσιο διαφάνηκε ότι οι εκπαιδευτικοί γνωρίζουν τη διαδικασία της επίσημης αξιολόγησης και επιλογής των μαθημάτων για τα Τμήματα Ένταξης, αλλά όμως δεν την ακολουθούν πάντα. Ισχυρίζονται ότι συχνά η αξιολόγηση από τα ΚΕΔΔΥ καθυστερεί …….   </a:t>
            </a:r>
          </a:p>
          <a:p>
            <a:r>
              <a:rPr lang="el-GR" sz="2100" b="1" dirty="0" smtClean="0"/>
              <a:t>Κ1: Αξιολόγηση – Επιλογή μαθημάτων</a:t>
            </a:r>
          </a:p>
          <a:p>
            <a:r>
              <a:rPr lang="el-GR" sz="2400" dirty="0" smtClean="0"/>
              <a:t> </a:t>
            </a:r>
          </a:p>
          <a:p>
            <a:r>
              <a:rPr lang="el-GR" sz="2400" dirty="0" smtClean="0"/>
              <a:t>Συν. 1 «</a:t>
            </a:r>
            <a:r>
              <a:rPr lang="el-GR" sz="2400" i="1" dirty="0" smtClean="0"/>
              <a:t>σχετικό απόσπασμα, φράση κλειδί</a:t>
            </a:r>
            <a:r>
              <a:rPr lang="el-GR" sz="2400" dirty="0" smtClean="0"/>
              <a:t>»</a:t>
            </a:r>
          </a:p>
          <a:p>
            <a:r>
              <a:rPr lang="el-GR" sz="2400" dirty="0" smtClean="0"/>
              <a:t>…………………………..</a:t>
            </a:r>
          </a:p>
          <a:p>
            <a:endParaRPr lang="el-GR" sz="2400" dirty="0" smtClean="0"/>
          </a:p>
          <a:p>
            <a:endParaRPr lang="el-GR" dirty="0"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800" b="1" dirty="0" smtClean="0"/>
              <a:t>5.4 Συζήτηση και ερμηνεία των αποτελεσμάτων (με την προηγούμενη γνώση –ιδέες, θεωρίες, έρευνες-)</a:t>
            </a:r>
            <a:endParaRPr lang="el-GR" sz="2800" b="1" dirty="0"/>
          </a:p>
        </p:txBody>
      </p:sp>
      <p:sp>
        <p:nvSpPr>
          <p:cNvPr id="3" name="2 - Θέση περιεχομένου"/>
          <p:cNvSpPr>
            <a:spLocks noGrp="1"/>
          </p:cNvSpPr>
          <p:nvPr>
            <p:ph idx="1"/>
          </p:nvPr>
        </p:nvSpPr>
        <p:spPr>
          <a:xfrm>
            <a:off x="457200" y="1340768"/>
            <a:ext cx="8229600" cy="4785395"/>
          </a:xfrm>
        </p:spPr>
        <p:txBody>
          <a:bodyPr>
            <a:normAutofit/>
          </a:bodyPr>
          <a:lstStyle/>
          <a:p>
            <a:r>
              <a:rPr lang="el-GR" sz="2000" dirty="0" smtClean="0"/>
              <a:t>Στο σύνταγμα και στα ΑΠΣ και ΔΕΠΠΣ του 2003 δίνεται έμφαση στη διαχείριση της ισότητας και της διαφορετικότητας στην εκπαίδευση. Στην έρευνά μας κάνουμε προσπάθεια να ανιχνεύσουμε αν η θεσμοθετημένη δομή των Τμημάτων Ένταξης επιτυγχάνει να δημιουργήσει τις προϋποθέσεις για τη σχολική ένταξη των μαθητών που αντιμετωπίζουν δυσκολίες ……</a:t>
            </a:r>
          </a:p>
          <a:p>
            <a:endParaRPr lang="el-GR" sz="2000" dirty="0" smtClean="0"/>
          </a:p>
          <a:p>
            <a:r>
              <a:rPr lang="el-GR" sz="2000" dirty="0" smtClean="0"/>
              <a:t>Έτσι</a:t>
            </a:r>
            <a:r>
              <a:rPr lang="el-GR" sz="2000" dirty="0" smtClean="0"/>
              <a:t>, συζητώντας τα αποτελέσματα της </a:t>
            </a:r>
            <a:r>
              <a:rPr lang="el-GR" sz="2000" b="1" dirty="0" smtClean="0"/>
              <a:t>έρευνας που έκανα στο πεδίο </a:t>
            </a:r>
            <a:r>
              <a:rPr lang="el-GR" sz="2000" dirty="0" smtClean="0"/>
              <a:t>(συνεντεύξεις</a:t>
            </a:r>
            <a:r>
              <a:rPr lang="el-GR" sz="2000" dirty="0" smtClean="0"/>
              <a:t>) με τις επιστημονικές ιδέες, σκέψεις, θεωρίες, νόμους και έρευνες που έχω βρει από την </a:t>
            </a:r>
            <a:r>
              <a:rPr lang="el-GR" sz="2000" b="1" dirty="0" smtClean="0"/>
              <a:t>ιστορική/βιβλιογραφική μου έρευνα </a:t>
            </a:r>
            <a:r>
              <a:rPr lang="el-GR" sz="2000" dirty="0" smtClean="0"/>
              <a:t>-στα θεωρητικά κεφάλαια- προσπαθώ να ερμηνεύσω τα αποτελέσματα μου, ώστε να οδηγηθώ σε </a:t>
            </a:r>
            <a:r>
              <a:rPr lang="el-GR" sz="2000" b="1" dirty="0" smtClean="0"/>
              <a:t>συμπεράσματα/απαντήσεις</a:t>
            </a:r>
            <a:r>
              <a:rPr lang="el-GR" sz="2000" dirty="0" smtClean="0"/>
              <a:t> στα ερευνητικά μου </a:t>
            </a:r>
            <a:r>
              <a:rPr lang="el-GR" sz="2000" dirty="0" smtClean="0"/>
              <a:t>ερωτήματα.</a:t>
            </a:r>
            <a:endParaRPr lang="el-GR" sz="20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0"/>
            <a:ext cx="8229600" cy="548680"/>
          </a:xfrm>
        </p:spPr>
        <p:txBody>
          <a:bodyPr>
            <a:normAutofit fontScale="90000"/>
          </a:bodyPr>
          <a:lstStyle/>
          <a:p>
            <a:r>
              <a:rPr lang="el-GR" b="1" dirty="0" smtClean="0"/>
              <a:t>Δομή εργασίας</a:t>
            </a:r>
            <a:endParaRPr lang="el-GR" dirty="0"/>
          </a:p>
        </p:txBody>
      </p:sp>
      <p:sp>
        <p:nvSpPr>
          <p:cNvPr id="3" name="2 - Θέση περιεχομένου"/>
          <p:cNvSpPr>
            <a:spLocks noGrp="1"/>
          </p:cNvSpPr>
          <p:nvPr>
            <p:ph idx="1"/>
          </p:nvPr>
        </p:nvSpPr>
        <p:spPr>
          <a:xfrm>
            <a:off x="457200" y="476672"/>
            <a:ext cx="8229600" cy="6192688"/>
          </a:xfrm>
        </p:spPr>
        <p:txBody>
          <a:bodyPr>
            <a:normAutofit fontScale="25000" lnSpcReduction="20000"/>
          </a:bodyPr>
          <a:lstStyle/>
          <a:p>
            <a:r>
              <a:rPr lang="el-GR" sz="6800" b="1" dirty="0" smtClean="0"/>
              <a:t>Εξώφυλλο</a:t>
            </a:r>
            <a:endParaRPr lang="el-GR" sz="6800" dirty="0" smtClean="0"/>
          </a:p>
          <a:p>
            <a:r>
              <a:rPr lang="el-GR" sz="6800" b="1" dirty="0" smtClean="0"/>
              <a:t>Περιεχόμενα</a:t>
            </a:r>
            <a:endParaRPr lang="el-GR" sz="6800" dirty="0" smtClean="0"/>
          </a:p>
          <a:p>
            <a:r>
              <a:rPr lang="el-GR" sz="6800" b="1" dirty="0" smtClean="0"/>
              <a:t>Πρόλογος </a:t>
            </a:r>
            <a:r>
              <a:rPr lang="el-GR" sz="6800" dirty="0" smtClean="0"/>
              <a:t>(προαιρετικός, όπου αναγράφονται προσωπικά στοιχεία και ευχαριστίες )</a:t>
            </a:r>
          </a:p>
          <a:p>
            <a:r>
              <a:rPr lang="el-GR" sz="6800" b="1" dirty="0" smtClean="0"/>
              <a:t>Εισαγωγή </a:t>
            </a:r>
            <a:r>
              <a:rPr lang="el-GR" sz="6800" dirty="0" smtClean="0"/>
              <a:t>(</a:t>
            </a:r>
            <a:r>
              <a:rPr lang="el-GR" sz="6800" b="1" i="1" dirty="0" smtClean="0"/>
              <a:t>γράφεται </a:t>
            </a:r>
            <a:r>
              <a:rPr lang="el-GR" sz="6800" b="1" i="1" dirty="0" smtClean="0"/>
              <a:t>ολοκληρωμένα </a:t>
            </a:r>
            <a:r>
              <a:rPr lang="el-GR" sz="6800" b="1" i="1" dirty="0" smtClean="0"/>
              <a:t>στο τέλος </a:t>
            </a:r>
            <a:r>
              <a:rPr lang="el-GR" sz="6800" dirty="0" smtClean="0"/>
              <a:t>με την ολοκλήρωση της εργασίας, αναφέρεται 1. ο προβληματισμός και το ενδιαφέρον/σημαντικότητα του θέματος,</a:t>
            </a:r>
            <a:r>
              <a:rPr lang="el-GR" sz="6800" b="1" dirty="0" smtClean="0"/>
              <a:t> 2. </a:t>
            </a:r>
            <a:r>
              <a:rPr lang="el-GR" sz="6800" dirty="0" smtClean="0"/>
              <a:t>τίθενται </a:t>
            </a:r>
            <a:r>
              <a:rPr lang="el-GR" sz="6800" b="1" i="1" dirty="0" smtClean="0"/>
              <a:t>ο σκοπός, οι στόχοι και τα επί μέρους ερωτήματα </a:t>
            </a:r>
            <a:r>
              <a:rPr lang="el-GR" sz="6800" dirty="0" smtClean="0"/>
              <a:t>και 3. εξηγείται τι παρατίθεται στο κάθε κεφάλαιο και στα συμπεράσματα).</a:t>
            </a:r>
          </a:p>
          <a:p>
            <a:r>
              <a:rPr lang="el-GR" sz="6800" b="1" u="sng" dirty="0" smtClean="0"/>
              <a:t>Κεφάλαιο 1</a:t>
            </a:r>
            <a:r>
              <a:rPr lang="el-GR" sz="6800" b="1" u="sng" baseline="30000" dirty="0" smtClean="0"/>
              <a:t>ο</a:t>
            </a:r>
            <a:r>
              <a:rPr lang="el-GR" sz="6800" b="1" u="sng" dirty="0" smtClean="0"/>
              <a:t>:</a:t>
            </a:r>
            <a:r>
              <a:rPr lang="el-GR" sz="6800" dirty="0" smtClean="0"/>
              <a:t> </a:t>
            </a:r>
            <a:r>
              <a:rPr lang="el-GR" sz="6800" b="1" dirty="0" smtClean="0"/>
              <a:t>Εννοιολογική οριοθέτηση βασικών όρων</a:t>
            </a:r>
            <a:endParaRPr lang="el-GR" sz="6800" dirty="0" smtClean="0"/>
          </a:p>
          <a:p>
            <a:pPr lvl="1"/>
            <a:r>
              <a:rPr lang="el-GR" sz="6800" b="1" i="1" dirty="0" smtClean="0"/>
              <a:t>Κοινωνιολογικές έννοιες-όροι</a:t>
            </a:r>
            <a:r>
              <a:rPr lang="el-GR" sz="6800" b="1" dirty="0" smtClean="0"/>
              <a:t> </a:t>
            </a:r>
            <a:r>
              <a:rPr lang="el-GR" sz="6800" dirty="0" smtClean="0"/>
              <a:t>(πχ. </a:t>
            </a:r>
            <a:r>
              <a:rPr lang="el-GR" sz="6800" dirty="0" err="1" smtClean="0"/>
              <a:t>Κοιν</a:t>
            </a:r>
            <a:r>
              <a:rPr lang="el-GR" sz="6800" dirty="0" smtClean="0"/>
              <a:t>/</a:t>
            </a:r>
            <a:r>
              <a:rPr lang="el-GR" sz="6800" dirty="0" err="1" smtClean="0"/>
              <a:t>γία</a:t>
            </a:r>
            <a:r>
              <a:rPr lang="el-GR" sz="6800" dirty="0" smtClean="0"/>
              <a:t>, </a:t>
            </a:r>
            <a:r>
              <a:rPr lang="el-GR" sz="6800" dirty="0" err="1" smtClean="0"/>
              <a:t>Κοιν</a:t>
            </a:r>
            <a:r>
              <a:rPr lang="el-GR" sz="6800" dirty="0" smtClean="0"/>
              <a:t>/</a:t>
            </a:r>
            <a:r>
              <a:rPr lang="el-GR" sz="6800" dirty="0" err="1" smtClean="0"/>
              <a:t>γία</a:t>
            </a:r>
            <a:r>
              <a:rPr lang="el-GR" sz="6800" dirty="0" smtClean="0"/>
              <a:t> </a:t>
            </a:r>
            <a:r>
              <a:rPr lang="el-GR" sz="6800" dirty="0" err="1" smtClean="0"/>
              <a:t>Εκπ</a:t>
            </a:r>
            <a:r>
              <a:rPr lang="el-GR" sz="6800" dirty="0" smtClean="0"/>
              <a:t>.,  </a:t>
            </a:r>
            <a:r>
              <a:rPr lang="el-GR" sz="6800" dirty="0" err="1" smtClean="0"/>
              <a:t>Κοιν</a:t>
            </a:r>
            <a:r>
              <a:rPr lang="el-GR" sz="6800" dirty="0" smtClean="0"/>
              <a:t>-	ση, Πολ. κοινωνικοποίηση, </a:t>
            </a:r>
            <a:r>
              <a:rPr lang="el-GR" sz="6800" dirty="0" err="1" smtClean="0"/>
              <a:t>κοιν</a:t>
            </a:r>
            <a:r>
              <a:rPr lang="el-GR" sz="6800" dirty="0" smtClean="0"/>
              <a:t>. ομάδα, </a:t>
            </a:r>
            <a:r>
              <a:rPr lang="el-GR" sz="6800" dirty="0" err="1" smtClean="0"/>
              <a:t>κοιν</a:t>
            </a:r>
            <a:r>
              <a:rPr lang="el-GR" sz="6800" dirty="0" smtClean="0"/>
              <a:t>. έλεγχος ……)</a:t>
            </a:r>
          </a:p>
          <a:p>
            <a:r>
              <a:rPr lang="el-GR" sz="6800" b="1" dirty="0" smtClean="0"/>
              <a:t>1.1.1 (</a:t>
            </a:r>
            <a:r>
              <a:rPr lang="el-GR" sz="6800" b="1" i="1" dirty="0" smtClean="0"/>
              <a:t>Υπότιτλος</a:t>
            </a:r>
            <a:r>
              <a:rPr lang="el-GR" sz="6800" b="1" dirty="0" smtClean="0"/>
              <a:t>)</a:t>
            </a:r>
            <a:endParaRPr lang="el-GR" sz="6800" dirty="0" smtClean="0"/>
          </a:p>
          <a:p>
            <a:r>
              <a:rPr lang="el-GR" sz="6800" b="1" dirty="0" smtClean="0"/>
              <a:t>1.1.2 (</a:t>
            </a:r>
            <a:r>
              <a:rPr lang="el-GR" sz="6800" b="1" i="1" dirty="0" smtClean="0"/>
              <a:t>Υπότιτλος</a:t>
            </a:r>
            <a:r>
              <a:rPr lang="el-GR" sz="6800" b="1" dirty="0" smtClean="0"/>
              <a:t>)</a:t>
            </a:r>
            <a:r>
              <a:rPr lang="el-GR" sz="6800" b="1" i="1" dirty="0" smtClean="0"/>
              <a:t> ……….…..</a:t>
            </a:r>
            <a:endParaRPr lang="el-GR" sz="6800" dirty="0" smtClean="0"/>
          </a:p>
          <a:p>
            <a:pPr lvl="1"/>
            <a:r>
              <a:rPr lang="el-GR" sz="6800" b="1" i="1" dirty="0" smtClean="0"/>
              <a:t>Παιδαγωγικές έννοιες-όροι</a:t>
            </a:r>
            <a:r>
              <a:rPr lang="el-GR" sz="6800" b="1" dirty="0" smtClean="0"/>
              <a:t> </a:t>
            </a:r>
            <a:r>
              <a:rPr lang="el-GR" sz="6800" dirty="0" smtClean="0"/>
              <a:t>(πχ. Εκπαίδευση, σχολείο, σχ. τάξη …)</a:t>
            </a:r>
          </a:p>
          <a:p>
            <a:r>
              <a:rPr lang="el-GR" sz="6800" b="1" dirty="0" smtClean="0"/>
              <a:t>1.2.1 (Υπότιτλος)</a:t>
            </a:r>
            <a:endParaRPr lang="el-GR" sz="6800" dirty="0" smtClean="0"/>
          </a:p>
          <a:p>
            <a:r>
              <a:rPr lang="el-GR" sz="6800" b="1" dirty="0" smtClean="0"/>
              <a:t>1.2.2 (</a:t>
            </a:r>
            <a:r>
              <a:rPr lang="el-GR" sz="6800" b="1" i="1" dirty="0" smtClean="0"/>
              <a:t>Υπότιτλος</a:t>
            </a:r>
            <a:r>
              <a:rPr lang="el-GR" sz="6800" b="1" dirty="0" smtClean="0"/>
              <a:t>)</a:t>
            </a:r>
            <a:endParaRPr lang="el-GR" sz="6800" dirty="0" smtClean="0"/>
          </a:p>
          <a:p>
            <a:r>
              <a:rPr lang="el-GR" sz="6800" b="1" dirty="0" smtClean="0"/>
              <a:t>1.2.3 (</a:t>
            </a:r>
            <a:r>
              <a:rPr lang="el-GR" sz="6800" b="1" i="1" dirty="0" smtClean="0"/>
              <a:t>Υπότιτλος</a:t>
            </a:r>
            <a:r>
              <a:rPr lang="el-GR" sz="6800" b="1" dirty="0" smtClean="0"/>
              <a:t>)</a:t>
            </a:r>
            <a:endParaRPr lang="el-GR" sz="6800" dirty="0" smtClean="0"/>
          </a:p>
          <a:p>
            <a:pPr lvl="1"/>
            <a:r>
              <a:rPr lang="el-GR" sz="6800" b="1" i="1" dirty="0" smtClean="0"/>
              <a:t>Συμπέρασμα </a:t>
            </a:r>
            <a:r>
              <a:rPr lang="el-GR" sz="6800" i="1" dirty="0" smtClean="0"/>
              <a:t>(καταγράφονται τα συμπεράσματα, τα οποία βγαίνουν από τη βιβλιογραφική έρευνά μας στο πρώτο κεφάλαιο, και που δίνουν απαντήσεις στα ερωτήματα της εργασίας μας)</a:t>
            </a:r>
            <a:endParaRPr lang="el-GR" sz="6800" dirty="0" smtClean="0"/>
          </a:p>
          <a:p>
            <a:r>
              <a:rPr lang="el-GR" sz="7200" b="1" dirty="0" smtClean="0"/>
              <a:t>Κεφάλαιο2</a:t>
            </a:r>
            <a:r>
              <a:rPr lang="el-GR" sz="7200" b="1" baseline="30000" dirty="0" smtClean="0"/>
              <a:t>ο</a:t>
            </a:r>
            <a:r>
              <a:rPr lang="el-GR" sz="7200" b="1" dirty="0" smtClean="0"/>
              <a:t>:</a:t>
            </a:r>
            <a:r>
              <a:rPr lang="el-GR" sz="7200" dirty="0" smtClean="0"/>
              <a:t> </a:t>
            </a:r>
            <a:r>
              <a:rPr lang="el-GR" sz="7200" b="1" dirty="0" smtClean="0"/>
              <a:t>(Τίτλος) </a:t>
            </a:r>
            <a:endParaRPr lang="el-GR" sz="7200" dirty="0" smtClean="0"/>
          </a:p>
          <a:p>
            <a:r>
              <a:rPr lang="el-GR" sz="7200" b="1" i="1" dirty="0" smtClean="0"/>
              <a:t>2.1  (Υπότιτλος)</a:t>
            </a:r>
            <a:endParaRPr lang="el-GR" sz="7200" dirty="0" smtClean="0"/>
          </a:p>
          <a:p>
            <a:r>
              <a:rPr lang="el-GR" sz="7200" b="1" dirty="0" smtClean="0"/>
              <a:t>2.1.1</a:t>
            </a:r>
            <a:r>
              <a:rPr lang="el-GR" sz="7200" b="1" i="1" dirty="0" smtClean="0"/>
              <a:t>Εισαγωγή</a:t>
            </a:r>
            <a:endParaRPr lang="el-GR" sz="7200" dirty="0" smtClean="0"/>
          </a:p>
          <a:p>
            <a:r>
              <a:rPr lang="el-GR" sz="7200" b="1" i="1" dirty="0" smtClean="0"/>
              <a:t>    ……………………</a:t>
            </a:r>
            <a:endParaRPr lang="el-GR" sz="7200" dirty="0" smtClean="0"/>
          </a:p>
          <a:p>
            <a:r>
              <a:rPr lang="el-GR" sz="7200" b="1" i="1" dirty="0" smtClean="0"/>
              <a:t>2.3 Συμπέρασμα</a:t>
            </a:r>
            <a:r>
              <a:rPr lang="el-GR" sz="7200" i="1" dirty="0" smtClean="0"/>
              <a:t>……………… (κατά τον ίδιο τρόπο)</a:t>
            </a:r>
            <a:endParaRPr lang="el-GR" sz="7200" dirty="0" smtClean="0"/>
          </a:p>
          <a:p>
            <a:r>
              <a:rPr lang="el-GR" sz="7200" b="1" i="1" dirty="0" smtClean="0"/>
              <a:t>    ………………………………………………………………………………………………</a:t>
            </a:r>
            <a:endParaRPr lang="el-GR" sz="7200" dirty="0"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0"/>
            <a:ext cx="8229600" cy="562074"/>
          </a:xfrm>
        </p:spPr>
        <p:txBody>
          <a:bodyPr>
            <a:normAutofit fontScale="90000"/>
          </a:bodyPr>
          <a:lstStyle/>
          <a:p>
            <a:r>
              <a:rPr lang="el-GR" b="1" dirty="0" smtClean="0"/>
              <a:t>Δομή εργασίας</a:t>
            </a:r>
            <a:endParaRPr lang="el-GR" dirty="0"/>
          </a:p>
        </p:txBody>
      </p:sp>
      <p:sp>
        <p:nvSpPr>
          <p:cNvPr id="3" name="2 - Θέση περιεχομένου"/>
          <p:cNvSpPr>
            <a:spLocks noGrp="1"/>
          </p:cNvSpPr>
          <p:nvPr>
            <p:ph idx="1"/>
          </p:nvPr>
        </p:nvSpPr>
        <p:spPr>
          <a:xfrm>
            <a:off x="323528" y="620688"/>
            <a:ext cx="8496944" cy="6048672"/>
          </a:xfrm>
        </p:spPr>
        <p:txBody>
          <a:bodyPr>
            <a:noAutofit/>
          </a:bodyPr>
          <a:lstStyle/>
          <a:p>
            <a:r>
              <a:rPr lang="el-GR" sz="2400" b="1" dirty="0" smtClean="0"/>
              <a:t>Κεφάλαιο 5</a:t>
            </a:r>
            <a:r>
              <a:rPr lang="el-GR" sz="2400" b="1" baseline="30000" dirty="0" smtClean="0"/>
              <a:t>ο</a:t>
            </a:r>
            <a:r>
              <a:rPr lang="el-GR" sz="2400" b="1" dirty="0" smtClean="0"/>
              <a:t>:</a:t>
            </a:r>
            <a:r>
              <a:rPr lang="el-GR" sz="2400" dirty="0" smtClean="0"/>
              <a:t> </a:t>
            </a:r>
            <a:r>
              <a:rPr lang="el-GR" sz="2400" b="1" dirty="0" smtClean="0"/>
              <a:t>Εμπειρική </a:t>
            </a:r>
            <a:r>
              <a:rPr lang="el-GR" sz="2400" b="1" dirty="0" smtClean="0"/>
              <a:t>έρευνα (στο πεδίο)</a:t>
            </a:r>
            <a:endParaRPr lang="el-GR" sz="2400" dirty="0" smtClean="0"/>
          </a:p>
          <a:p>
            <a:r>
              <a:rPr lang="el-GR" sz="1800" b="1" i="1" dirty="0" smtClean="0"/>
              <a:t>5.1. θεωρητική υποστήριξη </a:t>
            </a:r>
            <a:r>
              <a:rPr lang="el-GR" sz="1800" dirty="0" smtClean="0"/>
              <a:t>(βιβλιογραφική στήριξη της μεθοδολογίας που χρησιμοποιείται)</a:t>
            </a:r>
          </a:p>
          <a:p>
            <a:r>
              <a:rPr lang="el-GR" sz="1800" b="1" i="1" dirty="0" smtClean="0"/>
              <a:t>5.2. Ερευνητική εφαρμογή </a:t>
            </a:r>
            <a:r>
              <a:rPr lang="el-GR" sz="1800" dirty="0" smtClean="0"/>
              <a:t>(Σκοπός, στόχοι, ερωτήματα, τόπος, δείγμα, κ.λπ.)</a:t>
            </a:r>
          </a:p>
          <a:p>
            <a:r>
              <a:rPr lang="el-GR" sz="1800" b="1" i="1" dirty="0" smtClean="0"/>
              <a:t>5.3 Παρουσίαση αποτελεσμάτων</a:t>
            </a:r>
            <a:endParaRPr lang="el-GR" sz="1800" dirty="0" smtClean="0"/>
          </a:p>
          <a:p>
            <a:r>
              <a:rPr lang="el-GR" sz="1800" b="1" i="1" dirty="0" smtClean="0"/>
              <a:t>5.4. Συζήτηση &amp; Ερμηνεία αποτελεσμάτων</a:t>
            </a:r>
            <a:endParaRPr lang="el-GR" sz="1800" dirty="0" smtClean="0"/>
          </a:p>
          <a:p>
            <a:r>
              <a:rPr lang="el-GR" sz="1800" b="1" i="1" dirty="0" smtClean="0"/>
              <a:t>5.5 </a:t>
            </a:r>
            <a:r>
              <a:rPr lang="el-GR" sz="1800" b="1" i="1" dirty="0" smtClean="0"/>
              <a:t>Συμπέρασμα </a:t>
            </a:r>
            <a:r>
              <a:rPr lang="el-GR" sz="1800" dirty="0" smtClean="0"/>
              <a:t>(καταγράφονται τα συμπεράσματα, τα οποία βγαίνουν από την εμπειρική έρευνά μας στο τέταρτο κεφάλαιο, και που δίνουν απαντήσεις στα ερωτήματα της εργασίας μας)</a:t>
            </a:r>
          </a:p>
          <a:p>
            <a:r>
              <a:rPr lang="el-GR" sz="1800" b="1" i="1" dirty="0" smtClean="0"/>
              <a:t>5.6 Αδυναμίες έρευνας, προτάσεις για παραπέρα έρευνα </a:t>
            </a:r>
            <a:endParaRPr lang="el-GR" sz="1800" dirty="0" smtClean="0"/>
          </a:p>
          <a:p>
            <a:r>
              <a:rPr lang="el-GR" sz="2400" b="1" dirty="0" smtClean="0"/>
              <a:t>Τελικά συμπεράσματα/Προτάσεις </a:t>
            </a:r>
            <a:r>
              <a:rPr lang="el-GR" sz="1800" dirty="0" smtClean="0"/>
              <a:t>(ολική εικόνα/σύνθεση των επιμέρους συμπερασμάτων, τα οποία απαντούν συνολικά στα αρχικά ερωτήματα της εργασίας μας). Προτάσεις προς τους φορείς, πολιτεία</a:t>
            </a:r>
          </a:p>
          <a:p>
            <a:pPr>
              <a:buNone/>
            </a:pPr>
            <a:r>
              <a:rPr lang="el-GR" sz="1800" dirty="0" smtClean="0"/>
              <a:t>	</a:t>
            </a:r>
            <a:r>
              <a:rPr lang="el-GR" sz="2400" b="1" dirty="0" smtClean="0"/>
              <a:t>Επίλογος </a:t>
            </a:r>
            <a:r>
              <a:rPr lang="el-GR" sz="1800" dirty="0" smtClean="0"/>
              <a:t>(δεν είναι απαραίτητος)</a:t>
            </a:r>
          </a:p>
          <a:p>
            <a:r>
              <a:rPr lang="el-GR" sz="2400" b="1" dirty="0" smtClean="0"/>
              <a:t>Βιβλιογραφία</a:t>
            </a:r>
          </a:p>
          <a:p>
            <a:r>
              <a:rPr lang="el-GR" sz="2400" b="1" dirty="0" smtClean="0"/>
              <a:t>Παράρτημα</a:t>
            </a:r>
            <a:r>
              <a:rPr lang="el-GR" sz="1800" b="1" dirty="0" smtClean="0"/>
              <a:t> </a:t>
            </a:r>
            <a:r>
              <a:rPr lang="el-GR" sz="1800" dirty="0" smtClean="0"/>
              <a:t>(Εδώ βάζουμε το ερωτηματολόγιο, ερωτήσεις συνέντευξης, απομαγνητοφωνήσεις συνεντεύξεων, λοιποί πίνακες επεξεργασίας των δεδομένων)</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706090"/>
          </a:xfrm>
        </p:spPr>
        <p:txBody>
          <a:bodyPr>
            <a:normAutofit fontScale="90000"/>
          </a:bodyPr>
          <a:lstStyle/>
          <a:p>
            <a:r>
              <a:rPr lang="el-GR" b="1" dirty="0" smtClean="0"/>
              <a:t>Βιβλιογραφία</a:t>
            </a:r>
            <a:endParaRPr lang="el-GR" dirty="0"/>
          </a:p>
        </p:txBody>
      </p:sp>
      <p:sp>
        <p:nvSpPr>
          <p:cNvPr id="3" name="2 - Θέση περιεχομένου"/>
          <p:cNvSpPr>
            <a:spLocks noGrp="1"/>
          </p:cNvSpPr>
          <p:nvPr>
            <p:ph idx="1"/>
          </p:nvPr>
        </p:nvSpPr>
        <p:spPr>
          <a:xfrm>
            <a:off x="457200" y="1052736"/>
            <a:ext cx="8229600" cy="5400600"/>
          </a:xfrm>
        </p:spPr>
        <p:txBody>
          <a:bodyPr>
            <a:normAutofit fontScale="70000" lnSpcReduction="20000"/>
          </a:bodyPr>
          <a:lstStyle/>
          <a:p>
            <a:r>
              <a:rPr lang="el-GR" b="1" dirty="0" smtClean="0"/>
              <a:t>Βιβλιογραφική αναφορά από διδακτορικές διατριβές</a:t>
            </a:r>
          </a:p>
          <a:p>
            <a:r>
              <a:rPr lang="en-US" dirty="0" err="1" smtClean="0"/>
              <a:t>Wilfley</a:t>
            </a:r>
            <a:r>
              <a:rPr lang="en-US" dirty="0" smtClean="0"/>
              <a:t>, D. D. (1989). </a:t>
            </a:r>
            <a:r>
              <a:rPr lang="en-US" i="1" dirty="0" smtClean="0"/>
              <a:t>Posttraumatic stress symptoms in parents of children with injuries.</a:t>
            </a:r>
            <a:r>
              <a:rPr lang="el-GR" i="1" dirty="0" smtClean="0"/>
              <a:t> </a:t>
            </a:r>
            <a:r>
              <a:rPr lang="el-GR" dirty="0" smtClean="0"/>
              <a:t>(Ανέκδοτη διδακτορική διατριβή</a:t>
            </a:r>
            <a:r>
              <a:rPr lang="it-IT" dirty="0" smtClean="0"/>
              <a:t>). Boston University, Boston, MA.</a:t>
            </a:r>
            <a:endParaRPr lang="el-GR" dirty="0" smtClean="0"/>
          </a:p>
          <a:p>
            <a:r>
              <a:rPr lang="el-GR" b="1" dirty="0" smtClean="0"/>
              <a:t>Βιβλιογραφική αναφορά από ηλεκτρονικές σελίδες στο </a:t>
            </a:r>
            <a:r>
              <a:rPr lang="el-GR" b="1" dirty="0" err="1" smtClean="0"/>
              <a:t>διαδύκτιο</a:t>
            </a:r>
            <a:endParaRPr lang="el-GR" b="1" dirty="0" smtClean="0"/>
          </a:p>
          <a:p>
            <a:r>
              <a:rPr lang="en-US" dirty="0" smtClean="0"/>
              <a:t>Lambert, E. G., Hogan, N. L. &amp; Barton, S. M. (2003). Collegiate academic dishonesty revisited:</a:t>
            </a:r>
            <a:r>
              <a:rPr lang="el-GR" dirty="0" smtClean="0"/>
              <a:t> </a:t>
            </a:r>
            <a:r>
              <a:rPr lang="en-US" dirty="0" smtClean="0"/>
              <a:t>What have they done, how often have they done it, who does it, and why did they do it?</a:t>
            </a:r>
            <a:r>
              <a:rPr lang="el-GR" dirty="0" smtClean="0"/>
              <a:t> </a:t>
            </a:r>
            <a:r>
              <a:rPr lang="en-US" i="1" dirty="0" smtClean="0"/>
              <a:t>Electronic Journal of Sociology, 7(4). </a:t>
            </a:r>
            <a:r>
              <a:rPr lang="el-GR" i="1" dirty="0" smtClean="0"/>
              <a:t>Ανάκτηση στις 5/5/</a:t>
            </a:r>
            <a:r>
              <a:rPr lang="en-US" i="1" dirty="0" smtClean="0"/>
              <a:t>2004, </a:t>
            </a:r>
            <a:r>
              <a:rPr lang="el-GR" i="1" dirty="0" smtClean="0"/>
              <a:t>από δικτυακό τόπο: </a:t>
            </a:r>
            <a:r>
              <a:rPr lang="en-US" i="1" dirty="0" smtClean="0">
                <a:hlinkClick r:id="rId2"/>
              </a:rPr>
              <a:t>http://</a:t>
            </a:r>
            <a:r>
              <a:rPr lang="en-US" dirty="0" smtClean="0">
                <a:hlinkClick r:id="rId2"/>
              </a:rPr>
              <a:t>www.sociology.org/content/vol7.4/lambert_etal.html</a:t>
            </a:r>
            <a:endParaRPr lang="el-GR" dirty="0" smtClean="0"/>
          </a:p>
          <a:p>
            <a:r>
              <a:rPr lang="el-GR" b="1" dirty="0" smtClean="0"/>
              <a:t>Βιβλιογραφική αναφορά για πανεπιστημιακές σημειώσεις:</a:t>
            </a:r>
          </a:p>
          <a:p>
            <a:r>
              <a:rPr lang="el-GR" dirty="0" err="1" smtClean="0"/>
              <a:t>Κουτσούμπας</a:t>
            </a:r>
            <a:r>
              <a:rPr lang="el-GR" dirty="0" smtClean="0"/>
              <a:t>, Δ. (2004). </a:t>
            </a:r>
            <a:r>
              <a:rPr lang="el-GR" i="1" dirty="0" smtClean="0"/>
              <a:t>Οικολογία παράκτιων υδατικών οικοσυστημάτων </a:t>
            </a:r>
            <a:r>
              <a:rPr lang="el-GR" dirty="0" smtClean="0"/>
              <a:t>[Πανεπιστημιακές Σημειώσεις]. Πανεπιστήμιο Αιγαίου, Τμήμα Επιστημών της Προσχολικής Αγωγής και του Εκπαιδευτικού Σχεδιασμού, Π.Μ.Σ.: “Περιβαλλοντική Εκπαίδευση’’, Χειμερινό Εξάμηνο 2004-05 . Ρόδος.</a:t>
            </a:r>
            <a:endParaRPr lang="el-G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0"/>
            <a:ext cx="8229600" cy="490066"/>
          </a:xfrm>
        </p:spPr>
        <p:txBody>
          <a:bodyPr>
            <a:normAutofit fontScale="90000"/>
          </a:bodyPr>
          <a:lstStyle/>
          <a:p>
            <a:r>
              <a:rPr lang="el-GR" b="1" dirty="0" smtClean="0"/>
              <a:t>Δημιουργία </a:t>
            </a:r>
            <a:r>
              <a:rPr lang="el-GR" b="1" dirty="0" err="1" smtClean="0"/>
              <a:t>πάουερ</a:t>
            </a:r>
            <a:r>
              <a:rPr lang="el-GR" b="1" dirty="0" smtClean="0"/>
              <a:t> </a:t>
            </a:r>
            <a:r>
              <a:rPr lang="el-GR" b="1" dirty="0" err="1" smtClean="0"/>
              <a:t>πόιντ</a:t>
            </a:r>
            <a:endParaRPr lang="el-GR" dirty="0"/>
          </a:p>
        </p:txBody>
      </p:sp>
      <p:sp>
        <p:nvSpPr>
          <p:cNvPr id="3" name="2 - Θέση περιεχομένου"/>
          <p:cNvSpPr>
            <a:spLocks noGrp="1"/>
          </p:cNvSpPr>
          <p:nvPr>
            <p:ph idx="1"/>
          </p:nvPr>
        </p:nvSpPr>
        <p:spPr>
          <a:xfrm>
            <a:off x="467544" y="692696"/>
            <a:ext cx="8229600" cy="5976664"/>
          </a:xfrm>
        </p:spPr>
        <p:txBody>
          <a:bodyPr>
            <a:normAutofit fontScale="47500" lnSpcReduction="20000"/>
          </a:bodyPr>
          <a:lstStyle/>
          <a:p>
            <a:r>
              <a:rPr lang="el-GR" sz="3600" dirty="0" smtClean="0"/>
              <a:t>(Σε καμιά 25αριά καρτέλες/διαφάνειες του </a:t>
            </a:r>
            <a:r>
              <a:rPr lang="en-US" sz="3600" b="1" i="1" dirty="0" smtClean="0"/>
              <a:t>Power point</a:t>
            </a:r>
            <a:r>
              <a:rPr lang="el-GR" sz="3600" dirty="0" smtClean="0"/>
              <a:t> με </a:t>
            </a:r>
            <a:r>
              <a:rPr lang="el-GR" sz="3600" b="1" i="1" dirty="0" smtClean="0"/>
              <a:t>25αρια</a:t>
            </a:r>
            <a:r>
              <a:rPr lang="el-GR" sz="3600" dirty="0" smtClean="0"/>
              <a:t> μεγάλα γράμματα)</a:t>
            </a:r>
          </a:p>
          <a:p>
            <a:endParaRPr lang="el-GR" sz="3600" b="1" dirty="0" smtClean="0"/>
          </a:p>
          <a:p>
            <a:r>
              <a:rPr lang="el-GR" sz="3600" b="1" dirty="0" smtClean="0"/>
              <a:t>Μορφή </a:t>
            </a:r>
            <a:r>
              <a:rPr lang="el-GR" sz="3600" dirty="0" smtClean="0"/>
              <a:t>παρουσίασης: </a:t>
            </a:r>
            <a:r>
              <a:rPr lang="el-GR" sz="3600" b="1" dirty="0" smtClean="0"/>
              <a:t>Εξώφυλλο</a:t>
            </a:r>
            <a:r>
              <a:rPr lang="el-GR" sz="3600" dirty="0" smtClean="0"/>
              <a:t>, </a:t>
            </a:r>
            <a:r>
              <a:rPr lang="el-GR" sz="3600" b="1" dirty="0" smtClean="0"/>
              <a:t>Περιεχόμενα</a:t>
            </a:r>
            <a:r>
              <a:rPr lang="el-GR" sz="3600" dirty="0" smtClean="0"/>
              <a:t>, </a:t>
            </a:r>
            <a:r>
              <a:rPr lang="el-GR" sz="3600" b="1" dirty="0" smtClean="0"/>
              <a:t>Εισαγωγή</a:t>
            </a:r>
            <a:r>
              <a:rPr lang="el-GR" sz="3600" dirty="0" smtClean="0"/>
              <a:t>, </a:t>
            </a:r>
            <a:r>
              <a:rPr lang="el-GR" sz="3600" b="1" dirty="0" smtClean="0"/>
              <a:t>Κύριο μέρος</a:t>
            </a:r>
            <a:r>
              <a:rPr lang="el-GR" sz="3600" dirty="0" smtClean="0"/>
              <a:t>, </a:t>
            </a:r>
            <a:r>
              <a:rPr lang="el-GR" sz="3600" b="1" dirty="0" smtClean="0"/>
              <a:t>Συμπέρασμα</a:t>
            </a:r>
            <a:r>
              <a:rPr lang="el-GR" sz="3600" dirty="0" smtClean="0"/>
              <a:t> &amp; </a:t>
            </a:r>
            <a:r>
              <a:rPr lang="el-GR" sz="3600" b="1" dirty="0" smtClean="0"/>
              <a:t>Βιβλιογραφία</a:t>
            </a:r>
            <a:r>
              <a:rPr lang="el-GR" sz="3600" dirty="0" smtClean="0"/>
              <a:t>.</a:t>
            </a:r>
          </a:p>
          <a:p>
            <a:r>
              <a:rPr lang="el-GR" sz="3600" dirty="0" smtClean="0"/>
              <a:t> </a:t>
            </a:r>
          </a:p>
          <a:p>
            <a:r>
              <a:rPr lang="el-GR" sz="3800" b="1" u="sng" dirty="0" smtClean="0"/>
              <a:t>Εξώφυλλο</a:t>
            </a:r>
            <a:r>
              <a:rPr lang="el-GR" sz="3800" dirty="0" smtClean="0"/>
              <a:t>. Στην </a:t>
            </a:r>
            <a:r>
              <a:rPr lang="el-GR" sz="3800" b="1" i="1" dirty="0" smtClean="0"/>
              <a:t>πρώτη σελίδα/κάρτα</a:t>
            </a:r>
            <a:r>
              <a:rPr lang="el-GR" sz="3800" dirty="0" smtClean="0"/>
              <a:t> γράφουμε: Πρόγραμμα, μάθημα, τίτλο, ον/</a:t>
            </a:r>
            <a:r>
              <a:rPr lang="el-GR" sz="3800" dirty="0" err="1" smtClean="0"/>
              <a:t>μο</a:t>
            </a:r>
            <a:r>
              <a:rPr lang="el-GR" sz="3800" dirty="0" smtClean="0"/>
              <a:t>, χρόνος</a:t>
            </a:r>
          </a:p>
          <a:p>
            <a:r>
              <a:rPr lang="el-GR" sz="3800" dirty="0" smtClean="0"/>
              <a:t>Στη δεύτερη τοποθετούμε τα </a:t>
            </a:r>
            <a:r>
              <a:rPr lang="el-GR" sz="3800" b="1" u="sng" dirty="0" smtClean="0"/>
              <a:t>Περιεχόμενα</a:t>
            </a:r>
            <a:r>
              <a:rPr lang="el-GR" sz="3800" dirty="0" smtClean="0"/>
              <a:t> της εισήγησης</a:t>
            </a:r>
          </a:p>
          <a:p>
            <a:r>
              <a:rPr lang="el-GR" sz="3800" b="1" u="sng" dirty="0" smtClean="0"/>
              <a:t>Εισαγωγή</a:t>
            </a:r>
            <a:r>
              <a:rPr lang="el-GR" sz="3800" dirty="0" smtClean="0"/>
              <a:t> μας (εδώ 1: περιγράφουμε το θέμα μας, τη σημαντικότητά του -δηλ. αναπτύσσουμε ένα πρώτο προβληματισμό-, 2: το σκοπό και  τους στόχους μας, δηλ. το ερώτημα και τα </a:t>
            </a:r>
            <a:r>
              <a:rPr lang="el-GR" sz="3800" dirty="0" err="1" smtClean="0"/>
              <a:t>υπο</a:t>
            </a:r>
            <a:r>
              <a:rPr lang="el-GR" sz="3800" dirty="0" smtClean="0"/>
              <a:t>-ερωτήματα και 3. περιγράφουμε σύντομα πως θα το αναλύσουμε στις επόμενες ενότητες/κεφάλαια). Το τρίτο το κάνουμε στην εισήγησή μας στη δεύτερη κάρτα, ως περιεχόμενα της εισήγησης.</a:t>
            </a:r>
          </a:p>
          <a:p>
            <a:r>
              <a:rPr lang="el-GR" sz="3800" b="1" u="sng" dirty="0" smtClean="0"/>
              <a:t>Το κύριο μέρος</a:t>
            </a:r>
            <a:r>
              <a:rPr lang="el-GR" sz="3800" dirty="0" smtClean="0"/>
              <a:t> χωρίζουμε στο θεωρητικό και στο πρακτικό.</a:t>
            </a:r>
          </a:p>
          <a:p>
            <a:r>
              <a:rPr lang="el-GR" sz="3800" dirty="0" smtClean="0"/>
              <a:t>α. Στις </a:t>
            </a:r>
            <a:r>
              <a:rPr lang="el-GR" sz="3800" b="1" i="1" u="sng" dirty="0" smtClean="0"/>
              <a:t>επόμενες κάρτες</a:t>
            </a:r>
            <a:r>
              <a:rPr lang="el-GR" sz="3800" dirty="0" smtClean="0"/>
              <a:t> περιγράφουμε το φαινόμενο που μελετάμε </a:t>
            </a:r>
            <a:r>
              <a:rPr lang="el-GR" sz="3800" b="1" u="sng" dirty="0" smtClean="0"/>
              <a:t>θεωρητικά</a:t>
            </a:r>
            <a:r>
              <a:rPr lang="el-GR" sz="3800" dirty="0" smtClean="0"/>
              <a:t> και το εκθέτουμε σε επιμέρους </a:t>
            </a:r>
            <a:r>
              <a:rPr lang="el-GR" sz="3800" b="1" dirty="0" smtClean="0"/>
              <a:t>Ενότητες</a:t>
            </a:r>
            <a:r>
              <a:rPr lang="el-GR" sz="3800" dirty="0" smtClean="0"/>
              <a:t>: </a:t>
            </a:r>
            <a:r>
              <a:rPr lang="el-GR" sz="3800" u="sng" dirty="0" smtClean="0"/>
              <a:t>1. τίτλος</a:t>
            </a:r>
            <a:r>
              <a:rPr lang="el-GR" sz="3800" dirty="0" smtClean="0"/>
              <a:t>, </a:t>
            </a:r>
            <a:r>
              <a:rPr lang="el-GR" sz="3800" u="sng" dirty="0" smtClean="0"/>
              <a:t>2. τίτλος</a:t>
            </a:r>
            <a:r>
              <a:rPr lang="el-GR" sz="3800" dirty="0" smtClean="0"/>
              <a:t>, ….. </a:t>
            </a:r>
            <a:r>
              <a:rPr lang="el-GR" sz="3800" u="sng" dirty="0" smtClean="0"/>
              <a:t>ν. τίτλος</a:t>
            </a:r>
            <a:endParaRPr lang="el-GR" sz="3800" dirty="0" smtClean="0"/>
          </a:p>
          <a:p>
            <a:r>
              <a:rPr lang="el-GR" sz="3800" dirty="0" smtClean="0"/>
              <a:t>β. Στις </a:t>
            </a:r>
            <a:r>
              <a:rPr lang="el-GR" sz="3800" b="1" i="1" u="sng" dirty="0" smtClean="0"/>
              <a:t>επόμενες κάρτες</a:t>
            </a:r>
            <a:r>
              <a:rPr lang="el-GR" sz="3800" dirty="0" smtClean="0"/>
              <a:t> αναπτύσσουμε το </a:t>
            </a:r>
            <a:r>
              <a:rPr lang="el-GR" sz="3800" b="1" u="sng" dirty="0" smtClean="0"/>
              <a:t>ερευνητικό</a:t>
            </a:r>
            <a:r>
              <a:rPr lang="el-GR" sz="3800" dirty="0" smtClean="0"/>
              <a:t> μας μέρος και το εκθέτουμε σε επιμέρους </a:t>
            </a:r>
            <a:r>
              <a:rPr lang="el-GR" sz="3800" b="1" dirty="0" smtClean="0"/>
              <a:t>Ενότητες</a:t>
            </a:r>
            <a:r>
              <a:rPr lang="el-GR" sz="3800" dirty="0" smtClean="0"/>
              <a:t>: </a:t>
            </a:r>
            <a:r>
              <a:rPr lang="el-GR" sz="3800" u="sng" dirty="0" smtClean="0"/>
              <a:t>1. τίτλος</a:t>
            </a:r>
            <a:r>
              <a:rPr lang="el-GR" sz="3800" dirty="0" smtClean="0"/>
              <a:t>, </a:t>
            </a:r>
            <a:r>
              <a:rPr lang="el-GR" sz="3800" u="sng" dirty="0" smtClean="0"/>
              <a:t>2. τίτλος</a:t>
            </a:r>
            <a:r>
              <a:rPr lang="el-GR" sz="3800" dirty="0" smtClean="0"/>
              <a:t>, ….. </a:t>
            </a:r>
            <a:r>
              <a:rPr lang="el-GR" sz="3800" u="sng" dirty="0" smtClean="0"/>
              <a:t>ν. τίτλος</a:t>
            </a:r>
            <a:endParaRPr lang="el-GR" sz="3800" dirty="0" smtClean="0"/>
          </a:p>
          <a:p>
            <a:r>
              <a:rPr lang="el-GR" sz="3800" dirty="0" smtClean="0"/>
              <a:t>Στις </a:t>
            </a:r>
            <a:r>
              <a:rPr lang="el-GR" sz="3800" b="1" i="1" u="sng" dirty="0" smtClean="0"/>
              <a:t>τελευταίες κάρτες</a:t>
            </a:r>
            <a:r>
              <a:rPr lang="el-GR" sz="3800" dirty="0" smtClean="0"/>
              <a:t> (</a:t>
            </a:r>
            <a:r>
              <a:rPr lang="el-GR" sz="3800" b="1" u="sng" dirty="0" smtClean="0"/>
              <a:t>Συμπεράσματα</a:t>
            </a:r>
            <a:r>
              <a:rPr lang="el-GR" sz="3800" dirty="0" smtClean="0"/>
              <a:t>) θα αναφέρονται, </a:t>
            </a:r>
            <a:r>
              <a:rPr lang="el-GR" sz="3800" b="1" dirty="0" smtClean="0"/>
              <a:t>οι θεωρητικές και οι εμπειρικές σας απαντήσεις στα </a:t>
            </a:r>
            <a:r>
              <a:rPr lang="el-GR" sz="3800" b="1" i="1" u="sng" dirty="0" smtClean="0"/>
              <a:t>ερωτήματα.</a:t>
            </a:r>
            <a:r>
              <a:rPr lang="el-GR" sz="3800" b="1" i="1" dirty="0" smtClean="0"/>
              <a:t> </a:t>
            </a:r>
            <a:r>
              <a:rPr lang="el-GR" sz="3800" dirty="0" smtClean="0"/>
              <a:t>Η δυνατότητα έκφρασης και διατύπωσης αυτών των συμπερασμάτων θα έχει προκύψει από την ενδελεχή (επιμελή, προσεκτική &amp; επίπονη) μελέτη της βιβλιογραφίας και από τα αποτελέσματα την εμπειρικής μας προσπάθειας στο πεδίο.</a:t>
            </a:r>
          </a:p>
          <a:p>
            <a:r>
              <a:rPr lang="el-GR" sz="3800" b="1" u="sng" dirty="0" smtClean="0"/>
              <a:t>Βιβλιογραφία</a:t>
            </a:r>
            <a:r>
              <a:rPr lang="el-GR" sz="3800" dirty="0" smtClean="0"/>
              <a:t> </a:t>
            </a:r>
          </a:p>
          <a:p>
            <a:endParaRPr lang="el-G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Κάνουμε Κοινωνιολογία της Εκπαίδευσης</a:t>
            </a:r>
            <a:endParaRPr lang="el-GR" dirty="0"/>
          </a:p>
        </p:txBody>
      </p:sp>
      <p:sp>
        <p:nvSpPr>
          <p:cNvPr id="3" name="2 - Θέση περιεχομένου"/>
          <p:cNvSpPr>
            <a:spLocks noGrp="1"/>
          </p:cNvSpPr>
          <p:nvPr>
            <p:ph idx="1"/>
          </p:nvPr>
        </p:nvSpPr>
        <p:spPr/>
        <p:txBody>
          <a:bodyPr/>
          <a:lstStyle/>
          <a:p>
            <a:r>
              <a:rPr lang="el-GR" dirty="0" smtClean="0"/>
              <a:t>Χρησιμοποιούμε τις </a:t>
            </a:r>
            <a:r>
              <a:rPr lang="el-GR" dirty="0" smtClean="0">
                <a:solidFill>
                  <a:srgbClr val="0070C0"/>
                </a:solidFill>
              </a:rPr>
              <a:t>βασικές έννοιες της Κοινωνιολογίας της Εκπαίδευσης</a:t>
            </a:r>
            <a:r>
              <a:rPr lang="el-GR" dirty="0" smtClean="0"/>
              <a:t>, δηλ. </a:t>
            </a:r>
            <a:r>
              <a:rPr lang="el-GR" b="1" i="1" dirty="0" smtClean="0"/>
              <a:t>κοινωνικοποίηση</a:t>
            </a:r>
            <a:r>
              <a:rPr lang="el-GR" dirty="0" smtClean="0"/>
              <a:t>, </a:t>
            </a:r>
            <a:r>
              <a:rPr lang="el-GR" b="1" i="1" dirty="0" err="1" smtClean="0"/>
              <a:t>κοιν</a:t>
            </a:r>
            <a:r>
              <a:rPr lang="el-GR" b="1" i="1" dirty="0" smtClean="0"/>
              <a:t>. ομάδα</a:t>
            </a:r>
            <a:r>
              <a:rPr lang="el-GR" dirty="0" smtClean="0"/>
              <a:t>, </a:t>
            </a:r>
            <a:r>
              <a:rPr lang="el-GR" dirty="0" err="1" smtClean="0"/>
              <a:t>κοιν</a:t>
            </a:r>
            <a:r>
              <a:rPr lang="el-GR" dirty="0" smtClean="0"/>
              <a:t>. συνοχή, </a:t>
            </a:r>
            <a:r>
              <a:rPr lang="el-GR" dirty="0" err="1" smtClean="0"/>
              <a:t>κοιν</a:t>
            </a:r>
            <a:r>
              <a:rPr lang="el-GR" dirty="0" smtClean="0"/>
              <a:t>. αλληλεπίδραση, </a:t>
            </a:r>
            <a:r>
              <a:rPr lang="el-GR" dirty="0" err="1" smtClean="0"/>
              <a:t>κοιν</a:t>
            </a:r>
            <a:r>
              <a:rPr lang="el-GR" dirty="0" smtClean="0"/>
              <a:t>. έλεγχος κ.λπ.</a:t>
            </a:r>
          </a:p>
          <a:p>
            <a:r>
              <a:rPr lang="el-GR" dirty="0" smtClean="0"/>
              <a:t>Ψάχνουμε για </a:t>
            </a:r>
            <a:r>
              <a:rPr lang="el-GR" dirty="0" smtClean="0">
                <a:solidFill>
                  <a:srgbClr val="0070C0"/>
                </a:solidFill>
              </a:rPr>
              <a:t>θεωρίες της Κοινωνιολογίας της Εκπαίδευσης </a:t>
            </a:r>
            <a:r>
              <a:rPr lang="el-GR" dirty="0" smtClean="0"/>
              <a:t>και της Κοινωνιολογίας</a:t>
            </a:r>
          </a:p>
          <a:p>
            <a:r>
              <a:rPr lang="el-GR" dirty="0" smtClean="0"/>
              <a:t>Άλλες επιστημονικές ιδέες και </a:t>
            </a:r>
            <a:r>
              <a:rPr lang="el-GR" dirty="0" smtClean="0">
                <a:solidFill>
                  <a:srgbClr val="0070C0"/>
                </a:solidFill>
              </a:rPr>
              <a:t>έρευνες σχετικές</a:t>
            </a:r>
            <a:endParaRPr lang="el-GR" dirty="0">
              <a:solidFill>
                <a:srgbClr val="0070C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ΆΡΑ: Λογική της εργασίας</a:t>
            </a:r>
            <a:endParaRPr lang="el-GR" dirty="0"/>
          </a:p>
        </p:txBody>
      </p:sp>
      <p:sp>
        <p:nvSpPr>
          <p:cNvPr id="3" name="2 - Θέση περιεχομένου"/>
          <p:cNvSpPr>
            <a:spLocks noGrp="1"/>
          </p:cNvSpPr>
          <p:nvPr>
            <p:ph idx="1"/>
          </p:nvPr>
        </p:nvSpPr>
        <p:spPr>
          <a:xfrm>
            <a:off x="457200" y="1600200"/>
            <a:ext cx="8435280" cy="4997152"/>
          </a:xfrm>
        </p:spPr>
        <p:txBody>
          <a:bodyPr>
            <a:normAutofit fontScale="77500" lnSpcReduction="20000"/>
          </a:bodyPr>
          <a:lstStyle/>
          <a:p>
            <a:r>
              <a:rPr lang="el-GR" b="1" dirty="0" smtClean="0">
                <a:solidFill>
                  <a:srgbClr val="0070C0"/>
                </a:solidFill>
              </a:rPr>
              <a:t>Σκοπός</a:t>
            </a:r>
            <a:r>
              <a:rPr lang="el-GR" dirty="0" smtClean="0"/>
              <a:t> (Ο συσχετισμός της εκπαιδευτικής μου μεταβλητής -πχ. ρόλος εκπαιδευτικού, αναλυτικά προγράμματα, αξιολόγηση, συμπερίληψη, </a:t>
            </a:r>
            <a:r>
              <a:rPr lang="el-GR" dirty="0" err="1" smtClean="0"/>
              <a:t>κοιν</a:t>
            </a:r>
            <a:r>
              <a:rPr lang="el-GR" dirty="0" smtClean="0"/>
              <a:t>. διάσταση της αναπηρίας &amp; της Ειδ. </a:t>
            </a:r>
            <a:r>
              <a:rPr lang="el-GR" dirty="0" err="1" smtClean="0"/>
              <a:t>Εκπ</a:t>
            </a:r>
            <a:r>
              <a:rPr lang="el-GR" dirty="0" smtClean="0"/>
              <a:t>/σης- με την </a:t>
            </a:r>
            <a:r>
              <a:rPr lang="el-GR" b="1" dirty="0" smtClean="0">
                <a:solidFill>
                  <a:srgbClr val="FF0000"/>
                </a:solidFill>
              </a:rPr>
              <a:t>ΕΚΠΑΙΔΕΥΤΙΚΗ ΑΝΙΣΟΤΗΤΑ/Σχολική αποτυχία</a:t>
            </a:r>
            <a:r>
              <a:rPr lang="el-GR" dirty="0" smtClean="0"/>
              <a:t>)</a:t>
            </a:r>
          </a:p>
          <a:p>
            <a:r>
              <a:rPr lang="el-GR" b="1" dirty="0" smtClean="0">
                <a:solidFill>
                  <a:srgbClr val="0070C0"/>
                </a:solidFill>
              </a:rPr>
              <a:t>Στόχοι</a:t>
            </a:r>
            <a:r>
              <a:rPr lang="el-GR" dirty="0" smtClean="0">
                <a:solidFill>
                  <a:srgbClr val="0070C0"/>
                </a:solidFill>
              </a:rPr>
              <a:t> (ποιους από τους πολλούς επιμέρους στόχους θέλω να πετύχω;)</a:t>
            </a:r>
          </a:p>
          <a:p>
            <a:r>
              <a:rPr lang="el-GR" b="1" dirty="0" smtClean="0">
                <a:solidFill>
                  <a:srgbClr val="0070C0"/>
                </a:solidFill>
              </a:rPr>
              <a:t>Ερωτήματα</a:t>
            </a:r>
            <a:r>
              <a:rPr lang="el-GR" dirty="0" smtClean="0">
                <a:solidFill>
                  <a:srgbClr val="0070C0"/>
                </a:solidFill>
              </a:rPr>
              <a:t> (ο κάθε στόχος έχει ένα ή περισσότερα ερωτήματα)</a:t>
            </a:r>
          </a:p>
          <a:p>
            <a:endParaRPr lang="el-GR" dirty="0"/>
          </a:p>
          <a:p>
            <a:r>
              <a:rPr lang="el-GR" dirty="0" smtClean="0"/>
              <a:t>Ιστορική/βιβλιογραφική έρευνα (εύρεση της </a:t>
            </a:r>
            <a:r>
              <a:rPr lang="el-GR" b="1" dirty="0" smtClean="0">
                <a:solidFill>
                  <a:srgbClr val="FF0000"/>
                </a:solidFill>
              </a:rPr>
              <a:t>προηγούμενης γνώσης</a:t>
            </a:r>
            <a:r>
              <a:rPr lang="el-GR" dirty="0" smtClean="0"/>
              <a:t>, δηλ. σκέψεις, ιδέες, θεωρίες και έρευνες)</a:t>
            </a:r>
          </a:p>
          <a:p>
            <a:r>
              <a:rPr lang="el-GR" dirty="0" smtClean="0"/>
              <a:t>Έρευνα στο πεδίο (ποιοτική, ποσοτική): </a:t>
            </a:r>
            <a:r>
              <a:rPr lang="el-GR" b="1" dirty="0" smtClean="0">
                <a:solidFill>
                  <a:srgbClr val="FF0000"/>
                </a:solidFill>
              </a:rPr>
              <a:t>νέα γνώση</a:t>
            </a:r>
            <a:endParaRPr lang="el-GR" b="1" dirty="0">
              <a:solidFill>
                <a:srgbClr val="FF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Λογική της εργασίας: </a:t>
            </a:r>
            <a:r>
              <a:rPr lang="el-GR" b="1" dirty="0" smtClean="0">
                <a:solidFill>
                  <a:srgbClr val="FF0000"/>
                </a:solidFill>
              </a:rPr>
              <a:t>Προηγ. γνώση</a:t>
            </a:r>
            <a:endParaRPr lang="el-GR" b="1" dirty="0">
              <a:solidFill>
                <a:srgbClr val="FF0000"/>
              </a:solidFill>
            </a:endParaRPr>
          </a:p>
        </p:txBody>
      </p:sp>
      <p:sp>
        <p:nvSpPr>
          <p:cNvPr id="3" name="2 - Θέση περιεχομένου"/>
          <p:cNvSpPr>
            <a:spLocks noGrp="1"/>
          </p:cNvSpPr>
          <p:nvPr>
            <p:ph idx="1"/>
          </p:nvPr>
        </p:nvSpPr>
        <p:spPr>
          <a:xfrm>
            <a:off x="457200" y="1600200"/>
            <a:ext cx="8229600" cy="4853136"/>
          </a:xfrm>
        </p:spPr>
        <p:txBody>
          <a:bodyPr>
            <a:normAutofit fontScale="92500" lnSpcReduction="20000"/>
          </a:bodyPr>
          <a:lstStyle/>
          <a:p>
            <a:r>
              <a:rPr lang="el-GR" dirty="0" smtClean="0"/>
              <a:t>Ιστορική/βιβλιογραφική έρευνα (εύρεση της </a:t>
            </a:r>
            <a:r>
              <a:rPr lang="el-GR" b="1" dirty="0" smtClean="0">
                <a:solidFill>
                  <a:srgbClr val="FF0000"/>
                </a:solidFill>
              </a:rPr>
              <a:t>προηγούμενης γνώσης</a:t>
            </a:r>
            <a:r>
              <a:rPr lang="el-GR" dirty="0" smtClean="0"/>
              <a:t>, δηλ. σκέψεις, ιδέες, θεωρίες και έρευνες)</a:t>
            </a:r>
          </a:p>
          <a:p>
            <a:r>
              <a:rPr lang="el-GR" dirty="0" smtClean="0"/>
              <a:t>Βιβλιογραφική αναδίφηση</a:t>
            </a:r>
          </a:p>
          <a:p>
            <a:r>
              <a:rPr lang="el-GR" dirty="0" smtClean="0"/>
              <a:t>Κατηγοριοποίηση των επιστημονικών ιδεών, θεωριών (κοινωνιολογικών), ερευνών</a:t>
            </a:r>
          </a:p>
          <a:p>
            <a:r>
              <a:rPr lang="el-GR" b="1" dirty="0" smtClean="0"/>
              <a:t>Έγγραφο 1:</a:t>
            </a:r>
            <a:r>
              <a:rPr lang="el-GR" dirty="0" smtClean="0"/>
              <a:t> αποδελτίωση ιδεών και κατηγοριοποίηση ιδεών σε ενότητες, υποκεφάλαια, κεφάλαια. Η πρώτη δομή……</a:t>
            </a:r>
          </a:p>
          <a:p>
            <a:r>
              <a:rPr lang="el-GR" b="1" dirty="0" smtClean="0"/>
              <a:t>Έγγραφο 2:</a:t>
            </a:r>
            <a:r>
              <a:rPr lang="el-GR" dirty="0" smtClean="0"/>
              <a:t> Δομή εργασίας/Μορφοποίηση κειμένου, εγγράφου</a:t>
            </a:r>
            <a:endParaRPr lang="el-G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850106"/>
          </a:xfrm>
        </p:spPr>
        <p:txBody>
          <a:bodyPr>
            <a:normAutofit/>
          </a:bodyPr>
          <a:lstStyle/>
          <a:p>
            <a:r>
              <a:rPr lang="el-GR" dirty="0" smtClean="0"/>
              <a:t>Βιβλιογραφική αναδίφηση</a:t>
            </a:r>
            <a:endParaRPr lang="el-GR" dirty="0"/>
          </a:p>
        </p:txBody>
      </p:sp>
      <p:sp>
        <p:nvSpPr>
          <p:cNvPr id="3" name="2 - Θέση περιεχομένου"/>
          <p:cNvSpPr>
            <a:spLocks noGrp="1"/>
          </p:cNvSpPr>
          <p:nvPr>
            <p:ph idx="1"/>
          </p:nvPr>
        </p:nvSpPr>
        <p:spPr>
          <a:xfrm>
            <a:off x="457200" y="1196752"/>
            <a:ext cx="8229600" cy="5256584"/>
          </a:xfrm>
        </p:spPr>
        <p:txBody>
          <a:bodyPr/>
          <a:lstStyle/>
          <a:p>
            <a:r>
              <a:rPr lang="el-GR" sz="2400" dirty="0" smtClean="0"/>
              <a:t>Κοιτάζουμε να βρούμε από τη </a:t>
            </a:r>
            <a:r>
              <a:rPr lang="el-GR" sz="2400" b="1" dirty="0" smtClean="0"/>
              <a:t>βιβλιογραφία</a:t>
            </a:r>
            <a:r>
              <a:rPr lang="el-GR" sz="2400" dirty="0" smtClean="0"/>
              <a:t> που σας δίνω, από τη </a:t>
            </a:r>
            <a:r>
              <a:rPr lang="el-GR" sz="2400" b="1" dirty="0" smtClean="0"/>
              <a:t>βιβλιοθήκη</a:t>
            </a:r>
            <a:r>
              <a:rPr lang="el-GR" sz="2400" dirty="0" smtClean="0"/>
              <a:t>, από το </a:t>
            </a:r>
            <a:r>
              <a:rPr lang="el-GR" sz="2400" b="1" dirty="0" err="1" smtClean="0"/>
              <a:t>Ίντερνετ</a:t>
            </a:r>
            <a:r>
              <a:rPr lang="el-GR" sz="2400" dirty="0" smtClean="0"/>
              <a:t> ή από όπου αλλού νομίζουμε </a:t>
            </a:r>
            <a:r>
              <a:rPr lang="el-GR" sz="2400" b="1" u="sng" dirty="0" smtClean="0"/>
              <a:t>κάποια βασικά βιβλία</a:t>
            </a:r>
            <a:r>
              <a:rPr lang="el-GR" sz="2400" dirty="0" smtClean="0"/>
              <a:t>, </a:t>
            </a:r>
            <a:r>
              <a:rPr lang="el-GR" sz="2400" b="1" dirty="0" smtClean="0"/>
              <a:t>κεφάλαια βιβλίων</a:t>
            </a:r>
            <a:r>
              <a:rPr lang="el-GR" sz="2400" dirty="0" smtClean="0"/>
              <a:t> ή </a:t>
            </a:r>
            <a:r>
              <a:rPr lang="el-GR" sz="2400" b="1" dirty="0" smtClean="0"/>
              <a:t>άρθρα</a:t>
            </a:r>
            <a:r>
              <a:rPr lang="el-GR" sz="2400" dirty="0" smtClean="0"/>
              <a:t> που είναι στην καρδιά του </a:t>
            </a:r>
            <a:r>
              <a:rPr lang="el-GR" sz="2400" b="1" dirty="0" smtClean="0"/>
              <a:t>θέματος/προβλήματος/ερωτήματός μας</a:t>
            </a:r>
            <a:r>
              <a:rPr lang="el-GR" sz="2400" dirty="0" smtClean="0"/>
              <a:t>. </a:t>
            </a:r>
          </a:p>
          <a:p>
            <a:r>
              <a:rPr lang="el-GR" sz="2400" dirty="0" smtClean="0"/>
              <a:t>Από το διαδίκτυο κάντε αναζήτηση με λέξεις ή φράσεις κλειδιά του θέματός σας, στις ιστοσελίδες:</a:t>
            </a:r>
          </a:p>
          <a:p>
            <a:pPr lvl="1"/>
            <a:r>
              <a:rPr lang="el-GR" sz="2000" b="1" dirty="0" smtClean="0"/>
              <a:t>ΜΕΛΕΤΗΤΗΣ ΤΗΣ ΓΚΟΥΓΚΛ</a:t>
            </a:r>
            <a:r>
              <a:rPr lang="el-GR" sz="2000" dirty="0" smtClean="0"/>
              <a:t> </a:t>
            </a:r>
            <a:r>
              <a:rPr lang="en-US" sz="2000" u="sng" dirty="0" smtClean="0">
                <a:hlinkClick r:id="rId2"/>
              </a:rPr>
              <a:t>https</a:t>
            </a:r>
            <a:r>
              <a:rPr lang="el-GR" sz="2000" u="sng" dirty="0" smtClean="0">
                <a:hlinkClick r:id="rId2"/>
              </a:rPr>
              <a:t>://</a:t>
            </a:r>
            <a:r>
              <a:rPr lang="en-US" sz="2000" u="sng" dirty="0" smtClean="0">
                <a:hlinkClick r:id="rId2"/>
              </a:rPr>
              <a:t>scholar</a:t>
            </a:r>
            <a:r>
              <a:rPr lang="el-GR" sz="2000" u="sng" dirty="0" smtClean="0">
                <a:hlinkClick r:id="rId2"/>
              </a:rPr>
              <a:t>.</a:t>
            </a:r>
            <a:r>
              <a:rPr lang="en-US" sz="2000" u="sng" dirty="0" err="1" smtClean="0">
                <a:hlinkClick r:id="rId2"/>
              </a:rPr>
              <a:t>google</a:t>
            </a:r>
            <a:r>
              <a:rPr lang="el-GR" sz="2000" u="sng" dirty="0" smtClean="0">
                <a:hlinkClick r:id="rId2"/>
              </a:rPr>
              <a:t>.</a:t>
            </a:r>
            <a:r>
              <a:rPr lang="en-US" sz="2000" u="sng" dirty="0" err="1" smtClean="0">
                <a:hlinkClick r:id="rId2"/>
              </a:rPr>
              <a:t>gr</a:t>
            </a:r>
            <a:r>
              <a:rPr lang="el-GR" sz="2000" u="sng" dirty="0" smtClean="0">
                <a:hlinkClick r:id="rId2"/>
              </a:rPr>
              <a:t>/</a:t>
            </a:r>
            <a:r>
              <a:rPr lang="en-US" sz="2000" u="sng" dirty="0" err="1" smtClean="0">
                <a:hlinkClick r:id="rId2"/>
              </a:rPr>
              <a:t>schhp</a:t>
            </a:r>
            <a:r>
              <a:rPr lang="el-GR" sz="2000" u="sng" dirty="0" smtClean="0">
                <a:hlinkClick r:id="rId2"/>
              </a:rPr>
              <a:t>?</a:t>
            </a:r>
            <a:r>
              <a:rPr lang="en-US" sz="2000" u="sng" dirty="0" smtClean="0">
                <a:hlinkClick r:id="rId2"/>
              </a:rPr>
              <a:t>hl</a:t>
            </a:r>
            <a:r>
              <a:rPr lang="el-GR" sz="2000" u="sng" dirty="0" smtClean="0">
                <a:hlinkClick r:id="rId2"/>
              </a:rPr>
              <a:t>=</a:t>
            </a:r>
            <a:r>
              <a:rPr lang="en-US" sz="2000" u="sng" dirty="0" smtClean="0">
                <a:hlinkClick r:id="rId2"/>
              </a:rPr>
              <a:t>el</a:t>
            </a:r>
            <a:r>
              <a:rPr lang="en-US" sz="2000" dirty="0" smtClean="0"/>
              <a:t> </a:t>
            </a:r>
            <a:endParaRPr lang="el-GR" sz="2000" dirty="0" smtClean="0"/>
          </a:p>
          <a:p>
            <a:pPr lvl="1"/>
            <a:r>
              <a:rPr lang="el-GR" sz="2000" b="1" dirty="0" smtClean="0"/>
              <a:t>Εθνικό Αρχείο Διδακτορικών Διατριβών </a:t>
            </a:r>
            <a:r>
              <a:rPr lang="en-US" sz="2000" u="sng" dirty="0" smtClean="0">
                <a:hlinkClick r:id="rId3"/>
              </a:rPr>
              <a:t>https</a:t>
            </a:r>
            <a:r>
              <a:rPr lang="el-GR" sz="2000" u="sng" dirty="0" smtClean="0">
                <a:hlinkClick r:id="rId3"/>
              </a:rPr>
              <a:t>://</a:t>
            </a:r>
            <a:r>
              <a:rPr lang="en-US" sz="2000" u="sng" dirty="0" smtClean="0">
                <a:hlinkClick r:id="rId3"/>
              </a:rPr>
              <a:t>www</a:t>
            </a:r>
            <a:r>
              <a:rPr lang="el-GR" sz="2000" u="sng" dirty="0" smtClean="0">
                <a:hlinkClick r:id="rId3"/>
              </a:rPr>
              <a:t>.</a:t>
            </a:r>
            <a:r>
              <a:rPr lang="en-US" sz="2000" u="sng" dirty="0" err="1" smtClean="0">
                <a:hlinkClick r:id="rId3"/>
              </a:rPr>
              <a:t>didaktorika</a:t>
            </a:r>
            <a:r>
              <a:rPr lang="el-GR" sz="2000" u="sng" dirty="0" smtClean="0">
                <a:hlinkClick r:id="rId3"/>
              </a:rPr>
              <a:t>.</a:t>
            </a:r>
            <a:r>
              <a:rPr lang="en-US" sz="2000" u="sng" dirty="0" err="1" smtClean="0">
                <a:hlinkClick r:id="rId3"/>
              </a:rPr>
              <a:t>gr</a:t>
            </a:r>
            <a:r>
              <a:rPr lang="el-GR" sz="2000" u="sng" dirty="0" smtClean="0">
                <a:hlinkClick r:id="rId3"/>
              </a:rPr>
              <a:t>/</a:t>
            </a:r>
            <a:r>
              <a:rPr lang="en-US" sz="2000" u="sng" dirty="0" err="1" smtClean="0">
                <a:hlinkClick r:id="rId3"/>
              </a:rPr>
              <a:t>eadd</a:t>
            </a:r>
            <a:r>
              <a:rPr lang="el-GR" sz="2000" u="sng" dirty="0" smtClean="0">
                <a:hlinkClick r:id="rId3"/>
              </a:rPr>
              <a:t>/</a:t>
            </a:r>
            <a:endParaRPr lang="el-GR" sz="2000" u="sng" dirty="0" smtClean="0"/>
          </a:p>
          <a:p>
            <a:pPr lvl="1"/>
            <a:r>
              <a:rPr lang="el-GR" sz="2000" b="1" dirty="0" smtClean="0"/>
              <a:t>Ελληνικά Ακαδημαϊκά Ηλεκτρονικά Συγγράμματα και Βοηθήματα / </a:t>
            </a:r>
            <a:r>
              <a:rPr lang="el-GR" sz="2000" b="1" dirty="0" err="1" smtClean="0"/>
              <a:t>Κάλλιπος</a:t>
            </a:r>
            <a:r>
              <a:rPr lang="el-GR" sz="2000" b="1" dirty="0" smtClean="0"/>
              <a:t> </a:t>
            </a:r>
            <a:r>
              <a:rPr lang="el-GR" sz="2000" u="sng" dirty="0" smtClean="0">
                <a:hlinkClick r:id="rId3"/>
              </a:rPr>
              <a:t>https://repository.kallipos.gr/</a:t>
            </a:r>
          </a:p>
          <a:p>
            <a:pPr lvl="1"/>
            <a:r>
              <a:rPr lang="el-GR" sz="2000" b="1" dirty="0" smtClean="0"/>
              <a:t>Ελεύθερη αναζήτηση στο </a:t>
            </a:r>
            <a:r>
              <a:rPr lang="el-GR" sz="2000" b="1" dirty="0" err="1" smtClean="0"/>
              <a:t>γκούγκλ</a:t>
            </a:r>
            <a:r>
              <a:rPr lang="el-GR" sz="2000" b="1" dirty="0" smtClean="0"/>
              <a:t> ή και σε άλλη μηχανή αναζήτησης (</a:t>
            </a:r>
            <a:r>
              <a:rPr lang="en-GB" sz="2000" b="1" dirty="0" err="1" smtClean="0"/>
              <a:t>bing</a:t>
            </a:r>
            <a:r>
              <a:rPr lang="el-GR" sz="2000" b="1" dirty="0" smtClean="0"/>
              <a:t>)</a:t>
            </a:r>
            <a:endParaRPr lang="el-GR" sz="2000" u="sng" dirty="0" smtClean="0"/>
          </a:p>
          <a:p>
            <a:pPr lvl="1"/>
            <a:endParaRPr lang="el-GR" sz="2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Παραπομπή/παράφραση/παράθεμα</a:t>
            </a:r>
            <a:endParaRPr lang="el-GR" dirty="0"/>
          </a:p>
        </p:txBody>
      </p:sp>
      <p:sp>
        <p:nvSpPr>
          <p:cNvPr id="3" name="2 - Θέση περιεχομένου"/>
          <p:cNvSpPr>
            <a:spLocks noGrp="1"/>
          </p:cNvSpPr>
          <p:nvPr>
            <p:ph idx="1"/>
          </p:nvPr>
        </p:nvSpPr>
        <p:spPr/>
        <p:txBody>
          <a:bodyPr>
            <a:normAutofit fontScale="85000" lnSpcReduction="10000"/>
          </a:bodyPr>
          <a:lstStyle/>
          <a:p>
            <a:r>
              <a:rPr lang="el-GR" dirty="0"/>
              <a:t>Ιδέα 1 (</a:t>
            </a:r>
            <a:r>
              <a:rPr lang="el-GR" b="1" dirty="0"/>
              <a:t>Παράφραση</a:t>
            </a:r>
            <a:r>
              <a:rPr lang="el-GR" dirty="0"/>
              <a:t>): Η οικογένεια …….. (</a:t>
            </a:r>
            <a:r>
              <a:rPr lang="el-GR" dirty="0" err="1"/>
              <a:t>Σιάνου</a:t>
            </a:r>
            <a:r>
              <a:rPr lang="el-GR" dirty="0"/>
              <a:t>-</a:t>
            </a:r>
            <a:r>
              <a:rPr lang="el-GR" dirty="0" err="1"/>
              <a:t>Κύργιου</a:t>
            </a:r>
            <a:r>
              <a:rPr lang="el-GR" dirty="0"/>
              <a:t>, 2006: 47-53). </a:t>
            </a:r>
          </a:p>
          <a:p>
            <a:r>
              <a:rPr lang="el-GR" dirty="0"/>
              <a:t>Ιδέα 2 (</a:t>
            </a:r>
            <a:r>
              <a:rPr lang="el-GR" b="1" dirty="0"/>
              <a:t>Παράθεμα</a:t>
            </a:r>
            <a:r>
              <a:rPr lang="el-GR" dirty="0"/>
              <a:t>): «</a:t>
            </a:r>
            <a:r>
              <a:rPr lang="el-GR" i="1" dirty="0" err="1"/>
              <a:t>ξξξξξξξξξξξξξξξξξξξξξξξξ</a:t>
            </a:r>
            <a:r>
              <a:rPr lang="el-GR" dirty="0"/>
              <a:t>» (</a:t>
            </a:r>
            <a:r>
              <a:rPr lang="el-GR" dirty="0" err="1"/>
              <a:t>Σιάνου</a:t>
            </a:r>
            <a:r>
              <a:rPr lang="el-GR" dirty="0"/>
              <a:t>-</a:t>
            </a:r>
            <a:r>
              <a:rPr lang="el-GR" dirty="0" err="1"/>
              <a:t>Κύργιου</a:t>
            </a:r>
            <a:r>
              <a:rPr lang="el-GR" dirty="0"/>
              <a:t>, 2006: 105).</a:t>
            </a:r>
          </a:p>
          <a:p>
            <a:r>
              <a:rPr lang="el-GR" dirty="0"/>
              <a:t>Ιδέα 3 (</a:t>
            </a:r>
            <a:r>
              <a:rPr lang="el-GR" b="1" dirty="0"/>
              <a:t>Μικτή</a:t>
            </a:r>
            <a:r>
              <a:rPr lang="el-GR" dirty="0"/>
              <a:t>) Ο </a:t>
            </a:r>
            <a:r>
              <a:rPr lang="el-GR" dirty="0" err="1"/>
              <a:t>Μπουρντιέ</a:t>
            </a:r>
            <a:r>
              <a:rPr lang="el-GR" dirty="0"/>
              <a:t> (1983) υποστηρίζει ότι ο καλύτερος τρόπος για να «</a:t>
            </a:r>
            <a:r>
              <a:rPr lang="el-GR" dirty="0" err="1"/>
              <a:t>λλλλλλλλλλλλλλλλλλλλλλλκκκκκκκκκκκκκκκκκκ</a:t>
            </a:r>
            <a:r>
              <a:rPr lang="el-GR" dirty="0"/>
              <a:t>» (</a:t>
            </a:r>
            <a:r>
              <a:rPr lang="el-GR" dirty="0" err="1"/>
              <a:t>Λάμνιας</a:t>
            </a:r>
            <a:r>
              <a:rPr lang="el-GR" dirty="0"/>
              <a:t>, 2002: 153).</a:t>
            </a:r>
          </a:p>
          <a:p>
            <a:r>
              <a:rPr lang="el-GR" b="1" dirty="0"/>
              <a:t>Δική μου ιδέα</a:t>
            </a:r>
            <a:r>
              <a:rPr lang="el-GR" dirty="0"/>
              <a:t> (δικό μου) αντίθεση προς την ιδέα 2 ή διαφορετική εκδοχή της ιδέας 2, ή ομοιότητα με την ιδέα 2 ,,,,,,, έχω βρει στο: (</a:t>
            </a:r>
            <a:r>
              <a:rPr lang="el-GR" dirty="0" err="1"/>
              <a:t>Βάμβουκας</a:t>
            </a:r>
            <a:r>
              <a:rPr lang="el-GR" dirty="0"/>
              <a:t>, 2000: 54).</a:t>
            </a:r>
          </a:p>
          <a:p>
            <a:endParaRPr lang="el-G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Λογική της εργασίας: Προηγ. Γνώση/</a:t>
            </a:r>
            <a:r>
              <a:rPr lang="el-GR" b="1" dirty="0" smtClean="0">
                <a:solidFill>
                  <a:srgbClr val="FF0000"/>
                </a:solidFill>
              </a:rPr>
              <a:t>δομή</a:t>
            </a:r>
            <a:endParaRPr lang="el-GR" b="1" dirty="0">
              <a:solidFill>
                <a:srgbClr val="FF0000"/>
              </a:solidFill>
            </a:endParaRPr>
          </a:p>
        </p:txBody>
      </p:sp>
      <p:sp>
        <p:nvSpPr>
          <p:cNvPr id="3" name="2 - Θέση περιεχομένου"/>
          <p:cNvSpPr>
            <a:spLocks noGrp="1"/>
          </p:cNvSpPr>
          <p:nvPr>
            <p:ph idx="1"/>
          </p:nvPr>
        </p:nvSpPr>
        <p:spPr>
          <a:xfrm>
            <a:off x="457200" y="1600200"/>
            <a:ext cx="8229600" cy="5069160"/>
          </a:xfrm>
        </p:spPr>
        <p:txBody>
          <a:bodyPr>
            <a:normAutofit fontScale="85000" lnSpcReduction="10000"/>
          </a:bodyPr>
          <a:lstStyle/>
          <a:p>
            <a:r>
              <a:rPr lang="el-GR" dirty="0" smtClean="0"/>
              <a:t>Εισαγωγή (α. σημαντικότητα, β. σκοπός/στόχοι /ερωτήματα, γ. γράφω το τι κάνω στο κάθε κεφάλαιο)</a:t>
            </a:r>
          </a:p>
          <a:p>
            <a:r>
              <a:rPr lang="el-GR" dirty="0" smtClean="0"/>
              <a:t>Κεφάλαιο 1:</a:t>
            </a:r>
          </a:p>
          <a:p>
            <a:pPr lvl="1"/>
            <a:r>
              <a:rPr lang="el-GR" dirty="0" smtClean="0"/>
              <a:t>Υπ.1</a:t>
            </a:r>
          </a:p>
          <a:p>
            <a:pPr lvl="1"/>
            <a:r>
              <a:rPr lang="el-GR" dirty="0" smtClean="0"/>
              <a:t>Υπ.2</a:t>
            </a:r>
          </a:p>
          <a:p>
            <a:pPr lvl="1"/>
            <a:r>
              <a:rPr lang="el-GR" dirty="0" smtClean="0"/>
              <a:t>…</a:t>
            </a:r>
          </a:p>
          <a:p>
            <a:pPr lvl="1"/>
            <a:r>
              <a:rPr lang="el-GR" dirty="0" smtClean="0"/>
              <a:t>Υπ. Χ: Συμπέρασμα (απαντήσεις στα ερωτήματα)</a:t>
            </a:r>
          </a:p>
          <a:p>
            <a:r>
              <a:rPr lang="el-GR" dirty="0" smtClean="0"/>
              <a:t>Κεφάλαιο 2:</a:t>
            </a:r>
          </a:p>
          <a:p>
            <a:pPr lvl="1"/>
            <a:r>
              <a:rPr lang="el-GR" dirty="0" smtClean="0"/>
              <a:t>…</a:t>
            </a:r>
          </a:p>
          <a:p>
            <a:pPr lvl="1"/>
            <a:r>
              <a:rPr lang="el-GR" dirty="0" smtClean="0"/>
              <a:t>Υπ. Χ: Συμπέρασμα (απαντήσεις στα ερωτήματα)</a:t>
            </a:r>
          </a:p>
          <a:p>
            <a:r>
              <a:rPr lang="el-GR" dirty="0" smtClean="0"/>
              <a:t>Κεφάλαιο 3:</a:t>
            </a:r>
          </a:p>
          <a:p>
            <a:r>
              <a:rPr lang="el-GR" dirty="0" smtClean="0"/>
              <a:t>……….</a:t>
            </a:r>
          </a:p>
          <a:p>
            <a:endParaRPr lang="el-G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Λογική της εργασίας: νέα </a:t>
            </a:r>
            <a:r>
              <a:rPr lang="el-GR" dirty="0" err="1" smtClean="0"/>
              <a:t>γνωση</a:t>
            </a:r>
            <a:endParaRPr lang="el-GR" dirty="0"/>
          </a:p>
        </p:txBody>
      </p:sp>
      <p:sp>
        <p:nvSpPr>
          <p:cNvPr id="3" name="2 - Θέση περιεχομένου"/>
          <p:cNvSpPr>
            <a:spLocks noGrp="1"/>
          </p:cNvSpPr>
          <p:nvPr>
            <p:ph idx="1"/>
          </p:nvPr>
        </p:nvSpPr>
        <p:spPr>
          <a:xfrm>
            <a:off x="457200" y="1600200"/>
            <a:ext cx="8229600" cy="4925144"/>
          </a:xfrm>
        </p:spPr>
        <p:txBody>
          <a:bodyPr>
            <a:normAutofit fontScale="92500" lnSpcReduction="20000"/>
          </a:bodyPr>
          <a:lstStyle/>
          <a:p>
            <a:r>
              <a:rPr lang="el-GR" dirty="0" smtClean="0"/>
              <a:t>Έρευνα στο πεδίο (ποιοτική, ποσοτική): </a:t>
            </a:r>
            <a:r>
              <a:rPr lang="el-GR" b="1" dirty="0" smtClean="0">
                <a:solidFill>
                  <a:srgbClr val="FF0000"/>
                </a:solidFill>
              </a:rPr>
              <a:t>νέα γνώση</a:t>
            </a:r>
          </a:p>
          <a:p>
            <a:r>
              <a:rPr lang="el-GR" dirty="0" smtClean="0"/>
              <a:t>Εδώ από τους αρχικούς στόχους, περιορίζουμε, </a:t>
            </a:r>
            <a:r>
              <a:rPr lang="el-GR" b="1" i="1" dirty="0" smtClean="0"/>
              <a:t>εξειδικεύουμε τους στόχους </a:t>
            </a:r>
            <a:r>
              <a:rPr lang="el-GR" dirty="0" smtClean="0"/>
              <a:t>της ποιοτικής έρευνας (</a:t>
            </a:r>
            <a:r>
              <a:rPr lang="el-GR" b="1" dirty="0" smtClean="0">
                <a:solidFill>
                  <a:schemeClr val="accent1"/>
                </a:solidFill>
              </a:rPr>
              <a:t>συνέντευξη</a:t>
            </a:r>
            <a:r>
              <a:rPr lang="el-GR" dirty="0" smtClean="0"/>
              <a:t>)</a:t>
            </a:r>
          </a:p>
          <a:p>
            <a:r>
              <a:rPr lang="el-GR" dirty="0" smtClean="0"/>
              <a:t>Από τους </a:t>
            </a:r>
            <a:r>
              <a:rPr lang="el-GR" u="sng" dirty="0" smtClean="0">
                <a:solidFill>
                  <a:srgbClr val="0070C0"/>
                </a:solidFill>
              </a:rPr>
              <a:t>στόχους</a:t>
            </a:r>
            <a:r>
              <a:rPr lang="el-GR" dirty="0" smtClean="0"/>
              <a:t> δημιουργούμε ερευνητικά ερωτήματα.</a:t>
            </a:r>
          </a:p>
          <a:p>
            <a:r>
              <a:rPr lang="el-GR" dirty="0" smtClean="0"/>
              <a:t>Από το κάθε </a:t>
            </a:r>
            <a:r>
              <a:rPr lang="el-GR" u="sng" dirty="0" smtClean="0">
                <a:solidFill>
                  <a:srgbClr val="0070C0"/>
                </a:solidFill>
              </a:rPr>
              <a:t>ερευνητικό ερώτημα</a:t>
            </a:r>
            <a:r>
              <a:rPr lang="el-GR" dirty="0" smtClean="0"/>
              <a:t>, δημιουργούμε τις </a:t>
            </a:r>
            <a:r>
              <a:rPr lang="el-GR" u="sng" dirty="0" smtClean="0">
                <a:solidFill>
                  <a:srgbClr val="0070C0"/>
                </a:solidFill>
              </a:rPr>
              <a:t>ερωτήσεις</a:t>
            </a:r>
            <a:r>
              <a:rPr lang="el-GR" dirty="0" smtClean="0">
                <a:solidFill>
                  <a:srgbClr val="0070C0"/>
                </a:solidFill>
              </a:rPr>
              <a:t> της συνέντευξης</a:t>
            </a:r>
          </a:p>
          <a:p>
            <a:r>
              <a:rPr lang="el-GR" dirty="0" smtClean="0"/>
              <a:t>Οι ερωτήσεις είναι κατηγοριοποιημένες σε </a:t>
            </a:r>
            <a:r>
              <a:rPr lang="el-GR" u="sng" dirty="0" smtClean="0">
                <a:solidFill>
                  <a:srgbClr val="0070C0"/>
                </a:solidFill>
              </a:rPr>
              <a:t>θεματικές ενότητες/άξονες </a:t>
            </a:r>
            <a:r>
              <a:rPr lang="el-GR" dirty="0" smtClean="0"/>
              <a:t>που προκύπτουν από τα </a:t>
            </a:r>
            <a:r>
              <a:rPr lang="el-GR" dirty="0" err="1" smtClean="0"/>
              <a:t>ερ</a:t>
            </a:r>
            <a:r>
              <a:rPr lang="el-GR" dirty="0" smtClean="0"/>
              <a:t>. ερωτήματα</a:t>
            </a:r>
          </a:p>
          <a:p>
            <a:endParaRPr lang="el-GR"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682</TotalTime>
  <Words>2061</Words>
  <Application>Microsoft Office PowerPoint</Application>
  <PresentationFormat>Προβολή στην οθόνη (4:3)</PresentationFormat>
  <Paragraphs>321</Paragraphs>
  <Slides>25</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25</vt:i4>
      </vt:variant>
    </vt:vector>
  </HeadingPairs>
  <TitlesOfParts>
    <vt:vector size="26" baseType="lpstr">
      <vt:lpstr>Θέμα του Office</vt:lpstr>
      <vt:lpstr>ΕΡΓΑΣΙΑ και η λογική της</vt:lpstr>
      <vt:lpstr>Περιεχόμενα</vt:lpstr>
      <vt:lpstr>Κάνουμε Κοινωνιολογία της Εκπαίδευσης</vt:lpstr>
      <vt:lpstr>ΆΡΑ: Λογική της εργασίας</vt:lpstr>
      <vt:lpstr>Λογική της εργασίας: Προηγ. γνώση</vt:lpstr>
      <vt:lpstr>Βιβλιογραφική αναδίφηση</vt:lpstr>
      <vt:lpstr>Παραπομπή/παράφραση/παράθεμα</vt:lpstr>
      <vt:lpstr>Λογική της εργασίας: Προηγ. Γνώση/δομή</vt:lpstr>
      <vt:lpstr>Λογική της εργασίας: νέα γνωση</vt:lpstr>
      <vt:lpstr>Σκοπός, στόχοι, ερ. ερωτήματα, θεμ. ενότητες, ερωτήσεις συνέντευξης</vt:lpstr>
      <vt:lpstr>Η Λογική: από το σκοπό της εργασίας στις ερωτήσεις της συνέντευξης</vt:lpstr>
      <vt:lpstr>Ποσοτική έρευνα (ερωτηματολόγιο) Ποιοτική έρευνα (ερωτήσεις ημιδ. συνέντευξης) Έρευνα-Δράση (Ερ. ερωτήματα/προβλήματα)</vt:lpstr>
      <vt:lpstr>Ημιδομημένη Συνέντευξη/ Διαδικασίες</vt:lpstr>
      <vt:lpstr>Διαφάνεια 14</vt:lpstr>
      <vt:lpstr>Διαφάνεια 15</vt:lpstr>
      <vt:lpstr>1η ΣΥΝΕΝΤΕΥΞΗ</vt:lpstr>
      <vt:lpstr>ΚΑΤΗΓΟΡΙΕΣ ΑΝΑΛΥΣΗΣ</vt:lpstr>
      <vt:lpstr>Θεματικοί άξονες/ενότητες «Τα τμήματα ένταξης ως ……»</vt:lpstr>
      <vt:lpstr>Άρα, η δομή του ερευνητικού κεφαλαίου</vt:lpstr>
      <vt:lpstr>Έκθεση των ευρημάτων/αποτελεσμάτων.</vt:lpstr>
      <vt:lpstr>5.4 Συζήτηση και ερμηνεία των αποτελεσμάτων (με την προηγούμενη γνώση –ιδέες, θεωρίες, έρευνες-)</vt:lpstr>
      <vt:lpstr>Δομή εργασίας</vt:lpstr>
      <vt:lpstr>Δομή εργασίας</vt:lpstr>
      <vt:lpstr>Βιβλιογραφία</vt:lpstr>
      <vt:lpstr>Δημιουργία πάουερ πόιντ</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elefthet</dc:creator>
  <cp:lastModifiedBy>elefthet</cp:lastModifiedBy>
  <cp:revision>65</cp:revision>
  <dcterms:created xsi:type="dcterms:W3CDTF">2021-04-12T11:17:16Z</dcterms:created>
  <dcterms:modified xsi:type="dcterms:W3CDTF">2021-04-18T11:40:21Z</dcterms:modified>
</cp:coreProperties>
</file>