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8" r:id="rId7"/>
    <p:sldId id="264" r:id="rId8"/>
    <p:sldId id="266" r:id="rId9"/>
    <p:sldId id="265" r:id="rId10"/>
    <p:sldId id="289" r:id="rId11"/>
    <p:sldId id="269" r:id="rId12"/>
    <p:sldId id="270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664978" y="1257989"/>
            <a:ext cx="9289446" cy="66989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Πανεπιστήμιο Κρήτης</a:t>
            </a:r>
            <a:br>
              <a:rPr lang="el-GR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Παιδαγωγικό Τμήμα Προσχολικής Εκπαίδευσης</a:t>
            </a:r>
            <a:br>
              <a:rPr lang="el-GR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Σεμινάριο Μουσειακής Αγωγής</a:t>
            </a:r>
            <a:br>
              <a:rPr lang="el-GR" sz="22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039025" y="503686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el-GR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Εδώ γράφετε το όνομά σας</a:t>
            </a:r>
            <a:endParaRPr lang="en-US" sz="2400" b="1" i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l-GR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εξάμηνο και το ακαδημαϊκό έτος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3955A52F-6F6E-4C16-BCBB-78571745DE12}"/>
              </a:ext>
            </a:extLst>
          </p:cNvPr>
          <p:cNvSpPr txBox="1">
            <a:spLocks/>
          </p:cNvSpPr>
          <p:nvPr/>
        </p:nvSpPr>
        <p:spPr>
          <a:xfrm>
            <a:off x="1451277" y="3429000"/>
            <a:ext cx="9289446" cy="6698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l-GR" sz="28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l-GR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ΣΕΜ 145 Μουσειακή Αγωγή</a:t>
            </a:r>
          </a:p>
          <a:p>
            <a:pPr algn="ctr"/>
            <a:r>
              <a:rPr lang="el-GR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Γνωρίζοντας τα ελληνικά μουσεία:</a:t>
            </a:r>
            <a:br>
              <a:rPr lang="el-GR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περίπτωση του… </a:t>
            </a:r>
          </a:p>
          <a:p>
            <a:pPr algn="ctr"/>
            <a:r>
              <a:rPr lang="el-GR" sz="28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Τίτλος Εργασίας τον γράφετε εδώ</a:t>
            </a:r>
          </a:p>
          <a:p>
            <a:pPr algn="ctr"/>
            <a:r>
              <a:rPr lang="el-GR" sz="28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Ημερομηνία Παρουσίασης</a:t>
            </a:r>
          </a:p>
        </p:txBody>
      </p:sp>
    </p:spTree>
    <p:extLst>
      <p:ext uri="{BB962C8B-B14F-4D97-AF65-F5344CB8AC3E}">
        <p14:creationId xmlns:p14="http://schemas.microsoft.com/office/powerpoint/2010/main" val="3095680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D1C260-AE7E-64D5-8AA6-74C5AC43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Η βιωματική δραστηριότητα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2D57BC-32EA-C09B-A054-0D593F347337}"/>
              </a:ext>
            </a:extLst>
          </p:cNvPr>
          <p:cNvSpPr txBox="1"/>
          <p:nvPr/>
        </p:nvSpPr>
        <p:spPr>
          <a:xfrm>
            <a:off x="2592924" y="1740444"/>
            <a:ext cx="60946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Η βιωματική δραστηριότητα θα είναι είτε για την προετοιμασία των παιδιών πριν την επίσκεψη είτε για την εμπέδωση μετά την επίσκεψη στην τάξη.</a:t>
            </a:r>
          </a:p>
        </p:txBody>
      </p:sp>
    </p:spTree>
    <p:extLst>
      <p:ext uri="{BB962C8B-B14F-4D97-AF65-F5344CB8AC3E}">
        <p14:creationId xmlns:p14="http://schemas.microsoft.com/office/powerpoint/2010/main" val="333628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DED84F-8783-4C02-B017-E320FE8AC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ΒΙΒΛΙΟΓΡΑΦΙΑ ΠΑΡΟΥΣΙΑΣΗΣ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A98E1C-561C-413A-8A77-83D278B74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Βάζουμε μόνο την πηγή πληροφοριών μας, που λογικά είναι ο </a:t>
            </a:r>
            <a:r>
              <a:rPr lang="el-GR" dirty="0" err="1"/>
              <a:t>ιστότοπος</a:t>
            </a:r>
            <a:r>
              <a:rPr lang="el-GR" dirty="0"/>
              <a:t> του Μουσείου. </a:t>
            </a:r>
          </a:p>
          <a:p>
            <a:r>
              <a:rPr lang="el-GR" dirty="0"/>
              <a:t>Π.χ. </a:t>
            </a:r>
            <a:r>
              <a:rPr lang="el-GR" i="1" dirty="0"/>
              <a:t>Ιστορικό Μουσείο Κρήτης </a:t>
            </a:r>
            <a:r>
              <a:rPr lang="en-US" dirty="0"/>
              <a:t>(</a:t>
            </a:r>
            <a:r>
              <a:rPr lang="en-US" dirty="0" err="1"/>
              <a:t>χ.χ</a:t>
            </a:r>
            <a:r>
              <a:rPr lang="en-US" dirty="0"/>
              <a:t>.). </a:t>
            </a:r>
            <a:r>
              <a:rPr lang="en-US" dirty="0" err="1"/>
              <a:t>Αν</a:t>
            </a:r>
            <a:r>
              <a:rPr lang="en-US" dirty="0"/>
              <a:t>ακτήθηκε από: https://www.historical-museum.gr/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1190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DED84F-8783-4C02-B017-E320FE8AC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ΠΗΓΩΝ ΕΙΚΟΝΩΝ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A98E1C-561C-413A-8A77-83D278B74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7807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ΕΥΧΑΡΙΣΤΙΕΣ ΓΙΑ ΤΗΝ ΠΡΟΣΟΧΗ ΣΑΣ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ΜΠΟΡΕΙΤΕ ΝΑ ΠΡΟΣΘΕΣΕΤΕ Ή ΝΑ ΑΦΑΙΡΕΣΕΤΕ ΌΣΕΣ ΠΡΟΣΘΕΤΕΣ ΔΙΑΦΑΝΕΙΕΣ ΘΕΛΕΤΕ.</a:t>
            </a:r>
          </a:p>
          <a:p>
            <a:r>
              <a:rPr lang="el-GR" dirty="0"/>
              <a:t>ΕΠΙΣΗΣ ΜΠΟΡΕΙΤΕ ΝΑ ΑΛΛΑΞΕΤΕ ΤΑ ΧΡΩΜΑΤΑ ΚΑΙ ΤΑ ΣΧΗΜΑΤΑ</a:t>
            </a:r>
          </a:p>
          <a:p>
            <a:r>
              <a:rPr lang="el-GR" dirty="0"/>
              <a:t>ΜΠΟΡΕΙΤΕ ΝΑ ΤΟΠΟΘΕΤΗΣΕΤΕ ΕΙΚΟΝΕΣ,, ΚΛΠ. </a:t>
            </a:r>
            <a:r>
              <a:rPr lang="el-GR" dirty="0" err="1"/>
              <a:t>ΚΛΠ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086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36917" y="476876"/>
            <a:ext cx="9547023" cy="1280890"/>
          </a:xfrm>
        </p:spPr>
        <p:txBody>
          <a:bodyPr/>
          <a:lstStyle/>
          <a:p>
            <a:pPr algn="ctr"/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Περιεχόμενα της παρουσίασης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9967" y="1766194"/>
            <a:ext cx="9672033" cy="4614930"/>
          </a:xfrm>
        </p:spPr>
        <p:txBody>
          <a:bodyPr>
            <a:noAutofit/>
          </a:bodyPr>
          <a:lstStyle/>
          <a:p>
            <a:r>
              <a:rPr lang="el-GR" sz="2400" dirty="0"/>
              <a:t>ΕΔΩ ΒΑΛΤΕ ΤΟΝ ΤΙΤΛΟ 1 ΤΗΣ ΔΙΑΦΑΝΕΙΑΣ</a:t>
            </a:r>
          </a:p>
          <a:p>
            <a:r>
              <a:rPr lang="el-GR" sz="2400" dirty="0"/>
              <a:t>ΕΔΩ ΒΑΛΤΕ ΤΟΝ ΤΙΤΛΟ 2 ΤΗΣ ΔΙΑΦΑΝΕΙΑΣ</a:t>
            </a:r>
          </a:p>
          <a:p>
            <a:r>
              <a:rPr lang="el-GR" sz="2400" dirty="0"/>
              <a:t>ΕΔΩ ΒΑΛΤΕ ΤΟΝ ΤΙΤΛΟ 3 ΤΗΣ ΔΙΑΦΑΝΕΙΑΣ </a:t>
            </a:r>
          </a:p>
          <a:p>
            <a:r>
              <a:rPr lang="el-GR" sz="2400" dirty="0"/>
              <a:t>ΕΔΩ ΒΑΛΤΕ ΤΟΝ ΤΙΤΛΟ 4 ΤΗΣ ΔΙΑΦΑΝΕΙΑΣ</a:t>
            </a:r>
          </a:p>
          <a:p>
            <a:r>
              <a:rPr lang="el-GR" sz="2400" dirty="0"/>
              <a:t>ΕΔΩ ΒΑΛΤΕ ΤΟΝ ΤΙΤΛΟ 5 ΤΗΣ ΔΙΑΦΑΝΕΙΑΣ</a:t>
            </a:r>
          </a:p>
          <a:p>
            <a:r>
              <a:rPr lang="el-GR" sz="2400" dirty="0"/>
              <a:t>ΕΔΩ ΒΑΛΤΕ ΤΟΝ ΤΙΤΛΟ 6 ΤΗΣ ΔΙΑΦΑΝΕΙΑΣ</a:t>
            </a:r>
          </a:p>
          <a:p>
            <a:r>
              <a:rPr lang="el-GR" sz="2400" dirty="0"/>
              <a:t>ΚΛΠ</a:t>
            </a:r>
          </a:p>
        </p:txBody>
      </p:sp>
    </p:spTree>
    <p:extLst>
      <p:ext uri="{BB962C8B-B14F-4D97-AF65-F5344CB8AC3E}">
        <p14:creationId xmlns:p14="http://schemas.microsoft.com/office/powerpoint/2010/main" val="403421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15921" y="399522"/>
            <a:ext cx="10212947" cy="1280890"/>
          </a:xfrm>
        </p:spPr>
        <p:txBody>
          <a:bodyPr>
            <a:normAutofit/>
          </a:bodyPr>
          <a:lstStyle/>
          <a:p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Εγώ και τα μουσεία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15921" y="1429377"/>
            <a:ext cx="9439656" cy="4614930"/>
          </a:xfrm>
        </p:spPr>
        <p:txBody>
          <a:bodyPr>
            <a:normAutofit/>
          </a:bodyPr>
          <a:lstStyle/>
          <a:p>
            <a:r>
              <a:rPr lang="el-GR" sz="2400" dirty="0"/>
              <a:t>Γιατί επέλεξα αυτό το σεμινάριο;</a:t>
            </a:r>
          </a:p>
          <a:p>
            <a:r>
              <a:rPr lang="el-GR" sz="2400" dirty="0"/>
              <a:t>Μία θετική και μία αρνητική εμπειρία από μουσεία, οποιαδήποτε στιγμή της ζωής μου.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69231" y="6110192"/>
            <a:ext cx="184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l-GR" sz="1400" i="1" dirty="0"/>
          </a:p>
        </p:txBody>
      </p:sp>
    </p:spTree>
    <p:extLst>
      <p:ext uri="{BB962C8B-B14F-4D97-AF65-F5344CB8AC3E}">
        <p14:creationId xmlns:p14="http://schemas.microsoft.com/office/powerpoint/2010/main" val="99531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15921" y="624110"/>
            <a:ext cx="10212947" cy="1280890"/>
          </a:xfrm>
        </p:spPr>
        <p:txBody>
          <a:bodyPr>
            <a:normAutofit fontScale="90000"/>
          </a:bodyPr>
          <a:lstStyle/>
          <a:p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Εδώ θα γράψεις το Μουσείο της επιλογής σου.</a:t>
            </a:r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1907286" y="1987316"/>
            <a:ext cx="9439656" cy="4614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/>
              <a:t>Γιατί διάλεξα αυτό το Μουσείο;</a:t>
            </a:r>
          </a:p>
          <a:p>
            <a:r>
              <a:rPr lang="el-GR" sz="2400" dirty="0"/>
              <a:t>Πού βρίσκεται; </a:t>
            </a:r>
          </a:p>
          <a:p>
            <a:r>
              <a:rPr lang="el-GR" sz="2400" dirty="0"/>
              <a:t>Πότε ιδρύθηκε;</a:t>
            </a:r>
            <a:r>
              <a:rPr lang="en-US" sz="2400" dirty="0"/>
              <a:t> </a:t>
            </a:r>
            <a:endParaRPr lang="el-GR" sz="2400" dirty="0"/>
          </a:p>
          <a:p>
            <a:r>
              <a:rPr lang="el-GR" sz="2400" dirty="0"/>
              <a:t>Πώς είναι ο χώρος του; </a:t>
            </a:r>
          </a:p>
          <a:p>
            <a:r>
              <a:rPr lang="el-GR" sz="2400" dirty="0"/>
              <a:t>Τι συλλογές έχει; </a:t>
            </a:r>
          </a:p>
          <a:p>
            <a:r>
              <a:rPr lang="el-GR" sz="2400" dirty="0"/>
              <a:t>Τι εκθέσεις έχει; </a:t>
            </a:r>
          </a:p>
          <a:p>
            <a:r>
              <a:rPr lang="el-GR" sz="2400" dirty="0"/>
              <a:t>Ποιες υπηρεσίες διαθέτει;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72737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15921" y="624110"/>
            <a:ext cx="10212947" cy="1280890"/>
          </a:xfrm>
        </p:spPr>
        <p:txBody>
          <a:bodyPr>
            <a:normAutofit fontScale="90000"/>
          </a:bodyPr>
          <a:lstStyle/>
          <a:p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μαθησιακές εμπειρίες που προσφέρει το Μουσείο</a:t>
            </a:r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801087" y="2049310"/>
            <a:ext cx="9439656" cy="4614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/>
              <a:t>Σε γενικές γραμμές περιγράφω τις μαθησιακές εμπειρίες που προσφέρει για όλες τις ομάδες κοινού. 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2795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15921" y="624110"/>
            <a:ext cx="10212947" cy="1280890"/>
          </a:xfrm>
        </p:spPr>
        <p:txBody>
          <a:bodyPr>
            <a:normAutofit fontScale="90000"/>
          </a:bodyPr>
          <a:lstStyle/>
          <a:p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μαθησιακές εμπειρίες που προσφέρει το Μουσείο για τα παιδιά προσχολικής ηλικίας</a:t>
            </a:r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801087" y="2049310"/>
            <a:ext cx="9439656" cy="4614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/>
              <a:t>Εδώ βάλτε το κείμενο ή την / τις εικόνες που θέλετε</a:t>
            </a:r>
          </a:p>
          <a:p>
            <a:r>
              <a:rPr lang="el-GR" sz="2400" dirty="0"/>
              <a:t>Σε γενικές γραμμές περιγράφω τις μαθησιακές εμπειρίες που 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120684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15921" y="469127"/>
            <a:ext cx="10212947" cy="1280890"/>
          </a:xfrm>
        </p:spPr>
        <p:txBody>
          <a:bodyPr>
            <a:normAutofit fontScale="90000"/>
          </a:bodyPr>
          <a:lstStyle/>
          <a:p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Επιλογή εκπαιδευτικού προγράμματος για παιδιά προσχολικής ηλικίας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προαιρετικά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15921" y="1905000"/>
            <a:ext cx="9439656" cy="4614930"/>
          </a:xfrm>
        </p:spPr>
        <p:txBody>
          <a:bodyPr>
            <a:normAutofit/>
          </a:bodyPr>
          <a:lstStyle/>
          <a:p>
            <a:r>
              <a:rPr lang="el-GR" sz="2400" dirty="0"/>
              <a:t>Ποια από τις έτοιμες μαθησιακές εμπειρίες/δραστηριότητες, που προτείνει το μουσείο σκέφτομαι να διαλέξω και να εφαρμόσω στην τάξη μου; Για ποιον λόγο; Με ποιους στόχους; 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38123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37893" y="624110"/>
            <a:ext cx="936671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ΣΥΝΕΧΙΣΤΕ ΠΡΟΣΘΕΤΟΝΤΑΣ ΟΣΕΣ ΔΙΑΦΑΝΕΙΕΣ ΧΡΕΙΑΖΕΣΤΕ ΠΑΤΩΝΤΑΣ ΤΑ ΚΟΥΜΠΙΑ“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CNTR + M”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ΜΠΟΡΕΙΤΕ ΝΑ ΠΡΟΣΘΕΣΕΤΕ Ή ΝΑ ΑΦΑΙΡΕΣΕΤΕ ΌΣΕΣ ΠΡΟΣΘΕΤΕΣ ΔΙΑΦΑΝΕΙΕΣ ΘΕΛΕΤΕ.</a:t>
            </a:r>
          </a:p>
          <a:p>
            <a:r>
              <a:rPr lang="el-GR" dirty="0"/>
              <a:t>ΕΠΙΣΗΣ ΜΠΟΡΕΙΤΕ ΝΑ ΑΛΛΑΞΕΤΕ ΤΑ ΧΡΩΜΑΤΑ ΚΑΙ ΤΑ ΣΧΗΜΑΤΑ</a:t>
            </a:r>
          </a:p>
          <a:p>
            <a:r>
              <a:rPr lang="el-GR" dirty="0"/>
              <a:t>ΜΠΟΡΕΙΤΕ ΝΑ ΤΟΠΟΘΕΤΗΣΕΤΕ ΕΙΚΟΝΕΣ,, ΚΛΠ. </a:t>
            </a:r>
            <a:r>
              <a:rPr lang="el-GR" dirty="0" err="1"/>
              <a:t>ΚΛΠ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3643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15921" y="624110"/>
            <a:ext cx="10212947" cy="1280890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ΣΥΖΗΤΗΣΗ - ΣΥΜΠΕΡΑΣΜΑΤΑ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02566" y="1823634"/>
            <a:ext cx="9439656" cy="4614930"/>
          </a:xfrm>
        </p:spPr>
        <p:txBody>
          <a:bodyPr>
            <a:normAutofit/>
          </a:bodyPr>
          <a:lstStyle/>
          <a:p>
            <a:r>
              <a:rPr lang="el-GR" sz="2400" dirty="0"/>
              <a:t>Τι με δυσκόλεψε ως τώρα. Ποια πιστεύω θα ήταν τα αποτελέσματα αν κατάφερνα να εφαρμόσω την προτεινόμενη από το Μουσείο δραστηριότητα στην τάξη μου; </a:t>
            </a:r>
          </a:p>
          <a:p>
            <a:endParaRPr lang="el-GR" sz="2400" dirty="0"/>
          </a:p>
          <a:p>
            <a:r>
              <a:rPr lang="el-GR" sz="2400" dirty="0"/>
              <a:t>Εδώ βάλτε το κείμενο ή την / τις εικόνες που θέλετε</a:t>
            </a:r>
          </a:p>
          <a:p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5856933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1291</TotalTime>
  <Words>433</Words>
  <Application>Microsoft Office PowerPoint</Application>
  <PresentationFormat>Ευρεία οθόνη</PresentationFormat>
  <Paragraphs>52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Πανεπιστήμιο Κρήτης Παιδαγωγικό Τμήμα Προσχολικής Εκπαίδευσης Σεμινάριο Μουσειακής Αγωγής  </vt:lpstr>
      <vt:lpstr>Περιεχόμενα της παρουσίασης </vt:lpstr>
      <vt:lpstr>Εγώ και τα μουσεία </vt:lpstr>
      <vt:lpstr>Εδώ θα γράψεις το Μουσείο της επιλογής σου.</vt:lpstr>
      <vt:lpstr>Οι μαθησιακές εμπειρίες που προσφέρει το Μουσείο</vt:lpstr>
      <vt:lpstr>Οι μαθησιακές εμπειρίες που προσφέρει το Μουσείο για τα παιδιά προσχολικής ηλικίας</vt:lpstr>
      <vt:lpstr>Επιλογή εκπαιδευτικού προγράμματος για παιδιά προσχολικής ηλικίας (προαιρετικά)</vt:lpstr>
      <vt:lpstr>ΣΥΝΕΧΙΣΤΕ ΠΡΟΣΘΕΤΟΝΤΑΣ ΟΣΕΣ ΔΙΑΦΑΝΕΙΕΣ ΧΡΕΙΑΖΕΣΤΕ ΠΑΤΩΝΤΑΣ ΤΑ ΚΟΥΜΠΙΑ“CNTR + M”</vt:lpstr>
      <vt:lpstr>ΣΥΖΗΤΗΣΗ - ΣΥΜΠΕΡΑΣΜΑΤΑ</vt:lpstr>
      <vt:lpstr>Η βιωματική δραστηριότητα</vt:lpstr>
      <vt:lpstr>ΒΙΒΛΙΟΓΡΑΦΙΑ ΠΑΡΟΥΣΙΑΣΗΣ</vt:lpstr>
      <vt:lpstr>ΚΑΤΑΛΟΓΟΣ ΠΗΓΩΝ ΕΙΚΟΝΩΝ</vt:lpstr>
      <vt:lpstr>ΕΥΧΑΡΙΣΤΙΕΣ ΓΙΑ ΤΗΝ ΠΡΟΣΟΧΗ ΣΑΣ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FILIPPOS VERVERIDIS</dc:creator>
  <cp:lastModifiedBy>SOPHIA TROULI</cp:lastModifiedBy>
  <cp:revision>19</cp:revision>
  <dcterms:created xsi:type="dcterms:W3CDTF">2014-04-18T09:37:29Z</dcterms:created>
  <dcterms:modified xsi:type="dcterms:W3CDTF">2025-02-23T20:40:08Z</dcterms:modified>
</cp:coreProperties>
</file>