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custDataLst>
    <p:tags r:id="rId2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0EDA-41A1-4AEE-A5CD-B40DADDFDAA4}" type="datetimeFigureOut">
              <a:rPr lang="el-GR" smtClean="0"/>
              <a:t>4/12/2018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0DE1-3D2D-4086-BD3D-D923BBE5FF3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0EDA-41A1-4AEE-A5CD-B40DADDFDAA4}" type="datetimeFigureOut">
              <a:rPr lang="el-GR" smtClean="0"/>
              <a:t>4/12/2018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0DE1-3D2D-4086-BD3D-D923BBE5FF3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0EDA-41A1-4AEE-A5CD-B40DADDFDAA4}" type="datetimeFigureOut">
              <a:rPr lang="el-GR" smtClean="0"/>
              <a:t>4/12/2018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0DE1-3D2D-4086-BD3D-D923BBE5FF3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0EDA-41A1-4AEE-A5CD-B40DADDFDAA4}" type="datetimeFigureOut">
              <a:rPr lang="el-GR" smtClean="0"/>
              <a:t>4/12/2018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0DE1-3D2D-4086-BD3D-D923BBE5FF3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0EDA-41A1-4AEE-A5CD-B40DADDFDAA4}" type="datetimeFigureOut">
              <a:rPr lang="el-GR" smtClean="0"/>
              <a:t>4/12/2018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0DE1-3D2D-4086-BD3D-D923BBE5FF3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0EDA-41A1-4AEE-A5CD-B40DADDFDAA4}" type="datetimeFigureOut">
              <a:rPr lang="el-GR" smtClean="0"/>
              <a:t>4/12/2018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0DE1-3D2D-4086-BD3D-D923BBE5FF3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0EDA-41A1-4AEE-A5CD-B40DADDFDAA4}" type="datetimeFigureOut">
              <a:rPr lang="el-GR" smtClean="0"/>
              <a:t>4/12/2018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0DE1-3D2D-4086-BD3D-D923BBE5FF3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0EDA-41A1-4AEE-A5CD-B40DADDFDAA4}" type="datetimeFigureOut">
              <a:rPr lang="el-GR" smtClean="0"/>
              <a:t>4/12/2018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0DE1-3D2D-4086-BD3D-D923BBE5FF3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0EDA-41A1-4AEE-A5CD-B40DADDFDAA4}" type="datetimeFigureOut">
              <a:rPr lang="el-GR" smtClean="0"/>
              <a:t>4/12/2018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0DE1-3D2D-4086-BD3D-D923BBE5FF3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0EDA-41A1-4AEE-A5CD-B40DADDFDAA4}" type="datetimeFigureOut">
              <a:rPr lang="el-GR" smtClean="0"/>
              <a:t>4/12/2018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0DE1-3D2D-4086-BD3D-D923BBE5FF3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0EDA-41A1-4AEE-A5CD-B40DADDFDAA4}" type="datetimeFigureOut">
              <a:rPr lang="el-GR" smtClean="0"/>
              <a:t>4/12/2018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0DE1-3D2D-4086-BD3D-D923BBE5FF3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00EDA-41A1-4AEE-A5CD-B40DADDFDAA4}" type="datetimeFigureOut">
              <a:rPr lang="el-GR" smtClean="0"/>
              <a:t>4/12/2018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40DE1-3D2D-4086-BD3D-D923BBE5FF3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8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1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09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24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934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19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45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1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44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4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09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45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7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24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79adee9273be77a781f1ef1da177237f3a8241"/>
  <p:tag name="ISPRING_RESOURCE_PATHS_HASH_2" val="b79adee9273be77a781f1ef1da177237f3a824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Προβολή στην οθόνη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7" baseType="lpstr"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Kristi</dc:creator>
  <cp:lastModifiedBy>Dimitris G</cp:lastModifiedBy>
  <cp:revision>3</cp:revision>
  <dcterms:created xsi:type="dcterms:W3CDTF">2015-06-16T21:47:06Z</dcterms:created>
  <dcterms:modified xsi:type="dcterms:W3CDTF">2018-12-04T18:54:14Z</dcterms:modified>
</cp:coreProperties>
</file>